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01510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 Time Surveillance System for Safety Purpose Using Deep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26756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a cutting-edge real-time surveillance system that leverages the power of deep learning to ensure safety and security in various settings.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22827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44A9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08566" y="6223159"/>
            <a:ext cx="20454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sn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233755"/>
            <a:ext cx="132719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sidda 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62520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Background and Need for Real-Time Surveillance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47889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rise in criminal activities and security threats necessitates the implementation of advanced surveillance systems.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5367338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allows for immediate response to incidents and proactive measures for crime prevention.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970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Deep Learning in Surveillance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4131707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offers superior capabilities for recognizing patterns, objects, and behaviors in surveillance footage.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5020151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ability to analyze large volumes of data enables accurate detection of anomalies and potential threats.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970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Deep Learning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131707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is a subset of artificial intelligence (AI) that enables machines to learn from data and make complex decisions.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5020151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deep learning include image recognition, natural language processing, and object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441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Real-Time Surveillance System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47377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49946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45227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6845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5912406" y="2412206"/>
            <a:ext cx="5627727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Gathering and Preprocessing Surveillance Data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59124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Collecting high-quality data from security cameras and preparing it for deep learning analysis.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49946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45227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6616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5912406" y="4299942"/>
            <a:ext cx="3681055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Deep Learning Models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59124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Developing and fine-tuning deep learning models to accurately detect and classify objects and behaviors.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49946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45227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6578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5912406" y="6187678"/>
            <a:ext cx="4563189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the Surveillance System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59124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the trained models into a real-time surveillance system with efficient data processing and alert mechanisms.</a:t>
            </a:r>
            <a:endParaRPr lang="en-US" sz="165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Real-Time Surveillance System Using Deep Learning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1554" y="354984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84496"/>
            <a:ext cx="51095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Safety and Security Measures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allows for immediate threat detection and timely intervention, ensuring a safer environment.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530209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5336738"/>
            <a:ext cx="66021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Detection Capabilities and Response Time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9060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enables the system to accurately identify and respond to suspicious activities, minimizing false alarms.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71042"/>
            <a:ext cx="8066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Considerations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3975" y="2934653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Large Volumes of Data in Real Time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19838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must efficiently process and analyze massive amounts of surveillance data without latency issues.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6209" y="293465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Privacy and Data Protection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85119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data protection measures must be implemented to safeguard the privacy and confidentiality of individuals.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698671"/>
            <a:ext cx="3370064" cy="3859887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8444" y="2934653"/>
            <a:ext cx="28981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Addressing Computational and Algorithmic Complexities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54556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models require significant computing power and careful optimization to ensure real-time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5689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93394" y="3784521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surveillance systems using deep learning have tremendous potential for enhancing safety and security.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672965"/>
            <a:ext cx="1019901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advancements in deep learning technology will unlock even more sophisticated surveillance capabilities in the future.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Kiran Reddy Appidi</cp:lastModifiedBy>
  <cp:revision>2</cp:revision>
  <dcterms:created xsi:type="dcterms:W3CDTF">2023-11-07T03:52:55Z</dcterms:created>
  <dcterms:modified xsi:type="dcterms:W3CDTF">2023-11-23T10:42:33Z</dcterms:modified>
</cp:coreProperties>
</file>