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331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601510"/>
            <a:ext cx="7477601" cy="333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 Time Surveillance System for Safety Purpose Using Deep Learning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5267563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Introducing a cutting-edge real-time surveillance system that leverages the power of deep learning to ensure safety and security in various settings.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062520"/>
            <a:ext cx="7477601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Background and Need for Real-Time Surveillance Systems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675001" y="4478893"/>
            <a:ext cx="7122200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rise in criminal activities and security threats necessitates the implementation of advanced surveillance systems.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675001" y="5367338"/>
            <a:ext cx="7122200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surveillance allows for immediate response to incidents and proactive measures for crime prevention.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409706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Utilizing Deep Learning in Surveillance Systems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1188601" y="4131707"/>
            <a:ext cx="7122200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Deep learning offers superior capabilities for recognizing patterns, objects, and behaviors in surveillance footage.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188601" y="5020151"/>
            <a:ext cx="7122200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Its ability to analyze large volumes of data enables accurate detection of anomalies and potential threats.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409706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Understanding Deep Learning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675001" y="4131707"/>
            <a:ext cx="7122200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Deep learning is a subset of artificial intelligence (AI) that enables machines to learn from data and make complex decisions.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675001" y="5020151"/>
            <a:ext cx="7122200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Applications of deep learning include image recognition, natural language processing, and object detection.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934"/>
          </a:xfrm>
          <a:prstGeom prst="rect">
            <a:avLst/>
          </a:prstGeom>
          <a:solidFill>
            <a:srgbClr val="FFFFFF"/>
          </a:solidFill>
          <a:ln w="13097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3293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44127" y="576858"/>
            <a:ext cx="9399746" cy="13111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62"/>
              </a:lnSpc>
              <a:buNone/>
            </a:pPr>
            <a:r>
              <a:rPr lang="en-US" sz="4129" b="1" kern="0" spc="-124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Building a Real-Time Surveillance System</a:t>
            </a:r>
            <a:endParaRPr lang="en-US" sz="4129" dirty="0"/>
          </a:p>
        </p:txBody>
      </p:sp>
      <p:sp>
        <p:nvSpPr>
          <p:cNvPr id="6" name="Shape 3"/>
          <p:cNvSpPr/>
          <p:nvPr/>
        </p:nvSpPr>
        <p:spPr>
          <a:xfrm>
            <a:off x="4737735" y="2202537"/>
            <a:ext cx="41910" cy="5453539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7" name="Shape 4"/>
          <p:cNvSpPr/>
          <p:nvPr/>
        </p:nvSpPr>
        <p:spPr>
          <a:xfrm>
            <a:off x="4994672" y="2581394"/>
            <a:ext cx="734139" cy="419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8" name="Shape 5"/>
          <p:cNvSpPr/>
          <p:nvPr/>
        </p:nvSpPr>
        <p:spPr>
          <a:xfrm>
            <a:off x="4522708" y="2366367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3097">
            <a:solidFill>
              <a:srgbClr val="B5B7E3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684514" y="2405658"/>
            <a:ext cx="148233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478" dirty="0"/>
          </a:p>
        </p:txBody>
      </p:sp>
      <p:sp>
        <p:nvSpPr>
          <p:cNvPr id="10" name="Text 7"/>
          <p:cNvSpPr/>
          <p:nvPr/>
        </p:nvSpPr>
        <p:spPr>
          <a:xfrm>
            <a:off x="5912406" y="2412206"/>
            <a:ext cx="5627727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b="1" kern="0" spc="-6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Gathering and Preprocessing Surveillance Data</a:t>
            </a:r>
            <a:endParaRPr lang="en-US" sz="2065" dirty="0"/>
          </a:p>
        </p:txBody>
      </p:sp>
      <p:sp>
        <p:nvSpPr>
          <p:cNvPr id="11" name="Text 8"/>
          <p:cNvSpPr/>
          <p:nvPr/>
        </p:nvSpPr>
        <p:spPr>
          <a:xfrm>
            <a:off x="5912406" y="2949535"/>
            <a:ext cx="7931468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Collecting high-quality data from security cameras and preparing it for deep learning analysis.</a:t>
            </a:r>
            <a:endParaRPr lang="en-US" sz="1652" dirty="0"/>
          </a:p>
        </p:txBody>
      </p:sp>
      <p:sp>
        <p:nvSpPr>
          <p:cNvPr id="12" name="Shape 9"/>
          <p:cNvSpPr/>
          <p:nvPr/>
        </p:nvSpPr>
        <p:spPr>
          <a:xfrm>
            <a:off x="4994672" y="4469130"/>
            <a:ext cx="734139" cy="419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3" name="Shape 10"/>
          <p:cNvSpPr/>
          <p:nvPr/>
        </p:nvSpPr>
        <p:spPr>
          <a:xfrm>
            <a:off x="4522708" y="4254103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3097">
            <a:solidFill>
              <a:srgbClr val="B5B7E3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661654" y="4293394"/>
            <a:ext cx="193953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478" dirty="0"/>
          </a:p>
        </p:txBody>
      </p:sp>
      <p:sp>
        <p:nvSpPr>
          <p:cNvPr id="15" name="Text 12"/>
          <p:cNvSpPr/>
          <p:nvPr/>
        </p:nvSpPr>
        <p:spPr>
          <a:xfrm>
            <a:off x="5912406" y="4299942"/>
            <a:ext cx="3681055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b="1" kern="0" spc="-6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Training Deep Learning Models</a:t>
            </a:r>
            <a:endParaRPr lang="en-US" sz="2065" dirty="0"/>
          </a:p>
        </p:txBody>
      </p:sp>
      <p:sp>
        <p:nvSpPr>
          <p:cNvPr id="16" name="Text 13"/>
          <p:cNvSpPr/>
          <p:nvPr/>
        </p:nvSpPr>
        <p:spPr>
          <a:xfrm>
            <a:off x="5912406" y="4837271"/>
            <a:ext cx="7931468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Developing and fine-tuning deep learning models to accurately detect and classify objects and behaviors.</a:t>
            </a:r>
            <a:endParaRPr lang="en-US" sz="1652" dirty="0"/>
          </a:p>
        </p:txBody>
      </p:sp>
      <p:sp>
        <p:nvSpPr>
          <p:cNvPr id="17" name="Shape 14"/>
          <p:cNvSpPr/>
          <p:nvPr/>
        </p:nvSpPr>
        <p:spPr>
          <a:xfrm>
            <a:off x="4994672" y="6356866"/>
            <a:ext cx="734139" cy="419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8" name="Shape 15"/>
          <p:cNvSpPr/>
          <p:nvPr/>
        </p:nvSpPr>
        <p:spPr>
          <a:xfrm>
            <a:off x="4522708" y="6141839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3097">
            <a:solidFill>
              <a:srgbClr val="B5B7E3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657844" y="6181130"/>
            <a:ext cx="201573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478" dirty="0"/>
          </a:p>
        </p:txBody>
      </p:sp>
      <p:sp>
        <p:nvSpPr>
          <p:cNvPr id="20" name="Text 17"/>
          <p:cNvSpPr/>
          <p:nvPr/>
        </p:nvSpPr>
        <p:spPr>
          <a:xfrm>
            <a:off x="5912406" y="6187678"/>
            <a:ext cx="4563189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b="1" kern="0" spc="-6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Implementing the Surveillance System</a:t>
            </a:r>
            <a:endParaRPr lang="en-US" sz="2065" dirty="0"/>
          </a:p>
        </p:txBody>
      </p:sp>
      <p:sp>
        <p:nvSpPr>
          <p:cNvPr id="21" name="Text 18"/>
          <p:cNvSpPr/>
          <p:nvPr/>
        </p:nvSpPr>
        <p:spPr>
          <a:xfrm>
            <a:off x="5912406" y="6725007"/>
            <a:ext cx="7931468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Integrating the trained models into a real-time surveillance system with efficient data processing and alert mechanisms.</a:t>
            </a:r>
            <a:endParaRPr lang="en-US" sz="165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612583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Benefits of Real-Time Surveillance System Using Deep Learning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5081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01554" y="3549848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584496"/>
            <a:ext cx="510956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Enhanced Safety and Security Measures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4153853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surveillance allows for immediate threat detection and timely intervention, ensuring a safer environment.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833199" y="526041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2504" y="5302091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1555313" y="5336738"/>
            <a:ext cx="660213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Improved Detection Capabilities and Response Time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1555313" y="5906095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Deep learning enables the system to accurately identify and respond to suspicious activities, minimizing false alarms.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671042"/>
            <a:ext cx="806636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Challenges and Considerations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2698671"/>
            <a:ext cx="3370064" cy="3859887"/>
          </a:xfrm>
          <a:prstGeom prst="roundRect">
            <a:avLst>
              <a:gd name="adj" fmla="val 296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73975" y="2934653"/>
            <a:ext cx="289810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Handling Large Volumes of Data in Real Time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273975" y="4198382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system must efficiently process and analyze massive amounts of surveillance data without latency issues.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630228" y="2698671"/>
            <a:ext cx="3370064" cy="3859887"/>
          </a:xfrm>
          <a:prstGeom prst="roundRect">
            <a:avLst>
              <a:gd name="adj" fmla="val 296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866209" y="2934653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Ensuring Privacy and Data Protection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5866209" y="3851196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Strict data protection measures must be implemented to safeguard the privacy and confidentiality of individuals.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222462" y="2698671"/>
            <a:ext cx="3370064" cy="3859887"/>
          </a:xfrm>
          <a:prstGeom prst="roundRect">
            <a:avLst>
              <a:gd name="adj" fmla="val 296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458444" y="2934653"/>
            <a:ext cx="289810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Addressing Computational and Algorithmic Complexities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9458444" y="4545568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Deep learning models require significant computing power and careful optimization to ensure real-time performance.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75689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393394" y="3784521"/>
            <a:ext cx="10199013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surveillance systems using deep learning have tremendous potential for enhancing safety and security.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393394" y="4672965"/>
            <a:ext cx="10199013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Continued advancements in deep learning technology will unlock even more sophisticated surveillance capabilities in the future.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Office PowerPoint</Application>
  <PresentationFormat>Custom</PresentationFormat>
  <Paragraphs>48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Sai Kiran Reddy Appidi</cp:lastModifiedBy>
  <cp:revision>3</cp:revision>
  <dcterms:created xsi:type="dcterms:W3CDTF">2023-11-07T03:52:55Z</dcterms:created>
  <dcterms:modified xsi:type="dcterms:W3CDTF">2023-11-23T11:09:00Z</dcterms:modified>
</cp:coreProperties>
</file>