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FC155-40A4-4203-D8A9-623C61B75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72" b="1449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81234-AD3C-9B35-928E-B536674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73F7F-0A10-CD88-2FAF-19323876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Accessing MySQL from Nodejs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7D6BD-415B-733A-792A-CEBE15E2797D}"/>
              </a:ext>
            </a:extLst>
          </p:cNvPr>
          <p:cNvSpPr txBox="1"/>
          <p:nvPr/>
        </p:nvSpPr>
        <p:spPr>
          <a:xfrm>
            <a:off x="9647585" y="5357336"/>
            <a:ext cx="2729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 no:</a:t>
            </a:r>
          </a:p>
          <a:p>
            <a:r>
              <a:rPr lang="en-US" dirty="0"/>
              <a:t>	211FA04572</a:t>
            </a:r>
          </a:p>
          <a:p>
            <a:r>
              <a:rPr lang="en-US" dirty="0"/>
              <a:t>	211FA04606</a:t>
            </a:r>
          </a:p>
          <a:p>
            <a:r>
              <a:rPr lang="en-US" dirty="0"/>
              <a:t>	211FA04615</a:t>
            </a:r>
          </a:p>
          <a:p>
            <a:r>
              <a:rPr lang="en-US" dirty="0"/>
              <a:t>	211FA04617</a:t>
            </a:r>
          </a:p>
        </p:txBody>
      </p:sp>
    </p:spTree>
    <p:extLst>
      <p:ext uri="{BB962C8B-B14F-4D97-AF65-F5344CB8AC3E}">
        <p14:creationId xmlns:p14="http://schemas.microsoft.com/office/powerpoint/2010/main" val="270746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850+ Thank You Hand Lettering Calligraphy Stock Photos, Pictures &amp;  Royalty-Free Images - iStock">
            <a:extLst>
              <a:ext uri="{FF2B5EF4-FFF2-40B4-BE49-F238E27FC236}">
                <a16:creationId xmlns:a16="http://schemas.microsoft.com/office/drawing/2014/main" id="{9ADFB2EF-BCEA-7F67-08C3-F3C8EF91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3471"/>
            <a:ext cx="7248111" cy="630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8364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EB967-11BB-7BA8-84FF-4EF069E3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is Node.js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E529-4278-72D5-2F9C-87866072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095997" cy="304800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</a:rPr>
              <a:t>Node.js is an open source server environment which allows us to run JavaScript on the server.</a:t>
            </a:r>
          </a:p>
          <a:p>
            <a:r>
              <a:rPr lang="en-US" b="0" i="0" dirty="0">
                <a:effectLst/>
              </a:rPr>
              <a:t>It's primarily used as a back-end server environment, but it can also be used for front-end web development.</a:t>
            </a:r>
          </a:p>
        </p:txBody>
      </p:sp>
      <p:pic>
        <p:nvPicPr>
          <p:cNvPr id="1034" name="Picture 10" descr="Node Js Logo png images | PNGEgg">
            <a:extLst>
              <a:ext uri="{FF2B5EF4-FFF2-40B4-BE49-F238E27FC236}">
                <a16:creationId xmlns:a16="http://schemas.microsoft.com/office/drawing/2014/main" id="{5BB85990-5BDA-857C-A050-2EF033A50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3" b="89943" l="6322" r="94253">
                        <a14:foregroundMark x1="34770" y1="43966" x2="34770" y2="43966"/>
                        <a14:foregroundMark x1="41954" y1="46839" x2="41954" y2="46839"/>
                        <a14:foregroundMark x1="31322" y1="47701" x2="31322" y2="47701"/>
                        <a14:foregroundMark x1="14368" y1="38506" x2="14368" y2="38506"/>
                        <a14:foregroundMark x1="6322" y1="40517" x2="6322" y2="40517"/>
                        <a14:foregroundMark x1="29885" y1="44828" x2="29885" y2="44828"/>
                        <a14:foregroundMark x1="79598" y1="40805" x2="79598" y2="40805"/>
                        <a14:foregroundMark x1="85057" y1="44828" x2="85057" y2="44828"/>
                        <a14:foregroundMark x1="94253" y1="41667" x2="94253" y2="41667"/>
                        <a14:foregroundMark x1="50862" y1="66092" x2="50862" y2="66092"/>
                        <a14:foregroundMark x1="45977" y1="66379" x2="45977" y2="66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4" y="1481327"/>
            <a:ext cx="3895345" cy="38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331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4F08ABB-9DB7-6660-7FDA-C964B219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C4681-9B18-F705-F8B5-B3431DDD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1327"/>
            <a:ext cx="9144000" cy="1263649"/>
          </a:xfrm>
        </p:spPr>
        <p:txBody>
          <a:bodyPr/>
          <a:lstStyle/>
          <a:p>
            <a:r>
              <a:rPr lang="en-US" dirty="0"/>
              <a:t>Basic Node.</a:t>
            </a:r>
            <a:r>
              <a:rPr lang="en-US"/>
              <a:t>js Script: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482B-003E-E6F0-1C4C-D1AA143B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410135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i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sz="2000" b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000" b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0364E-FC35-30F2-F6C6-EB2514889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2812" r="885" b="24501"/>
          <a:stretch/>
        </p:blipFill>
        <p:spPr>
          <a:xfrm>
            <a:off x="6288259" y="3465241"/>
            <a:ext cx="5753686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346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776BF-D2D0-ED0D-8142-DC21BB28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 sz="4100" dirty="0"/>
              <a:t>Accessing MYSQL from Node.js</a:t>
            </a:r>
          </a:p>
        </p:txBody>
      </p:sp>
      <p:pic>
        <p:nvPicPr>
          <p:cNvPr id="3078" name="Picture 6" descr="Build a REST API with Node.js, Express, and MySQL - LogRocket Blog">
            <a:extLst>
              <a:ext uri="{FF2B5EF4-FFF2-40B4-BE49-F238E27FC236}">
                <a16:creationId xmlns:a16="http://schemas.microsoft.com/office/drawing/2014/main" id="{1B729EE9-6F8C-207A-A021-C241871AF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9" r="25520" b="-1"/>
          <a:stretch/>
        </p:blipFill>
        <p:spPr bwMode="auto">
          <a:xfrm>
            <a:off x="5924548" y="11"/>
            <a:ext cx="6267454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4F9E-E8BB-8496-4000-0F30873F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5162547" cy="316701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To access a MySQL database with Node.js, you need a MySQL driver. This tutorial will use the "</a:t>
            </a:r>
            <a:r>
              <a:rPr lang="en-US" sz="2000" b="0" i="0" dirty="0" err="1">
                <a:effectLst/>
                <a:latin typeface="Verdana" panose="020B0604030504040204" pitchFamily="34" charset="0"/>
              </a:rPr>
              <a:t>mysql</a:t>
            </a:r>
            <a:r>
              <a:rPr lang="en-US" sz="2000" b="0" i="0" dirty="0">
                <a:effectLst/>
                <a:latin typeface="Verdana" panose="020B0604030504040204" pitchFamily="34" charset="0"/>
              </a:rPr>
              <a:t>" module, downloaded from NPM.</a:t>
            </a:r>
          </a:p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Node.js can use this module to manipulate the MySQL database: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2000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901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343BA1-0BF0-BC01-1542-E17DA662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EC902-7C3A-084B-1538-7A1568B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mysql</a:t>
            </a:r>
            <a:r>
              <a:rPr lang="en-US" dirty="0"/>
              <a:t> from </a:t>
            </a:r>
            <a:r>
              <a:rPr lang="en-GB" dirty="0"/>
              <a:t>N</a:t>
            </a:r>
            <a:r>
              <a:rPr lang="en-US" dirty="0"/>
              <a:t>ode</a:t>
            </a:r>
            <a:r>
              <a:rPr lang="en-GB" dirty="0"/>
              <a:t>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614A-730F-DA80-48B6-B89991B4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70923"/>
            <a:ext cx="10668000" cy="35250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effectLst/>
              </a:rPr>
              <a:t>To create a Nodejs app for MySQL, first create a folder and use </a:t>
            </a:r>
            <a:r>
              <a:rPr lang="en-US" b="0" i="0" dirty="0" err="1">
                <a:effectLst/>
              </a:rPr>
              <a:t>npm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init</a:t>
            </a:r>
            <a:r>
              <a:rPr lang="en-US" b="0" i="0" dirty="0">
                <a:effectLst/>
              </a:rPr>
              <a:t> to develop the </a:t>
            </a:r>
            <a:r>
              <a:rPr lang="en-US" b="0" i="0" dirty="0" err="1">
                <a:effectLst/>
              </a:rPr>
              <a:t>package.json</a:t>
            </a:r>
            <a:r>
              <a:rPr lang="en-US" b="0" i="0" dirty="0">
                <a:effectLst/>
              </a:rPr>
              <a:t> file, then install node.js for the MySQL package.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i="0" dirty="0">
                <a:effectLst/>
              </a:rPr>
              <a:t>	</a:t>
            </a:r>
            <a:r>
              <a:rPr lang="en-US" b="0" i="0" dirty="0" err="1">
                <a:effectLst/>
              </a:rPr>
              <a:t>npm</a:t>
            </a:r>
            <a:r>
              <a:rPr lang="en-US" b="0" i="0" dirty="0">
                <a:effectLst/>
              </a:rPr>
              <a:t> install </a:t>
            </a:r>
            <a:r>
              <a:rPr lang="en-US" b="0" i="0" dirty="0" err="1">
                <a:effectLst/>
              </a:rPr>
              <a:t>mysql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/>
              <a:t>In this step, you need to create the connect.js script within the node-</a:t>
            </a:r>
            <a:r>
              <a:rPr lang="en-US" dirty="0" err="1"/>
              <a:t>mysql</a:t>
            </a:r>
            <a:r>
              <a:rPr lang="en-US" dirty="0"/>
              <a:t> folder to store the code that links to the MySQL Database Server.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0" i="0" dirty="0">
                <a:effectLst/>
              </a:rPr>
              <a:t>CREATE DATABASE </a:t>
            </a:r>
            <a:r>
              <a:rPr lang="en-US" b="0" i="0" dirty="0" err="1">
                <a:effectLst/>
              </a:rPr>
              <a:t>todoapp</a:t>
            </a:r>
            <a:r>
              <a:rPr lang="en-US" b="0" i="0" dirty="0">
                <a:effectLst/>
              </a:rPr>
              <a:t>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Once you’ve created the database, you can go about connecting it from the Nodejs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362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2E8154-09FF-BAD8-3B39-3F54F5DC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2CCB6-7DDA-EDC8-5A89-8C4487D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1AA4-EDCD-344F-CC15-C3F2B50C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78157"/>
            <a:ext cx="10668000" cy="36178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myusername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"Connected!"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068D8-D300-16B0-CB13-7F96A6504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71" t="32621" r="9982" b="42649"/>
          <a:stretch/>
        </p:blipFill>
        <p:spPr>
          <a:xfrm>
            <a:off x="7702061" y="3406727"/>
            <a:ext cx="3882683" cy="19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486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6585ECB-E27E-555F-28DB-1FC4C1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85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087EF-A8CD-BC78-9D96-C8B5726D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5" y="370225"/>
            <a:ext cx="9144000" cy="12636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Query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EFE7-A9FD-5E67-2AD9-3D7E33A5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25" y="1442806"/>
            <a:ext cx="10668000" cy="4823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Verdana" panose="020B0604030504040204" pitchFamily="34" charset="0"/>
              </a:rPr>
              <a:t>Use SQL statements to read from (or write to) a MySQL database. This is also called "to query" the database.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"Connected!"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DB8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AAC8B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6ACA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567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201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cker : Step by Step NodeJS and MySQL app with React - I - 2020">
            <a:extLst>
              <a:ext uri="{FF2B5EF4-FFF2-40B4-BE49-F238E27FC236}">
                <a16:creationId xmlns:a16="http://schemas.microsoft.com/office/drawing/2014/main" id="{3E280833-9A23-0644-1B89-B1F7190B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14" y="1171465"/>
            <a:ext cx="7262771" cy="45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31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2F1D-ACEF-9786-70F1-21383AAD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09" y="783813"/>
            <a:ext cx="9144000" cy="1263649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7A59A1-4455-449E-AE8A-0BCE4C9A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" y="22363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2A30-C64F-8043-6E0F-CABBC804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57" y="1762538"/>
            <a:ext cx="10668000" cy="30480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BM Plex Sans" panose="020F0502020204030204" pitchFamily="34" charset="0"/>
              </a:rPr>
              <a:t>A</a:t>
            </a:r>
            <a:r>
              <a:rPr lang="en-US" b="0" i="0" dirty="0">
                <a:effectLst/>
                <a:latin typeface="IBM Plex Sans" panose="020F0502020204030204" pitchFamily="34" charset="0"/>
              </a:rPr>
              <a:t>ccessing MySQL from Node.js requires understanding and implementing asynchronous operations, connection pooling, error handling, security measures, middleware integration, ORM libraries, testing, and scalability considerations to build robust and performant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57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3021"/>
      </a:dk2>
      <a:lt2>
        <a:srgbClr val="F0F2F3"/>
      </a:lt2>
      <a:accent1>
        <a:srgbClr val="C36E4D"/>
      </a:accent1>
      <a:accent2>
        <a:srgbClr val="B13B4B"/>
      </a:accent2>
      <a:accent3>
        <a:srgbClr val="C34D8F"/>
      </a:accent3>
      <a:accent4>
        <a:srgbClr val="B13BAE"/>
      </a:accent4>
      <a:accent5>
        <a:srgbClr val="954DC3"/>
      </a:accent5>
      <a:accent6>
        <a:srgbClr val="5D47B6"/>
      </a:accent6>
      <a:hlink>
        <a:srgbClr val="A23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TornVTI</vt:lpstr>
      <vt:lpstr>Web technologies</vt:lpstr>
      <vt:lpstr>What is Node.js?</vt:lpstr>
      <vt:lpstr>Basic Node.js Script:</vt:lpstr>
      <vt:lpstr>Accessing MYSQL from Node.js</vt:lpstr>
      <vt:lpstr>Accessing mysql from Node.js</vt:lpstr>
      <vt:lpstr>Connection:</vt:lpstr>
      <vt:lpstr>Query a Database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likhitha dintakurthi</dc:creator>
  <cp:lastModifiedBy>P V S S Neeraj</cp:lastModifiedBy>
  <cp:revision>3</cp:revision>
  <dcterms:created xsi:type="dcterms:W3CDTF">2023-11-11T15:39:25Z</dcterms:created>
  <dcterms:modified xsi:type="dcterms:W3CDTF">2023-11-13T18:47:17Z</dcterms:modified>
</cp:coreProperties>
</file>