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20" r:id="rId7"/>
    <p:sldId id="312" r:id="rId8"/>
    <p:sldId id="313" r:id="rId9"/>
    <p:sldId id="315" r:id="rId10"/>
    <p:sldId id="321" r:id="rId11"/>
    <p:sldId id="322" r:id="rId12"/>
    <p:sldId id="319" r:id="rId13"/>
    <p:sldId id="316" r:id="rId14"/>
    <p:sldId id="323" r:id="rId15"/>
    <p:sldId id="324" r:id="rId16"/>
    <p:sldId id="327" r:id="rId17"/>
    <p:sldId id="325" r:id="rId18"/>
    <p:sldId id="328" r:id="rId19"/>
    <p:sldId id="31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19"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VURI VENKATA BINDU SREE" userId="eafa4d6e-8b73-4e4d-a869-54b6a0814304" providerId="ADAL" clId="{01FFB1E0-C34B-4834-A3AD-3CE4074A91E2}"/>
    <pc:docChg chg="undo custSel addSld modSld sldOrd">
      <pc:chgData name="KOVURI VENKATA BINDU SREE" userId="eafa4d6e-8b73-4e4d-a869-54b6a0814304" providerId="ADAL" clId="{01FFB1E0-C34B-4834-A3AD-3CE4074A91E2}" dt="2024-02-26T16:43:57.679" v="1404" actId="255"/>
      <pc:docMkLst>
        <pc:docMk/>
      </pc:docMkLst>
      <pc:sldChg chg="modSp mod">
        <pc:chgData name="KOVURI VENKATA BINDU SREE" userId="eafa4d6e-8b73-4e4d-a869-54b6a0814304" providerId="ADAL" clId="{01FFB1E0-C34B-4834-A3AD-3CE4074A91E2}" dt="2024-02-26T15:48:04.718" v="608" actId="255"/>
        <pc:sldMkLst>
          <pc:docMk/>
          <pc:sldMk cId="3912747309" sldId="268"/>
        </pc:sldMkLst>
        <pc:spChg chg="mod">
          <ac:chgData name="KOVURI VENKATA BINDU SREE" userId="eafa4d6e-8b73-4e4d-a869-54b6a0814304" providerId="ADAL" clId="{01FFB1E0-C34B-4834-A3AD-3CE4074A91E2}" dt="2024-02-26T15:48:04.718" v="608" actId="255"/>
          <ac:spMkLst>
            <pc:docMk/>
            <pc:sldMk cId="3912747309" sldId="268"/>
            <ac:spMk id="2" creationId="{4010AF38-26DF-48B3-952C-4A9091D6863C}"/>
          </ac:spMkLst>
        </pc:spChg>
      </pc:sldChg>
      <pc:sldChg chg="modSp mod">
        <pc:chgData name="KOVURI VENKATA BINDU SREE" userId="eafa4d6e-8b73-4e4d-a869-54b6a0814304" providerId="ADAL" clId="{01FFB1E0-C34B-4834-A3AD-3CE4074A91E2}" dt="2024-02-26T15:02:07.198" v="310" actId="20577"/>
        <pc:sldMkLst>
          <pc:docMk/>
          <pc:sldMk cId="1633762596" sldId="311"/>
        </pc:sldMkLst>
        <pc:spChg chg="mod">
          <ac:chgData name="KOVURI VENKATA BINDU SREE" userId="eafa4d6e-8b73-4e4d-a869-54b6a0814304" providerId="ADAL" clId="{01FFB1E0-C34B-4834-A3AD-3CE4074A91E2}" dt="2024-02-26T15:02:07.198" v="310" actId="20577"/>
          <ac:spMkLst>
            <pc:docMk/>
            <pc:sldMk cId="1633762596" sldId="311"/>
            <ac:spMk id="3" creationId="{830A08D9-69D0-A8D3-D831-19DD93F60587}"/>
          </ac:spMkLst>
        </pc:spChg>
      </pc:sldChg>
      <pc:sldChg chg="addSp delSp modSp mod">
        <pc:chgData name="KOVURI VENKATA BINDU SREE" userId="eafa4d6e-8b73-4e4d-a869-54b6a0814304" providerId="ADAL" clId="{01FFB1E0-C34B-4834-A3AD-3CE4074A91E2}" dt="2024-02-26T15:46:51.550" v="565" actId="478"/>
        <pc:sldMkLst>
          <pc:docMk/>
          <pc:sldMk cId="2163485193" sldId="312"/>
        </pc:sldMkLst>
        <pc:spChg chg="del mod">
          <ac:chgData name="KOVURI VENKATA BINDU SREE" userId="eafa4d6e-8b73-4e4d-a869-54b6a0814304" providerId="ADAL" clId="{01FFB1E0-C34B-4834-A3AD-3CE4074A91E2}" dt="2024-02-26T15:46:51.550" v="565" actId="478"/>
          <ac:spMkLst>
            <pc:docMk/>
            <pc:sldMk cId="2163485193" sldId="312"/>
            <ac:spMk id="2" creationId="{3DD324AC-0791-AFCD-02AD-6D2563A17D3A}"/>
          </ac:spMkLst>
        </pc:spChg>
        <pc:spChg chg="del">
          <ac:chgData name="KOVURI VENKATA BINDU SREE" userId="eafa4d6e-8b73-4e4d-a869-54b6a0814304" providerId="ADAL" clId="{01FFB1E0-C34B-4834-A3AD-3CE4074A91E2}" dt="2024-02-26T09:50:19.648" v="174"/>
          <ac:spMkLst>
            <pc:docMk/>
            <pc:sldMk cId="2163485193" sldId="312"/>
            <ac:spMk id="3" creationId="{AD38B600-8EA1-1775-3A58-E43CE4011791}"/>
          </ac:spMkLst>
        </pc:spChg>
        <pc:spChg chg="add mod">
          <ac:chgData name="KOVURI VENKATA BINDU SREE" userId="eafa4d6e-8b73-4e4d-a869-54b6a0814304" providerId="ADAL" clId="{01FFB1E0-C34B-4834-A3AD-3CE4074A91E2}" dt="2024-02-26T10:03:17.548" v="205" actId="20577"/>
          <ac:spMkLst>
            <pc:docMk/>
            <pc:sldMk cId="2163485193" sldId="312"/>
            <ac:spMk id="5" creationId="{7BF239F4-2256-0943-7F9E-278E2CBCA06B}"/>
          </ac:spMkLst>
        </pc:spChg>
        <pc:picChg chg="add mod">
          <ac:chgData name="KOVURI VENKATA BINDU SREE" userId="eafa4d6e-8b73-4e4d-a869-54b6a0814304" providerId="ADAL" clId="{01FFB1E0-C34B-4834-A3AD-3CE4074A91E2}" dt="2024-02-26T09:50:35.232" v="179" actId="1076"/>
          <ac:picMkLst>
            <pc:docMk/>
            <pc:sldMk cId="2163485193" sldId="312"/>
            <ac:picMk id="4" creationId="{179EADA6-5EC3-DF5F-CAA4-8B07BCAA26F9}"/>
          </ac:picMkLst>
        </pc:picChg>
      </pc:sldChg>
      <pc:sldChg chg="addSp delSp modSp mod">
        <pc:chgData name="KOVURI VENKATA BINDU SREE" userId="eafa4d6e-8b73-4e4d-a869-54b6a0814304" providerId="ADAL" clId="{01FFB1E0-C34B-4834-A3AD-3CE4074A91E2}" dt="2024-02-26T16:20:57.097" v="1250" actId="20577"/>
        <pc:sldMkLst>
          <pc:docMk/>
          <pc:sldMk cId="1206231257" sldId="313"/>
        </pc:sldMkLst>
        <pc:spChg chg="del">
          <ac:chgData name="KOVURI VENKATA BINDU SREE" userId="eafa4d6e-8b73-4e4d-a869-54b6a0814304" providerId="ADAL" clId="{01FFB1E0-C34B-4834-A3AD-3CE4074A91E2}" dt="2024-02-25T17:01:36.442" v="0" actId="22"/>
          <ac:spMkLst>
            <pc:docMk/>
            <pc:sldMk cId="1206231257" sldId="313"/>
            <ac:spMk id="3" creationId="{F5113634-11CB-478E-CBDD-096CE75C6848}"/>
          </ac:spMkLst>
        </pc:spChg>
        <pc:spChg chg="add mod">
          <ac:chgData name="KOVURI VENKATA BINDU SREE" userId="eafa4d6e-8b73-4e4d-a869-54b6a0814304" providerId="ADAL" clId="{01FFB1E0-C34B-4834-A3AD-3CE4074A91E2}" dt="2024-02-26T16:20:57.097" v="1250" actId="20577"/>
          <ac:spMkLst>
            <pc:docMk/>
            <pc:sldMk cId="1206231257" sldId="313"/>
            <ac:spMk id="4" creationId="{85523467-350C-EFE5-2B2A-1DBF27CDB192}"/>
          </ac:spMkLst>
        </pc:spChg>
        <pc:picChg chg="add del mod ord">
          <ac:chgData name="KOVURI VENKATA BINDU SREE" userId="eafa4d6e-8b73-4e4d-a869-54b6a0814304" providerId="ADAL" clId="{01FFB1E0-C34B-4834-A3AD-3CE4074A91E2}" dt="2024-02-26T09:50:16.161" v="173" actId="478"/>
          <ac:picMkLst>
            <pc:docMk/>
            <pc:sldMk cId="1206231257" sldId="313"/>
            <ac:picMk id="5" creationId="{58D8FB29-C9D7-A286-9339-91677877A408}"/>
          </ac:picMkLst>
        </pc:picChg>
      </pc:sldChg>
      <pc:sldChg chg="addSp delSp modSp mod">
        <pc:chgData name="KOVURI VENKATA BINDU SREE" userId="eafa4d6e-8b73-4e4d-a869-54b6a0814304" providerId="ADAL" clId="{01FFB1E0-C34B-4834-A3AD-3CE4074A91E2}" dt="2024-02-26T15:36:10.607" v="530" actId="20577"/>
        <pc:sldMkLst>
          <pc:docMk/>
          <pc:sldMk cId="2684620650" sldId="314"/>
        </pc:sldMkLst>
        <pc:spChg chg="del">
          <ac:chgData name="KOVURI VENKATA BINDU SREE" userId="eafa4d6e-8b73-4e4d-a869-54b6a0814304" providerId="ADAL" clId="{01FFB1E0-C34B-4834-A3AD-3CE4074A91E2}" dt="2024-02-25T18:34:37.992" v="153" actId="22"/>
          <ac:spMkLst>
            <pc:docMk/>
            <pc:sldMk cId="2684620650" sldId="314"/>
            <ac:spMk id="3" creationId="{07B0EF69-1C6D-3D8B-A668-C5CC0C993513}"/>
          </ac:spMkLst>
        </pc:spChg>
        <pc:spChg chg="add mod">
          <ac:chgData name="KOVURI VENKATA BINDU SREE" userId="eafa4d6e-8b73-4e4d-a869-54b6a0814304" providerId="ADAL" clId="{01FFB1E0-C34B-4834-A3AD-3CE4074A91E2}" dt="2024-02-26T15:27:52.744" v="469" actId="1076"/>
          <ac:spMkLst>
            <pc:docMk/>
            <pc:sldMk cId="2684620650" sldId="314"/>
            <ac:spMk id="3" creationId="{2A98326C-1C8D-9CD3-3A36-8F37A31784D4}"/>
          </ac:spMkLst>
        </pc:spChg>
        <pc:spChg chg="add mod">
          <ac:chgData name="KOVURI VENKATA BINDU SREE" userId="eafa4d6e-8b73-4e4d-a869-54b6a0814304" providerId="ADAL" clId="{01FFB1E0-C34B-4834-A3AD-3CE4074A91E2}" dt="2024-02-26T15:28:00.480" v="471" actId="1076"/>
          <ac:spMkLst>
            <pc:docMk/>
            <pc:sldMk cId="2684620650" sldId="314"/>
            <ac:spMk id="7" creationId="{34FC0A80-1EA3-E2AA-A6A5-C40FF72D6051}"/>
          </ac:spMkLst>
        </pc:spChg>
        <pc:spChg chg="add del mod">
          <ac:chgData name="KOVURI VENKATA BINDU SREE" userId="eafa4d6e-8b73-4e4d-a869-54b6a0814304" providerId="ADAL" clId="{01FFB1E0-C34B-4834-A3AD-3CE4074A91E2}" dt="2024-02-26T15:23:49.674" v="461" actId="478"/>
          <ac:spMkLst>
            <pc:docMk/>
            <pc:sldMk cId="2684620650" sldId="314"/>
            <ac:spMk id="11" creationId="{A0EF8079-D31B-6C97-1A25-4C82C0D4CC19}"/>
          </ac:spMkLst>
        </pc:spChg>
        <pc:spChg chg="add mod">
          <ac:chgData name="KOVURI VENKATA BINDU SREE" userId="eafa4d6e-8b73-4e4d-a869-54b6a0814304" providerId="ADAL" clId="{01FFB1E0-C34B-4834-A3AD-3CE4074A91E2}" dt="2024-02-26T15:36:10.607" v="530" actId="20577"/>
          <ac:spMkLst>
            <pc:docMk/>
            <pc:sldMk cId="2684620650" sldId="314"/>
            <ac:spMk id="14" creationId="{8B7B295E-F9FB-B049-D99F-B45221BB78AD}"/>
          </ac:spMkLst>
        </pc:spChg>
        <pc:picChg chg="add mod">
          <ac:chgData name="KOVURI VENKATA BINDU SREE" userId="eafa4d6e-8b73-4e4d-a869-54b6a0814304" providerId="ADAL" clId="{01FFB1E0-C34B-4834-A3AD-3CE4074A91E2}" dt="2024-02-26T15:27:55.446" v="470" actId="1076"/>
          <ac:picMkLst>
            <pc:docMk/>
            <pc:sldMk cId="2684620650" sldId="314"/>
            <ac:picMk id="4" creationId="{116AA54C-996F-1491-E7B2-904B2F128446}"/>
          </ac:picMkLst>
        </pc:picChg>
        <pc:picChg chg="add del mod ord">
          <ac:chgData name="KOVURI VENKATA BINDU SREE" userId="eafa4d6e-8b73-4e4d-a869-54b6a0814304" providerId="ADAL" clId="{01FFB1E0-C34B-4834-A3AD-3CE4074A91E2}" dt="2024-02-26T15:23:41.543" v="460" actId="478"/>
          <ac:picMkLst>
            <pc:docMk/>
            <pc:sldMk cId="2684620650" sldId="314"/>
            <ac:picMk id="5" creationId="{97E7C53C-5EBA-2778-BD73-8CB7575B9555}"/>
          </ac:picMkLst>
        </pc:picChg>
        <pc:picChg chg="add del mod">
          <ac:chgData name="KOVURI VENKATA BINDU SREE" userId="eafa4d6e-8b73-4e4d-a869-54b6a0814304" providerId="ADAL" clId="{01FFB1E0-C34B-4834-A3AD-3CE4074A91E2}" dt="2024-02-26T14:17:53.656" v="259" actId="478"/>
          <ac:picMkLst>
            <pc:docMk/>
            <pc:sldMk cId="2684620650" sldId="314"/>
            <ac:picMk id="6" creationId="{B1592776-6AEB-7FFD-9151-76FE175D218D}"/>
          </ac:picMkLst>
        </pc:picChg>
        <pc:picChg chg="add mod">
          <ac:chgData name="KOVURI VENKATA BINDU SREE" userId="eafa4d6e-8b73-4e4d-a869-54b6a0814304" providerId="ADAL" clId="{01FFB1E0-C34B-4834-A3AD-3CE4074A91E2}" dt="2024-02-26T15:29:09.297" v="475" actId="1076"/>
          <ac:picMkLst>
            <pc:docMk/>
            <pc:sldMk cId="2684620650" sldId="314"/>
            <ac:picMk id="9" creationId="{D8C509F5-5E7F-836E-FC33-2C5294673B4B}"/>
          </ac:picMkLst>
        </pc:picChg>
        <pc:picChg chg="add mod">
          <ac:chgData name="KOVURI VENKATA BINDU SREE" userId="eafa4d6e-8b73-4e4d-a869-54b6a0814304" providerId="ADAL" clId="{01FFB1E0-C34B-4834-A3AD-3CE4074A91E2}" dt="2024-02-26T15:35:39.371" v="481" actId="1076"/>
          <ac:picMkLst>
            <pc:docMk/>
            <pc:sldMk cId="2684620650" sldId="314"/>
            <ac:picMk id="13" creationId="{26C33F5D-D214-7BBC-325A-6F4EB40BEA23}"/>
          </ac:picMkLst>
        </pc:picChg>
      </pc:sldChg>
      <pc:sldChg chg="modSp mod">
        <pc:chgData name="KOVURI VENKATA BINDU SREE" userId="eafa4d6e-8b73-4e4d-a869-54b6a0814304" providerId="ADAL" clId="{01FFB1E0-C34B-4834-A3AD-3CE4074A91E2}" dt="2024-02-26T16:33:13.127" v="1325" actId="14100"/>
        <pc:sldMkLst>
          <pc:docMk/>
          <pc:sldMk cId="3056395614" sldId="315"/>
        </pc:sldMkLst>
        <pc:spChg chg="mod">
          <ac:chgData name="KOVURI VENKATA BINDU SREE" userId="eafa4d6e-8b73-4e4d-a869-54b6a0814304" providerId="ADAL" clId="{01FFB1E0-C34B-4834-A3AD-3CE4074A91E2}" dt="2024-02-26T16:33:13.127" v="1325" actId="14100"/>
          <ac:spMkLst>
            <pc:docMk/>
            <pc:sldMk cId="3056395614" sldId="315"/>
            <ac:spMk id="3" creationId="{59C9F76A-3FAF-456D-3361-9280DDA6C5BA}"/>
          </ac:spMkLst>
        </pc:spChg>
      </pc:sldChg>
      <pc:sldChg chg="modSp mod">
        <pc:chgData name="KOVURI VENKATA BINDU SREE" userId="eafa4d6e-8b73-4e4d-a869-54b6a0814304" providerId="ADAL" clId="{01FFB1E0-C34B-4834-A3AD-3CE4074A91E2}" dt="2024-02-26T16:36:28.027" v="1380" actId="179"/>
        <pc:sldMkLst>
          <pc:docMk/>
          <pc:sldMk cId="979945131" sldId="316"/>
        </pc:sldMkLst>
        <pc:spChg chg="mod">
          <ac:chgData name="KOVURI VENKATA BINDU SREE" userId="eafa4d6e-8b73-4e4d-a869-54b6a0814304" providerId="ADAL" clId="{01FFB1E0-C34B-4834-A3AD-3CE4074A91E2}" dt="2024-02-26T16:22:40.490" v="1268" actId="14100"/>
          <ac:spMkLst>
            <pc:docMk/>
            <pc:sldMk cId="979945131" sldId="316"/>
            <ac:spMk id="2" creationId="{9F73B335-7089-2E6C-56FC-FCDB5817AF02}"/>
          </ac:spMkLst>
        </pc:spChg>
        <pc:spChg chg="mod">
          <ac:chgData name="KOVURI VENKATA BINDU SREE" userId="eafa4d6e-8b73-4e4d-a869-54b6a0814304" providerId="ADAL" clId="{01FFB1E0-C34B-4834-A3AD-3CE4074A91E2}" dt="2024-02-26T16:36:28.027" v="1380" actId="179"/>
          <ac:spMkLst>
            <pc:docMk/>
            <pc:sldMk cId="979945131" sldId="316"/>
            <ac:spMk id="3" creationId="{B92717C0-5AEE-7262-4F2A-38D58DBB1F88}"/>
          </ac:spMkLst>
        </pc:spChg>
      </pc:sldChg>
      <pc:sldChg chg="modSp mod">
        <pc:chgData name="KOVURI VENKATA BINDU SREE" userId="eafa4d6e-8b73-4e4d-a869-54b6a0814304" providerId="ADAL" clId="{01FFB1E0-C34B-4834-A3AD-3CE4074A91E2}" dt="2024-02-26T16:16:18.019" v="1230" actId="20577"/>
        <pc:sldMkLst>
          <pc:docMk/>
          <pc:sldMk cId="2075848135" sldId="317"/>
        </pc:sldMkLst>
        <pc:spChg chg="mod">
          <ac:chgData name="KOVURI VENKATA BINDU SREE" userId="eafa4d6e-8b73-4e4d-a869-54b6a0814304" providerId="ADAL" clId="{01FFB1E0-C34B-4834-A3AD-3CE4074A91E2}" dt="2024-02-26T16:16:18.019" v="1230" actId="20577"/>
          <ac:spMkLst>
            <pc:docMk/>
            <pc:sldMk cId="2075848135" sldId="317"/>
            <ac:spMk id="3" creationId="{77D9ED24-5713-3DD2-9D60-2ECB194C3F63}"/>
          </ac:spMkLst>
        </pc:spChg>
      </pc:sldChg>
      <pc:sldChg chg="addSp modSp">
        <pc:chgData name="KOVURI VENKATA BINDU SREE" userId="eafa4d6e-8b73-4e4d-a869-54b6a0814304" providerId="ADAL" clId="{01FFB1E0-C34B-4834-A3AD-3CE4074A91E2}" dt="2024-02-25T17:37:39.569" v="152" actId="1076"/>
        <pc:sldMkLst>
          <pc:docMk/>
          <pc:sldMk cId="18579232" sldId="318"/>
        </pc:sldMkLst>
        <pc:picChg chg="add mod">
          <ac:chgData name="KOVURI VENKATA BINDU SREE" userId="eafa4d6e-8b73-4e4d-a869-54b6a0814304" providerId="ADAL" clId="{01FFB1E0-C34B-4834-A3AD-3CE4074A91E2}" dt="2024-02-25T17:37:39.569" v="152" actId="1076"/>
          <ac:picMkLst>
            <pc:docMk/>
            <pc:sldMk cId="18579232" sldId="318"/>
            <ac:picMk id="1026" creationId="{3B03ECEA-529C-DB73-D049-404EB210C83B}"/>
          </ac:picMkLst>
        </pc:picChg>
      </pc:sldChg>
      <pc:sldChg chg="addSp delSp modSp new mod">
        <pc:chgData name="KOVURI VENKATA BINDU SREE" userId="eafa4d6e-8b73-4e4d-a869-54b6a0814304" providerId="ADAL" clId="{01FFB1E0-C34B-4834-A3AD-3CE4074A91E2}" dt="2024-02-26T16:20:06.487" v="1246" actId="2711"/>
        <pc:sldMkLst>
          <pc:docMk/>
          <pc:sldMk cId="3346255891" sldId="319"/>
        </pc:sldMkLst>
        <pc:spChg chg="del">
          <ac:chgData name="KOVURI VENKATA BINDU SREE" userId="eafa4d6e-8b73-4e4d-a869-54b6a0814304" providerId="ADAL" clId="{01FFB1E0-C34B-4834-A3AD-3CE4074A91E2}" dt="2024-02-26T15:36:24.988" v="532" actId="478"/>
          <ac:spMkLst>
            <pc:docMk/>
            <pc:sldMk cId="3346255891" sldId="319"/>
            <ac:spMk id="2" creationId="{82344D35-82DE-A2E6-A39A-F355634372AC}"/>
          </ac:spMkLst>
        </pc:spChg>
        <pc:spChg chg="del">
          <ac:chgData name="KOVURI VENKATA BINDU SREE" userId="eafa4d6e-8b73-4e4d-a869-54b6a0814304" providerId="ADAL" clId="{01FFB1E0-C34B-4834-A3AD-3CE4074A91E2}" dt="2024-02-26T14:17:59.972" v="260"/>
          <ac:spMkLst>
            <pc:docMk/>
            <pc:sldMk cId="3346255891" sldId="319"/>
            <ac:spMk id="3" creationId="{A8470479-BA40-6EC3-80A9-CC316576EEB3}"/>
          </ac:spMkLst>
        </pc:spChg>
        <pc:spChg chg="add mod">
          <ac:chgData name="KOVURI VENKATA BINDU SREE" userId="eafa4d6e-8b73-4e4d-a869-54b6a0814304" providerId="ADAL" clId="{01FFB1E0-C34B-4834-A3AD-3CE4074A91E2}" dt="2024-02-26T15:36:59.036" v="561" actId="20577"/>
          <ac:spMkLst>
            <pc:docMk/>
            <pc:sldMk cId="3346255891" sldId="319"/>
            <ac:spMk id="6" creationId="{E4EE7351-0B25-3E89-9D2C-CD601844E541}"/>
          </ac:spMkLst>
        </pc:spChg>
        <pc:spChg chg="add mod">
          <ac:chgData name="KOVURI VENKATA BINDU SREE" userId="eafa4d6e-8b73-4e4d-a869-54b6a0814304" providerId="ADAL" clId="{01FFB1E0-C34B-4834-A3AD-3CE4074A91E2}" dt="2024-02-26T16:20:06.487" v="1246" actId="2711"/>
          <ac:spMkLst>
            <pc:docMk/>
            <pc:sldMk cId="3346255891" sldId="319"/>
            <ac:spMk id="7" creationId="{9F9070B6-E2F1-EC4B-6146-0F9E211D2B98}"/>
          </ac:spMkLst>
        </pc:spChg>
        <pc:spChg chg="add mod">
          <ac:chgData name="KOVURI VENKATA BINDU SREE" userId="eafa4d6e-8b73-4e4d-a869-54b6a0814304" providerId="ADAL" clId="{01FFB1E0-C34B-4834-A3AD-3CE4074A91E2}" dt="2024-02-26T16:20:01.394" v="1245" actId="2711"/>
          <ac:spMkLst>
            <pc:docMk/>
            <pc:sldMk cId="3346255891" sldId="319"/>
            <ac:spMk id="8" creationId="{0365C14F-2784-998A-775F-678636F7E3AC}"/>
          </ac:spMkLst>
        </pc:spChg>
        <pc:picChg chg="add mod">
          <ac:chgData name="KOVURI VENKATA BINDU SREE" userId="eafa4d6e-8b73-4e4d-a869-54b6a0814304" providerId="ADAL" clId="{01FFB1E0-C34B-4834-A3AD-3CE4074A91E2}" dt="2024-02-26T16:13:31.981" v="1053" actId="1076"/>
          <ac:picMkLst>
            <pc:docMk/>
            <pc:sldMk cId="3346255891" sldId="319"/>
            <ac:picMk id="4" creationId="{0E147AA9-90F6-18A3-649B-EC4C3831480F}"/>
          </ac:picMkLst>
        </pc:picChg>
        <pc:picChg chg="add mod">
          <ac:chgData name="KOVURI VENKATA BINDU SREE" userId="eafa4d6e-8b73-4e4d-a869-54b6a0814304" providerId="ADAL" clId="{01FFB1E0-C34B-4834-A3AD-3CE4074A91E2}" dt="2024-02-26T16:15:39.348" v="1224" actId="14100"/>
          <ac:picMkLst>
            <pc:docMk/>
            <pc:sldMk cId="3346255891" sldId="319"/>
            <ac:picMk id="5" creationId="{BC749928-F510-1F58-BE32-10AF3DA09759}"/>
          </ac:picMkLst>
        </pc:picChg>
      </pc:sldChg>
      <pc:sldChg chg="addSp delSp modSp new mod ord">
        <pc:chgData name="KOVURI VENKATA BINDU SREE" userId="eafa4d6e-8b73-4e4d-a869-54b6a0814304" providerId="ADAL" clId="{01FFB1E0-C34B-4834-A3AD-3CE4074A91E2}" dt="2024-02-26T16:43:57.679" v="1404" actId="255"/>
        <pc:sldMkLst>
          <pc:docMk/>
          <pc:sldMk cId="3276211315" sldId="320"/>
        </pc:sldMkLst>
        <pc:spChg chg="del mod">
          <ac:chgData name="KOVURI VENKATA BINDU SREE" userId="eafa4d6e-8b73-4e4d-a869-54b6a0814304" providerId="ADAL" clId="{01FFB1E0-C34B-4834-A3AD-3CE4074A91E2}" dt="2024-02-26T14:28:22.169" v="275" actId="478"/>
          <ac:spMkLst>
            <pc:docMk/>
            <pc:sldMk cId="3276211315" sldId="320"/>
            <ac:spMk id="2" creationId="{87F024E9-B1ED-E949-9A92-D339A6E6F4A7}"/>
          </ac:spMkLst>
        </pc:spChg>
        <pc:spChg chg="mod">
          <ac:chgData name="KOVURI VENKATA BINDU SREE" userId="eafa4d6e-8b73-4e4d-a869-54b6a0814304" providerId="ADAL" clId="{01FFB1E0-C34B-4834-A3AD-3CE4074A91E2}" dt="2024-02-26T16:43:57.679" v="1404" actId="255"/>
          <ac:spMkLst>
            <pc:docMk/>
            <pc:sldMk cId="3276211315" sldId="320"/>
            <ac:spMk id="3" creationId="{02EAC872-6E2C-A030-1581-BBD5FDF9217D}"/>
          </ac:spMkLst>
        </pc:spChg>
        <pc:spChg chg="add mod">
          <ac:chgData name="KOVURI VENKATA BINDU SREE" userId="eafa4d6e-8b73-4e4d-a869-54b6a0814304" providerId="ADAL" clId="{01FFB1E0-C34B-4834-A3AD-3CE4074A91E2}" dt="2024-02-26T15:02:58.293" v="318" actId="14100"/>
          <ac:spMkLst>
            <pc:docMk/>
            <pc:sldMk cId="3276211315" sldId="320"/>
            <ac:spMk id="4" creationId="{B54CD74A-BC8F-4904-2157-C41F516B78D6}"/>
          </ac:spMkLst>
        </pc:spChg>
      </pc:sldChg>
      <pc:sldChg chg="delSp modSp new mod">
        <pc:chgData name="KOVURI VENKATA BINDU SREE" userId="eafa4d6e-8b73-4e4d-a869-54b6a0814304" providerId="ADAL" clId="{01FFB1E0-C34B-4834-A3AD-3CE4074A91E2}" dt="2024-02-26T16:31:36.966" v="1282" actId="14100"/>
        <pc:sldMkLst>
          <pc:docMk/>
          <pc:sldMk cId="2330976454" sldId="321"/>
        </pc:sldMkLst>
        <pc:spChg chg="del">
          <ac:chgData name="KOVURI VENKATA BINDU SREE" userId="eafa4d6e-8b73-4e4d-a869-54b6a0814304" providerId="ADAL" clId="{01FFB1E0-C34B-4834-A3AD-3CE4074A91E2}" dt="2024-02-26T15:18:45.554" v="385" actId="478"/>
          <ac:spMkLst>
            <pc:docMk/>
            <pc:sldMk cId="2330976454" sldId="321"/>
            <ac:spMk id="2" creationId="{6AACDBE2-B4C0-1541-428B-C1A4789B2AB1}"/>
          </ac:spMkLst>
        </pc:spChg>
        <pc:spChg chg="mod">
          <ac:chgData name="KOVURI VENKATA BINDU SREE" userId="eafa4d6e-8b73-4e4d-a869-54b6a0814304" providerId="ADAL" clId="{01FFB1E0-C34B-4834-A3AD-3CE4074A91E2}" dt="2024-02-26T16:31:36.966" v="1282" actId="14100"/>
          <ac:spMkLst>
            <pc:docMk/>
            <pc:sldMk cId="2330976454" sldId="321"/>
            <ac:spMk id="3" creationId="{E0CAA938-577A-F128-A0AB-D4C6070A28BA}"/>
          </ac:spMkLst>
        </pc:spChg>
      </pc:sldChg>
      <pc:sldChg chg="modSp add mod">
        <pc:chgData name="KOVURI VENKATA BINDU SREE" userId="eafa4d6e-8b73-4e4d-a869-54b6a0814304" providerId="ADAL" clId="{01FFB1E0-C34B-4834-A3AD-3CE4074A91E2}" dt="2024-02-26T16:31:04.287" v="1273" actId="255"/>
        <pc:sldMkLst>
          <pc:docMk/>
          <pc:sldMk cId="1388583008" sldId="322"/>
        </pc:sldMkLst>
        <pc:spChg chg="mod">
          <ac:chgData name="KOVURI VENKATA BINDU SREE" userId="eafa4d6e-8b73-4e4d-a869-54b6a0814304" providerId="ADAL" clId="{01FFB1E0-C34B-4834-A3AD-3CE4074A91E2}" dt="2024-02-26T16:31:04.287" v="1273" actId="255"/>
          <ac:spMkLst>
            <pc:docMk/>
            <pc:sldMk cId="1388583008" sldId="322"/>
            <ac:spMk id="3" creationId="{E077A99F-EBD2-9BBF-9DBA-48FAE4FD5ECD}"/>
          </ac:spMkLst>
        </pc:spChg>
      </pc:sldChg>
      <pc:sldChg chg="addSp delSp modSp new mod">
        <pc:chgData name="KOVURI VENKATA BINDU SREE" userId="eafa4d6e-8b73-4e4d-a869-54b6a0814304" providerId="ADAL" clId="{01FFB1E0-C34B-4834-A3AD-3CE4074A91E2}" dt="2024-02-26T16:36:16.169" v="1376" actId="20577"/>
        <pc:sldMkLst>
          <pc:docMk/>
          <pc:sldMk cId="717643573" sldId="323"/>
        </pc:sldMkLst>
        <pc:spChg chg="del">
          <ac:chgData name="KOVURI VENKATA BINDU SREE" userId="eafa4d6e-8b73-4e4d-a869-54b6a0814304" providerId="ADAL" clId="{01FFB1E0-C34B-4834-A3AD-3CE4074A91E2}" dt="2024-02-26T16:19:47.546" v="1243" actId="478"/>
          <ac:spMkLst>
            <pc:docMk/>
            <pc:sldMk cId="717643573" sldId="323"/>
            <ac:spMk id="2" creationId="{ABD4EA76-1683-43FB-1077-093CC5196C3C}"/>
          </ac:spMkLst>
        </pc:spChg>
        <pc:spChg chg="mod">
          <ac:chgData name="KOVURI VENKATA BINDU SREE" userId="eafa4d6e-8b73-4e4d-a869-54b6a0814304" providerId="ADAL" clId="{01FFB1E0-C34B-4834-A3AD-3CE4074A91E2}" dt="2024-02-26T16:36:16.169" v="1376" actId="20577"/>
          <ac:spMkLst>
            <pc:docMk/>
            <pc:sldMk cId="717643573" sldId="323"/>
            <ac:spMk id="3" creationId="{FFD1805B-F0AA-61F0-FEF1-8EE5659F4DE3}"/>
          </ac:spMkLst>
        </pc:spChg>
        <pc:picChg chg="add mod">
          <ac:chgData name="KOVURI VENKATA BINDU SREE" userId="eafa4d6e-8b73-4e4d-a869-54b6a0814304" providerId="ADAL" clId="{01FFB1E0-C34B-4834-A3AD-3CE4074A91E2}" dt="2024-02-26T16:35:54.567" v="1343" actId="1076"/>
          <ac:picMkLst>
            <pc:docMk/>
            <pc:sldMk cId="717643573" sldId="323"/>
            <ac:picMk id="5" creationId="{1F426AA5-5095-25A2-4A67-7C0BDF33CEF5}"/>
          </ac:picMkLst>
        </pc:picChg>
      </pc:sldChg>
      <pc:sldChg chg="addSp delSp modSp new mod modClrScheme chgLayout">
        <pc:chgData name="KOVURI VENKATA BINDU SREE" userId="eafa4d6e-8b73-4e4d-a869-54b6a0814304" providerId="ADAL" clId="{01FFB1E0-C34B-4834-A3AD-3CE4074A91E2}" dt="2024-02-26T16:34:19.297" v="1330" actId="255"/>
        <pc:sldMkLst>
          <pc:docMk/>
          <pc:sldMk cId="3167835772" sldId="324"/>
        </pc:sldMkLst>
        <pc:spChg chg="del">
          <ac:chgData name="KOVURI VENKATA BINDU SREE" userId="eafa4d6e-8b73-4e4d-a869-54b6a0814304" providerId="ADAL" clId="{01FFB1E0-C34B-4834-A3AD-3CE4074A91E2}" dt="2024-02-26T16:33:49.777" v="1327" actId="700"/>
          <ac:spMkLst>
            <pc:docMk/>
            <pc:sldMk cId="3167835772" sldId="324"/>
            <ac:spMk id="2" creationId="{2AEFF9C1-C0A9-6350-A250-9FBAA13411E7}"/>
          </ac:spMkLst>
        </pc:spChg>
        <pc:spChg chg="del">
          <ac:chgData name="KOVURI VENKATA BINDU SREE" userId="eafa4d6e-8b73-4e4d-a869-54b6a0814304" providerId="ADAL" clId="{01FFB1E0-C34B-4834-A3AD-3CE4074A91E2}" dt="2024-02-26T16:33:49.777" v="1327" actId="700"/>
          <ac:spMkLst>
            <pc:docMk/>
            <pc:sldMk cId="3167835772" sldId="324"/>
            <ac:spMk id="3" creationId="{64DDDB16-59FC-6DB5-4E33-819043DAA8B4}"/>
          </ac:spMkLst>
        </pc:spChg>
        <pc:spChg chg="add mod">
          <ac:chgData name="KOVURI VENKATA BINDU SREE" userId="eafa4d6e-8b73-4e4d-a869-54b6a0814304" providerId="ADAL" clId="{01FFB1E0-C34B-4834-A3AD-3CE4074A91E2}" dt="2024-02-26T16:34:19.297" v="1330" actId="255"/>
          <ac:spMkLst>
            <pc:docMk/>
            <pc:sldMk cId="3167835772" sldId="324"/>
            <ac:spMk id="4" creationId="{A8E977A4-3725-9743-8F9E-3B04073763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597159"/>
            <a:ext cx="6253317" cy="3727954"/>
          </a:xfrm>
        </p:spPr>
        <p:txBody>
          <a:bodyPr>
            <a:normAutofit/>
          </a:bodyPr>
          <a:lstStyle/>
          <a:p>
            <a:r>
              <a:rPr lang="en-IN" sz="8800" dirty="0">
                <a:latin typeface="Times New Roman" panose="02020603050405020304" pitchFamily="18" charset="0"/>
                <a:cs typeface="Times New Roman" panose="02020603050405020304" pitchFamily="18" charset="0"/>
              </a:rPr>
              <a:t>Computer    Networks</a:t>
            </a:r>
            <a:endParaRPr lang="en-US" sz="88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236098"/>
            <a:ext cx="6269347" cy="2547257"/>
          </a:xfrm>
        </p:spPr>
        <p:txBody>
          <a:bodyPr>
            <a:normAutofit fontScale="92500" lnSpcReduction="20000"/>
          </a:bodyPr>
          <a:lstStyle/>
          <a:p>
            <a:endParaRPr lang="en-US" sz="1800" dirty="0">
              <a:solidFill>
                <a:schemeClr val="bg1"/>
              </a:solidFill>
            </a:endParaRPr>
          </a:p>
          <a:p>
            <a:r>
              <a:rPr lang="en-US" sz="1800" dirty="0">
                <a:solidFill>
                  <a:schemeClr val="bg1"/>
                </a:solidFill>
              </a:rPr>
              <a:t>                                            </a:t>
            </a:r>
            <a:r>
              <a:rPr lang="en-US" sz="1800" dirty="0">
                <a:latin typeface="Times New Roman" panose="02020603050405020304" pitchFamily="18" charset="0"/>
                <a:cs typeface="Times New Roman" panose="02020603050405020304" pitchFamily="18" charset="0"/>
              </a:rPr>
              <a:t>Batch-08</a:t>
            </a:r>
            <a:endParaRPr lang="en-US" sz="1800" dirty="0">
              <a:solidFill>
                <a:schemeClr val="bg1"/>
              </a:solidFill>
            </a:endParaRPr>
          </a:p>
          <a:p>
            <a:r>
              <a:rPr lang="en-US" sz="1800" dirty="0">
                <a:solidFill>
                  <a:schemeClr val="bg1"/>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211FA04210</a:t>
            </a:r>
          </a:p>
          <a:p>
            <a:r>
              <a:rPr lang="en-US" sz="1800" dirty="0">
                <a:latin typeface="Times New Roman" panose="02020603050405020304" pitchFamily="18" charset="0"/>
                <a:cs typeface="Times New Roman" panose="02020603050405020304" pitchFamily="18" charset="0"/>
              </a:rPr>
              <a:t>                                            211FA04279</a:t>
            </a:r>
          </a:p>
          <a:p>
            <a:r>
              <a:rPr lang="en-US" sz="1800" dirty="0">
                <a:latin typeface="Times New Roman" panose="02020603050405020304" pitchFamily="18" charset="0"/>
                <a:cs typeface="Times New Roman" panose="02020603050405020304" pitchFamily="18" charset="0"/>
              </a:rPr>
              <a:t>                                            211FA04452</a:t>
            </a:r>
          </a:p>
          <a:p>
            <a:r>
              <a:rPr lang="en-US" sz="1800" dirty="0">
                <a:latin typeface="Times New Roman" panose="02020603050405020304" pitchFamily="18" charset="0"/>
                <a:cs typeface="Times New Roman" panose="02020603050405020304" pitchFamily="18" charset="0"/>
              </a:rPr>
              <a:t>                                            211FA04562</a:t>
            </a:r>
          </a:p>
          <a:p>
            <a:endParaRPr lang="en-US" sz="1800" dirty="0">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2CFA0D-6DD8-D3DE-C703-FE5E5DA65174}"/>
              </a:ext>
            </a:extLst>
          </p:cNvPr>
          <p:cNvSpPr txBox="1"/>
          <p:nvPr/>
        </p:nvSpPr>
        <p:spPr>
          <a:xfrm>
            <a:off x="566835" y="672320"/>
            <a:ext cx="4639647" cy="5401479"/>
          </a:xfrm>
          <a:prstGeom prst="rect">
            <a:avLst/>
          </a:prstGeom>
          <a:noFill/>
        </p:spPr>
        <p:txBody>
          <a:bodyPr wrap="square">
            <a:spAutoFit/>
          </a:bodyPr>
          <a:lstStyle/>
          <a:p>
            <a:r>
              <a:rPr lang="en-IN" sz="1500" dirty="0"/>
              <a:t>import socket</a:t>
            </a:r>
          </a:p>
          <a:p>
            <a:r>
              <a:rPr lang="en-IN" sz="1500" dirty="0"/>
              <a:t>import time</a:t>
            </a:r>
          </a:p>
          <a:p>
            <a:r>
              <a:rPr lang="en-IN" sz="1500" dirty="0"/>
              <a:t>import </a:t>
            </a:r>
            <a:r>
              <a:rPr lang="en-IN" sz="1500" dirty="0" err="1"/>
              <a:t>os.path</a:t>
            </a:r>
            <a:endParaRPr lang="en-IN" sz="1500" dirty="0"/>
          </a:p>
          <a:p>
            <a:r>
              <a:rPr lang="en-IN" sz="1500" dirty="0"/>
              <a:t>import </a:t>
            </a:r>
            <a:r>
              <a:rPr lang="en-IN" sz="1500" dirty="0" err="1"/>
              <a:t>wmi</a:t>
            </a:r>
            <a:endParaRPr lang="en-IN" sz="1500" dirty="0"/>
          </a:p>
          <a:p>
            <a:r>
              <a:rPr lang="en-IN" sz="1500" dirty="0"/>
              <a:t>def </a:t>
            </a:r>
            <a:r>
              <a:rPr lang="en-IN" sz="1500" dirty="0" err="1"/>
              <a:t>send_file</a:t>
            </a:r>
            <a:r>
              <a:rPr lang="en-IN" sz="1500" dirty="0"/>
              <a:t>(</a:t>
            </a:r>
            <a:r>
              <a:rPr lang="en-IN" sz="1500" dirty="0" err="1"/>
              <a:t>client_socket</a:t>
            </a:r>
            <a:r>
              <a:rPr lang="en-IN" sz="1500" dirty="0"/>
              <a:t>, </a:t>
            </a:r>
            <a:r>
              <a:rPr lang="en-IN" sz="1500" dirty="0" err="1"/>
              <a:t>file_path</a:t>
            </a:r>
            <a:r>
              <a:rPr lang="en-IN" sz="1500" dirty="0"/>
              <a:t>):</a:t>
            </a:r>
          </a:p>
          <a:p>
            <a:r>
              <a:rPr lang="en-IN" sz="1500" dirty="0"/>
              <a:t>    with open(</a:t>
            </a:r>
            <a:r>
              <a:rPr lang="en-IN" sz="1500" dirty="0" err="1"/>
              <a:t>file_path</a:t>
            </a:r>
            <a:r>
              <a:rPr lang="en-IN" sz="1500" dirty="0"/>
              <a:t>, '</a:t>
            </a:r>
            <a:r>
              <a:rPr lang="en-IN" sz="1500" dirty="0" err="1"/>
              <a:t>rb</a:t>
            </a:r>
            <a:r>
              <a:rPr lang="en-IN" sz="1500" dirty="0"/>
              <a:t>') as file:</a:t>
            </a:r>
          </a:p>
          <a:p>
            <a:r>
              <a:rPr lang="en-IN" sz="1500" dirty="0"/>
              <a:t>        while True:</a:t>
            </a:r>
          </a:p>
          <a:p>
            <a:r>
              <a:rPr lang="en-IN" sz="1500" dirty="0"/>
              <a:t>            data = </a:t>
            </a:r>
            <a:r>
              <a:rPr lang="en-IN" sz="1500" dirty="0" err="1"/>
              <a:t>file.read</a:t>
            </a:r>
            <a:r>
              <a:rPr lang="en-IN" sz="1500" dirty="0"/>
              <a:t>(1024)</a:t>
            </a:r>
          </a:p>
          <a:p>
            <a:r>
              <a:rPr lang="en-IN" sz="1500" dirty="0"/>
              <a:t>            if not data:</a:t>
            </a:r>
          </a:p>
          <a:p>
            <a:r>
              <a:rPr lang="en-IN" sz="1500" dirty="0"/>
              <a:t>                break</a:t>
            </a:r>
          </a:p>
          <a:p>
            <a:r>
              <a:rPr lang="en-IN" sz="1500" dirty="0"/>
              <a:t>            </a:t>
            </a:r>
            <a:r>
              <a:rPr lang="en-IN" sz="1500" dirty="0" err="1"/>
              <a:t>client_socket.sendall</a:t>
            </a:r>
            <a:r>
              <a:rPr lang="en-IN" sz="1500" dirty="0"/>
              <a:t>(data)</a:t>
            </a:r>
          </a:p>
          <a:p>
            <a:endParaRPr lang="en-IN" sz="1500" dirty="0"/>
          </a:p>
          <a:p>
            <a:r>
              <a:rPr lang="en-IN" sz="1500" dirty="0"/>
              <a:t>def helper(</a:t>
            </a:r>
            <a:r>
              <a:rPr lang="en-IN" sz="1500" dirty="0" err="1"/>
              <a:t>all_interfaces,interface_name</a:t>
            </a:r>
            <a:r>
              <a:rPr lang="en-IN" sz="1500" dirty="0"/>
              <a:t>):</a:t>
            </a:r>
          </a:p>
          <a:p>
            <a:r>
              <a:rPr lang="en-IN" sz="1500" dirty="0"/>
              <a:t>    for </a:t>
            </a:r>
            <a:r>
              <a:rPr lang="en-IN" sz="1500" dirty="0" err="1"/>
              <a:t>i</a:t>
            </a:r>
            <a:r>
              <a:rPr lang="en-IN" sz="1500" dirty="0"/>
              <a:t> in </a:t>
            </a:r>
            <a:r>
              <a:rPr lang="en-IN" sz="1500" dirty="0" err="1"/>
              <a:t>all_interfaces</a:t>
            </a:r>
            <a:r>
              <a:rPr lang="en-IN" sz="1500" dirty="0"/>
              <a:t>:</a:t>
            </a:r>
          </a:p>
          <a:p>
            <a:r>
              <a:rPr lang="en-IN" sz="1500" dirty="0"/>
              <a:t>        if </a:t>
            </a:r>
            <a:r>
              <a:rPr lang="en-IN" sz="1500" dirty="0" err="1"/>
              <a:t>i.Name</a:t>
            </a:r>
            <a:r>
              <a:rPr lang="en-IN" sz="1500" dirty="0"/>
              <a:t> ==</a:t>
            </a:r>
            <a:r>
              <a:rPr lang="en-IN" sz="1500" dirty="0" err="1"/>
              <a:t>interface_name</a:t>
            </a:r>
            <a:r>
              <a:rPr lang="en-IN" sz="1500" dirty="0"/>
              <a:t>:</a:t>
            </a:r>
          </a:p>
          <a:p>
            <a:r>
              <a:rPr lang="en-IN" sz="1500" dirty="0"/>
              <a:t>            return </a:t>
            </a:r>
            <a:r>
              <a:rPr lang="en-IN" sz="1500" dirty="0" err="1"/>
              <a:t>i.speed</a:t>
            </a:r>
            <a:endParaRPr lang="en-IN" sz="1500" dirty="0"/>
          </a:p>
          <a:p>
            <a:endParaRPr lang="en-IN" sz="1500" dirty="0"/>
          </a:p>
          <a:p>
            <a:r>
              <a:rPr lang="en-IN" sz="1500" dirty="0" err="1"/>
              <a:t>interface_name</a:t>
            </a:r>
            <a:r>
              <a:rPr lang="en-IN" sz="1500" dirty="0"/>
              <a:t>=input("Enter the interface name: ")</a:t>
            </a:r>
          </a:p>
          <a:p>
            <a:r>
              <a:rPr lang="en-IN" sz="1500" dirty="0"/>
              <a:t>w = </a:t>
            </a:r>
            <a:r>
              <a:rPr lang="en-IN" sz="1500" dirty="0" err="1"/>
              <a:t>wmi.WMI</a:t>
            </a:r>
            <a:r>
              <a:rPr lang="en-IN" sz="1500" dirty="0"/>
              <a:t>()</a:t>
            </a:r>
          </a:p>
          <a:p>
            <a:r>
              <a:rPr lang="en-IN" sz="1500" dirty="0" err="1"/>
              <a:t>all_interfaces</a:t>
            </a:r>
            <a:r>
              <a:rPr lang="en-IN" sz="1500" dirty="0"/>
              <a:t>=w.Win32_NetworkAdapter()</a:t>
            </a:r>
          </a:p>
          <a:p>
            <a:r>
              <a:rPr lang="en-IN" sz="1500" dirty="0" err="1"/>
              <a:t>transmission_rate</a:t>
            </a:r>
            <a:r>
              <a:rPr lang="en-IN" sz="1500" dirty="0"/>
              <a:t>=helper(</a:t>
            </a:r>
            <a:r>
              <a:rPr lang="en-IN" sz="1500" dirty="0" err="1"/>
              <a:t>all_interfaces,interface_name</a:t>
            </a:r>
            <a:r>
              <a:rPr lang="en-IN" sz="1500" dirty="0"/>
              <a:t>)</a:t>
            </a:r>
          </a:p>
          <a:p>
            <a:r>
              <a:rPr lang="en-IN" sz="1500" dirty="0" err="1"/>
              <a:t>transmission_rate</a:t>
            </a:r>
            <a:r>
              <a:rPr lang="en-IN" sz="1500" dirty="0"/>
              <a:t>=int(</a:t>
            </a:r>
            <a:r>
              <a:rPr lang="en-IN" sz="1500" dirty="0" err="1"/>
              <a:t>transmission_rate</a:t>
            </a:r>
            <a:r>
              <a:rPr lang="en-IN" sz="1500" dirty="0"/>
              <a:t>)</a:t>
            </a:r>
          </a:p>
        </p:txBody>
      </p:sp>
      <p:sp>
        <p:nvSpPr>
          <p:cNvPr id="9" name="TextBox 8">
            <a:extLst>
              <a:ext uri="{FF2B5EF4-FFF2-40B4-BE49-F238E27FC236}">
                <a16:creationId xmlns:a16="http://schemas.microsoft.com/office/drawing/2014/main" id="{917CDB65-D25B-FE26-82DB-69C924727775}"/>
              </a:ext>
            </a:extLst>
          </p:cNvPr>
          <p:cNvSpPr txBox="1"/>
          <p:nvPr/>
        </p:nvSpPr>
        <p:spPr>
          <a:xfrm>
            <a:off x="566835" y="302988"/>
            <a:ext cx="1299287" cy="369332"/>
          </a:xfrm>
          <a:prstGeom prst="rect">
            <a:avLst/>
          </a:prstGeom>
          <a:noFill/>
        </p:spPr>
        <p:txBody>
          <a:bodyPr wrap="square">
            <a:spAutoFit/>
          </a:bodyPr>
          <a:lstStyle/>
          <a:p>
            <a:r>
              <a:rPr lang="en-IN" u="sng" dirty="0"/>
              <a:t>Server.py :</a:t>
            </a:r>
          </a:p>
        </p:txBody>
      </p:sp>
      <p:sp>
        <p:nvSpPr>
          <p:cNvPr id="11" name="TextBox 10">
            <a:extLst>
              <a:ext uri="{FF2B5EF4-FFF2-40B4-BE49-F238E27FC236}">
                <a16:creationId xmlns:a16="http://schemas.microsoft.com/office/drawing/2014/main" id="{05C5EA32-6CE9-9DD6-BC5B-708D182D23B5}"/>
              </a:ext>
            </a:extLst>
          </p:cNvPr>
          <p:cNvSpPr txBox="1"/>
          <p:nvPr/>
        </p:nvSpPr>
        <p:spPr>
          <a:xfrm>
            <a:off x="6230517" y="802377"/>
            <a:ext cx="6097554" cy="5170646"/>
          </a:xfrm>
          <a:prstGeom prst="rect">
            <a:avLst/>
          </a:prstGeom>
          <a:noFill/>
        </p:spPr>
        <p:txBody>
          <a:bodyPr wrap="square">
            <a:spAutoFit/>
          </a:bodyPr>
          <a:lstStyle/>
          <a:p>
            <a:r>
              <a:rPr lang="en-IN" sz="1500" dirty="0"/>
              <a:t>if not </a:t>
            </a:r>
            <a:r>
              <a:rPr lang="en-IN" sz="1500" dirty="0" err="1"/>
              <a:t>transmission_rate</a:t>
            </a:r>
            <a:r>
              <a:rPr lang="en-IN" sz="1500" dirty="0"/>
              <a:t>:</a:t>
            </a:r>
          </a:p>
          <a:p>
            <a:r>
              <a:rPr lang="en-IN" sz="1500" dirty="0"/>
              <a:t>    print("There is no such interface!")</a:t>
            </a:r>
          </a:p>
          <a:p>
            <a:r>
              <a:rPr lang="en-IN" sz="1500" dirty="0"/>
              <a:t>else:</a:t>
            </a:r>
          </a:p>
          <a:p>
            <a:r>
              <a:rPr lang="en-IN" sz="1500" dirty="0"/>
              <a:t>    fs=input("Enter file path : ")</a:t>
            </a:r>
          </a:p>
          <a:p>
            <a:r>
              <a:rPr lang="en-IN" sz="1500" dirty="0"/>
              <a:t>    if </a:t>
            </a:r>
            <a:r>
              <a:rPr lang="en-IN" sz="1500" dirty="0" err="1"/>
              <a:t>os.path.exists</a:t>
            </a:r>
            <a:r>
              <a:rPr lang="en-IN" sz="1500" dirty="0"/>
              <a:t>(fs):</a:t>
            </a:r>
          </a:p>
          <a:p>
            <a:r>
              <a:rPr lang="en-IN" sz="1500" dirty="0"/>
              <a:t>        size=</a:t>
            </a:r>
            <a:r>
              <a:rPr lang="en-IN" sz="1500" dirty="0" err="1"/>
              <a:t>os.path.getsize</a:t>
            </a:r>
            <a:r>
              <a:rPr lang="en-IN" sz="1500" dirty="0"/>
              <a:t>(fs)</a:t>
            </a:r>
          </a:p>
          <a:p>
            <a:r>
              <a:rPr lang="en-IN" sz="1500" dirty="0"/>
              <a:t>        print(</a:t>
            </a:r>
            <a:r>
              <a:rPr lang="en-IN" sz="1500" dirty="0" err="1"/>
              <a:t>f"File</a:t>
            </a:r>
            <a:r>
              <a:rPr lang="en-IN" sz="1500" dirty="0"/>
              <a:t> size is {size} bytes")</a:t>
            </a:r>
          </a:p>
          <a:p>
            <a:r>
              <a:rPr lang="en-IN" sz="1500" dirty="0"/>
              <a:t>        </a:t>
            </a:r>
            <a:r>
              <a:rPr lang="en-IN" sz="1500" dirty="0" err="1"/>
              <a:t>size_bits</a:t>
            </a:r>
            <a:r>
              <a:rPr lang="en-IN" sz="1500" dirty="0"/>
              <a:t>=size*8</a:t>
            </a:r>
          </a:p>
          <a:p>
            <a:r>
              <a:rPr lang="en-IN" sz="1500" dirty="0"/>
              <a:t>        </a:t>
            </a:r>
            <a:r>
              <a:rPr lang="en-IN" sz="1500" dirty="0" err="1"/>
              <a:t>transmission_delay</a:t>
            </a:r>
            <a:r>
              <a:rPr lang="en-IN" sz="1500" dirty="0"/>
              <a:t>=</a:t>
            </a:r>
            <a:r>
              <a:rPr lang="en-IN" sz="1500" dirty="0" err="1"/>
              <a:t>size_bits</a:t>
            </a:r>
            <a:r>
              <a:rPr lang="en-IN" sz="1500" dirty="0"/>
              <a:t>/</a:t>
            </a:r>
            <a:r>
              <a:rPr lang="en-IN" sz="1500" dirty="0" err="1"/>
              <a:t>transmission_rate</a:t>
            </a:r>
            <a:endParaRPr lang="en-IN" sz="1500" dirty="0"/>
          </a:p>
          <a:p>
            <a:r>
              <a:rPr lang="en-IN" sz="1500" dirty="0"/>
              <a:t>        </a:t>
            </a:r>
            <a:r>
              <a:rPr lang="en-IN" sz="1500" dirty="0" err="1"/>
              <a:t>server_ip</a:t>
            </a:r>
            <a:r>
              <a:rPr lang="en-IN" sz="1500" dirty="0"/>
              <a:t>='10.10.12.135'</a:t>
            </a:r>
          </a:p>
          <a:p>
            <a:endParaRPr lang="en-IN" sz="1500" dirty="0"/>
          </a:p>
          <a:p>
            <a:r>
              <a:rPr lang="en-IN" sz="1500" dirty="0"/>
              <a:t>        </a:t>
            </a:r>
            <a:r>
              <a:rPr lang="en-IN" sz="1500" dirty="0" err="1"/>
              <a:t>server_port</a:t>
            </a:r>
            <a:r>
              <a:rPr lang="en-IN" sz="1500" dirty="0"/>
              <a:t>=12345</a:t>
            </a:r>
          </a:p>
          <a:p>
            <a:r>
              <a:rPr lang="en-IN" sz="1500" dirty="0"/>
              <a:t>        </a:t>
            </a:r>
            <a:r>
              <a:rPr lang="en-IN" sz="1500" dirty="0" err="1"/>
              <a:t>server_socket</a:t>
            </a:r>
            <a:r>
              <a:rPr lang="en-IN" sz="1500" dirty="0"/>
              <a:t> = </a:t>
            </a:r>
            <a:r>
              <a:rPr lang="en-IN" sz="1500" dirty="0" err="1"/>
              <a:t>socket.socket</a:t>
            </a:r>
            <a:r>
              <a:rPr lang="en-IN" sz="1500" dirty="0"/>
              <a:t>(</a:t>
            </a:r>
            <a:r>
              <a:rPr lang="en-IN" sz="1500" dirty="0" err="1"/>
              <a:t>socket.AF_INET</a:t>
            </a:r>
            <a:r>
              <a:rPr lang="en-IN" sz="1500" dirty="0"/>
              <a:t>, </a:t>
            </a:r>
            <a:r>
              <a:rPr lang="en-IN" sz="1500" dirty="0" err="1"/>
              <a:t>socket.SOCK_STREAM</a:t>
            </a:r>
            <a:r>
              <a:rPr lang="en-IN" sz="1500" dirty="0"/>
              <a:t>)</a:t>
            </a:r>
          </a:p>
          <a:p>
            <a:endParaRPr lang="en-IN" sz="1500" dirty="0"/>
          </a:p>
          <a:p>
            <a:r>
              <a:rPr lang="en-IN" sz="1500" dirty="0"/>
              <a:t>        </a:t>
            </a:r>
            <a:r>
              <a:rPr lang="en-IN" sz="1500" dirty="0" err="1"/>
              <a:t>server_socket.bind</a:t>
            </a:r>
            <a:r>
              <a:rPr lang="en-IN" sz="1500" dirty="0"/>
              <a:t>((</a:t>
            </a:r>
            <a:r>
              <a:rPr lang="en-IN" sz="1500" dirty="0" err="1"/>
              <a:t>server_ip</a:t>
            </a:r>
            <a:r>
              <a:rPr lang="en-IN" sz="1500" dirty="0"/>
              <a:t>, </a:t>
            </a:r>
            <a:r>
              <a:rPr lang="en-IN" sz="1500" dirty="0" err="1"/>
              <a:t>server_port</a:t>
            </a:r>
            <a:r>
              <a:rPr lang="en-IN" sz="1500" dirty="0"/>
              <a:t>))</a:t>
            </a:r>
          </a:p>
          <a:p>
            <a:endParaRPr lang="en-IN" sz="1500" dirty="0"/>
          </a:p>
          <a:p>
            <a:r>
              <a:rPr lang="en-IN" sz="1500" dirty="0"/>
              <a:t>        </a:t>
            </a:r>
            <a:r>
              <a:rPr lang="en-IN" sz="1500" dirty="0" err="1"/>
              <a:t>server_socket.listen</a:t>
            </a:r>
            <a:r>
              <a:rPr lang="en-IN" sz="1500" dirty="0"/>
              <a:t>(1)</a:t>
            </a:r>
          </a:p>
          <a:p>
            <a:r>
              <a:rPr lang="en-IN" sz="1500" dirty="0"/>
              <a:t>        print("Server listening on port", </a:t>
            </a:r>
            <a:r>
              <a:rPr lang="en-IN" sz="1500" dirty="0" err="1"/>
              <a:t>server_port</a:t>
            </a:r>
            <a:r>
              <a:rPr lang="en-IN" sz="1500" dirty="0"/>
              <a:t>)</a:t>
            </a:r>
          </a:p>
          <a:p>
            <a:r>
              <a:rPr lang="en-IN" sz="1500" dirty="0"/>
              <a:t>        </a:t>
            </a:r>
            <a:r>
              <a:rPr lang="en-IN" sz="1500" dirty="0" err="1"/>
              <a:t>arr</a:t>
            </a:r>
            <a:r>
              <a:rPr lang="en-IN" sz="1500" dirty="0"/>
              <a:t>=[]</a:t>
            </a:r>
          </a:p>
          <a:p>
            <a:r>
              <a:rPr lang="en-IN" sz="1500" dirty="0"/>
              <a:t>        </a:t>
            </a:r>
            <a:r>
              <a:rPr lang="en-IN" sz="1500" dirty="0" err="1"/>
              <a:t>i</a:t>
            </a:r>
            <a:r>
              <a:rPr lang="en-IN" sz="1500" dirty="0"/>
              <a:t>=1</a:t>
            </a:r>
          </a:p>
          <a:p>
            <a:r>
              <a:rPr lang="en-IN" sz="1500" dirty="0"/>
              <a:t>        </a:t>
            </a:r>
            <a:r>
              <a:rPr lang="en-IN" sz="1500" dirty="0" err="1"/>
              <a:t>vf</a:t>
            </a:r>
            <a:r>
              <a:rPr lang="en-IN" sz="1500" dirty="0"/>
              <a:t>=False</a:t>
            </a:r>
          </a:p>
        </p:txBody>
      </p:sp>
    </p:spTree>
    <p:extLst>
      <p:ext uri="{BB962C8B-B14F-4D97-AF65-F5344CB8AC3E}">
        <p14:creationId xmlns:p14="http://schemas.microsoft.com/office/powerpoint/2010/main" val="97994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3DC26-AA54-1DF3-C8C6-ECD8B0B3772E}"/>
              </a:ext>
            </a:extLst>
          </p:cNvPr>
          <p:cNvSpPr txBox="1"/>
          <p:nvPr/>
        </p:nvSpPr>
        <p:spPr>
          <a:xfrm>
            <a:off x="286917" y="221215"/>
            <a:ext cx="2764193" cy="369332"/>
          </a:xfrm>
          <a:prstGeom prst="rect">
            <a:avLst/>
          </a:prstGeom>
          <a:noFill/>
        </p:spPr>
        <p:txBody>
          <a:bodyPr wrap="square">
            <a:spAutoFit/>
          </a:bodyPr>
          <a:lstStyle/>
          <a:p>
            <a:r>
              <a:rPr lang="en-IN" u="sng" dirty="0"/>
              <a:t>Server.py (Continuation): </a:t>
            </a:r>
          </a:p>
        </p:txBody>
      </p:sp>
      <p:sp>
        <p:nvSpPr>
          <p:cNvPr id="7" name="TextBox 6">
            <a:extLst>
              <a:ext uri="{FF2B5EF4-FFF2-40B4-BE49-F238E27FC236}">
                <a16:creationId xmlns:a16="http://schemas.microsoft.com/office/drawing/2014/main" id="{4F741D1F-0FAA-039F-0A6A-FA499E69D799}"/>
              </a:ext>
            </a:extLst>
          </p:cNvPr>
          <p:cNvSpPr txBox="1"/>
          <p:nvPr/>
        </p:nvSpPr>
        <p:spPr>
          <a:xfrm>
            <a:off x="286917" y="734143"/>
            <a:ext cx="5283459" cy="4708981"/>
          </a:xfrm>
          <a:prstGeom prst="rect">
            <a:avLst/>
          </a:prstGeom>
          <a:noFill/>
        </p:spPr>
        <p:txBody>
          <a:bodyPr wrap="square">
            <a:spAutoFit/>
          </a:bodyPr>
          <a:lstStyle/>
          <a:p>
            <a:r>
              <a:rPr lang="en-IN" sz="1500" dirty="0"/>
              <a:t> while True:</a:t>
            </a:r>
          </a:p>
          <a:p>
            <a:r>
              <a:rPr lang="en-IN" sz="1500" dirty="0"/>
              <a:t>            </a:t>
            </a:r>
            <a:r>
              <a:rPr lang="en-IN" sz="1500" dirty="0" err="1"/>
              <a:t>client_socket</a:t>
            </a:r>
            <a:r>
              <a:rPr lang="en-IN" sz="1500" dirty="0"/>
              <a:t>, </a:t>
            </a:r>
            <a:r>
              <a:rPr lang="en-IN" sz="1500" dirty="0" err="1"/>
              <a:t>addr</a:t>
            </a:r>
            <a:r>
              <a:rPr lang="en-IN" sz="1500" dirty="0"/>
              <a:t> = </a:t>
            </a:r>
            <a:r>
              <a:rPr lang="en-IN" sz="1500" dirty="0" err="1"/>
              <a:t>server_socket.accept</a:t>
            </a:r>
            <a:r>
              <a:rPr lang="en-IN" sz="1500" dirty="0"/>
              <a:t>()</a:t>
            </a:r>
          </a:p>
          <a:p>
            <a:r>
              <a:rPr lang="en-IN" sz="1500" dirty="0"/>
              <a:t>            if not </a:t>
            </a:r>
            <a:r>
              <a:rPr lang="en-IN" sz="1500" dirty="0" err="1"/>
              <a:t>vf</a:t>
            </a:r>
            <a:r>
              <a:rPr lang="en-IN" sz="1500" dirty="0"/>
              <a:t>:</a:t>
            </a:r>
          </a:p>
          <a:p>
            <a:r>
              <a:rPr lang="en-IN" sz="1500" dirty="0"/>
              <a:t>                </a:t>
            </a:r>
            <a:r>
              <a:rPr lang="en-IN" sz="1500" dirty="0" err="1"/>
              <a:t>all_start_time</a:t>
            </a:r>
            <a:r>
              <a:rPr lang="en-IN" sz="1500" dirty="0"/>
              <a:t>=</a:t>
            </a:r>
            <a:r>
              <a:rPr lang="en-IN" sz="1500" dirty="0" err="1"/>
              <a:t>time.time</a:t>
            </a:r>
            <a:r>
              <a:rPr lang="en-IN" sz="1500" dirty="0"/>
              <a:t>()</a:t>
            </a:r>
          </a:p>
          <a:p>
            <a:r>
              <a:rPr lang="en-IN" sz="1500" dirty="0"/>
              <a:t>                </a:t>
            </a:r>
            <a:r>
              <a:rPr lang="en-IN" sz="1500" dirty="0" err="1"/>
              <a:t>vf</a:t>
            </a:r>
            <a:r>
              <a:rPr lang="en-IN" sz="1500" dirty="0"/>
              <a:t>=True</a:t>
            </a:r>
          </a:p>
          <a:p>
            <a:r>
              <a:rPr lang="en-IN" sz="1500" dirty="0"/>
              <a:t>            </a:t>
            </a:r>
            <a:r>
              <a:rPr lang="en-IN" sz="1500" dirty="0" err="1"/>
              <a:t>check_time</a:t>
            </a:r>
            <a:r>
              <a:rPr lang="en-IN" sz="1500" dirty="0"/>
              <a:t>=</a:t>
            </a:r>
            <a:r>
              <a:rPr lang="en-IN" sz="1500" dirty="0" err="1"/>
              <a:t>time.time</a:t>
            </a:r>
            <a:r>
              <a:rPr lang="en-IN" sz="1500" dirty="0"/>
              <a:t>()</a:t>
            </a:r>
          </a:p>
          <a:p>
            <a:r>
              <a:rPr lang="en-IN" sz="1500" dirty="0"/>
              <a:t>            f=False</a:t>
            </a:r>
          </a:p>
          <a:p>
            <a:r>
              <a:rPr lang="en-IN" sz="1500" dirty="0"/>
              <a:t>            if </a:t>
            </a:r>
            <a:r>
              <a:rPr lang="en-IN" sz="1500" dirty="0" err="1"/>
              <a:t>i</a:t>
            </a:r>
            <a:r>
              <a:rPr lang="en-IN" sz="1500" dirty="0"/>
              <a:t>&gt;1:</a:t>
            </a:r>
          </a:p>
          <a:p>
            <a:r>
              <a:rPr lang="en-IN" sz="1500" dirty="0"/>
              <a:t>                var=</a:t>
            </a:r>
            <a:r>
              <a:rPr lang="en-IN" sz="1500" dirty="0" err="1"/>
              <a:t>check_time</a:t>
            </a:r>
            <a:r>
              <a:rPr lang="en-IN" sz="1500" dirty="0"/>
              <a:t> - </a:t>
            </a:r>
            <a:r>
              <a:rPr lang="en-IN" sz="1500" dirty="0" err="1"/>
              <a:t>end_time</a:t>
            </a:r>
            <a:endParaRPr lang="en-IN" sz="1500" dirty="0"/>
          </a:p>
          <a:p>
            <a:r>
              <a:rPr lang="en-IN" sz="1500" dirty="0"/>
              <a:t>                if var&gt;= 0 and var&lt;=2:</a:t>
            </a:r>
          </a:p>
          <a:p>
            <a:r>
              <a:rPr lang="en-IN" sz="1500" dirty="0"/>
              <a:t>                    f = True</a:t>
            </a:r>
          </a:p>
          <a:p>
            <a:r>
              <a:rPr lang="en-IN" sz="1500" dirty="0"/>
              <a:t>            print(</a:t>
            </a:r>
            <a:r>
              <a:rPr lang="en-IN" sz="1500" dirty="0" err="1"/>
              <a:t>f"Serving</a:t>
            </a:r>
            <a:r>
              <a:rPr lang="en-IN" sz="1500" dirty="0"/>
              <a:t> to client {</a:t>
            </a:r>
            <a:r>
              <a:rPr lang="en-IN" sz="1500" dirty="0" err="1"/>
              <a:t>i</a:t>
            </a:r>
            <a:r>
              <a:rPr lang="en-IN" sz="1500" dirty="0"/>
              <a:t>} : ........")</a:t>
            </a:r>
          </a:p>
          <a:p>
            <a:r>
              <a:rPr lang="en-IN" sz="1500" dirty="0"/>
              <a:t>            </a:t>
            </a:r>
            <a:r>
              <a:rPr lang="en-IN" sz="1500" dirty="0" err="1"/>
              <a:t>i</a:t>
            </a:r>
            <a:r>
              <a:rPr lang="en-IN" sz="1500" dirty="0"/>
              <a:t>+=1</a:t>
            </a:r>
          </a:p>
          <a:p>
            <a:r>
              <a:rPr lang="en-IN" sz="1500" dirty="0"/>
              <a:t>            print("Connected to client:", </a:t>
            </a:r>
            <a:r>
              <a:rPr lang="en-IN" sz="1500" dirty="0" err="1"/>
              <a:t>addr</a:t>
            </a:r>
            <a:r>
              <a:rPr lang="en-IN" sz="1500" dirty="0"/>
              <a:t>)</a:t>
            </a:r>
          </a:p>
          <a:p>
            <a:r>
              <a:rPr lang="en-IN" sz="1500" dirty="0"/>
              <a:t>            </a:t>
            </a:r>
            <a:r>
              <a:rPr lang="en-IN" sz="1500" dirty="0" err="1"/>
              <a:t>start_time</a:t>
            </a:r>
            <a:r>
              <a:rPr lang="en-IN" sz="1500" dirty="0"/>
              <a:t> = </a:t>
            </a:r>
            <a:r>
              <a:rPr lang="en-IN" sz="1500" dirty="0" err="1"/>
              <a:t>time.time</a:t>
            </a:r>
            <a:r>
              <a:rPr lang="en-IN" sz="1500" dirty="0"/>
              <a:t>()</a:t>
            </a:r>
          </a:p>
          <a:p>
            <a:r>
              <a:rPr lang="en-IN" sz="1500" dirty="0"/>
              <a:t>            </a:t>
            </a:r>
            <a:r>
              <a:rPr lang="en-IN" sz="1500" dirty="0" err="1"/>
              <a:t>send_file</a:t>
            </a:r>
            <a:r>
              <a:rPr lang="en-IN" sz="1500" dirty="0"/>
              <a:t>(</a:t>
            </a:r>
            <a:r>
              <a:rPr lang="en-IN" sz="1500" dirty="0" err="1"/>
              <a:t>client_socket</a:t>
            </a:r>
            <a:r>
              <a:rPr lang="en-IN" sz="1500" dirty="0"/>
              <a:t>, fs)</a:t>
            </a:r>
          </a:p>
          <a:p>
            <a:r>
              <a:rPr lang="en-IN" sz="1500" dirty="0"/>
              <a:t>            </a:t>
            </a:r>
            <a:r>
              <a:rPr lang="en-IN" sz="1500" dirty="0" err="1"/>
              <a:t>client_socket.shutdown</a:t>
            </a:r>
            <a:r>
              <a:rPr lang="en-IN" sz="1500" dirty="0"/>
              <a:t>(</a:t>
            </a:r>
            <a:r>
              <a:rPr lang="en-IN" sz="1500" dirty="0" err="1"/>
              <a:t>socket.SHUT_WR</a:t>
            </a:r>
            <a:r>
              <a:rPr lang="en-IN" sz="1500" dirty="0"/>
              <a:t>)</a:t>
            </a:r>
          </a:p>
          <a:p>
            <a:r>
              <a:rPr lang="en-IN" sz="1500" dirty="0"/>
              <a:t>            response = </a:t>
            </a:r>
            <a:r>
              <a:rPr lang="en-IN" sz="1500" dirty="0" err="1"/>
              <a:t>client_socket.recv</a:t>
            </a:r>
            <a:r>
              <a:rPr lang="en-IN" sz="1500" dirty="0"/>
              <a:t>(1024).decode()</a:t>
            </a:r>
          </a:p>
          <a:p>
            <a:r>
              <a:rPr lang="en-IN" sz="1500" dirty="0"/>
              <a:t>            </a:t>
            </a:r>
            <a:r>
              <a:rPr lang="en-IN" sz="1500" dirty="0" err="1"/>
              <a:t>end_time</a:t>
            </a:r>
            <a:r>
              <a:rPr lang="en-IN" sz="1500" dirty="0"/>
              <a:t> = </a:t>
            </a:r>
            <a:r>
              <a:rPr lang="en-IN" sz="1500" dirty="0" err="1"/>
              <a:t>time.time</a:t>
            </a:r>
            <a:r>
              <a:rPr lang="en-IN" sz="1500" dirty="0"/>
              <a:t>()</a:t>
            </a:r>
          </a:p>
          <a:p>
            <a:r>
              <a:rPr lang="en-IN" sz="1500" dirty="0"/>
              <a:t>            print("Received response from client:", response)</a:t>
            </a:r>
          </a:p>
        </p:txBody>
      </p:sp>
      <p:sp>
        <p:nvSpPr>
          <p:cNvPr id="9" name="TextBox 8">
            <a:extLst>
              <a:ext uri="{FF2B5EF4-FFF2-40B4-BE49-F238E27FC236}">
                <a16:creationId xmlns:a16="http://schemas.microsoft.com/office/drawing/2014/main" id="{870482D6-3CA1-ABB4-0AE4-714971ACC914}"/>
              </a:ext>
            </a:extLst>
          </p:cNvPr>
          <p:cNvSpPr txBox="1"/>
          <p:nvPr/>
        </p:nvSpPr>
        <p:spPr>
          <a:xfrm>
            <a:off x="6096000" y="908505"/>
            <a:ext cx="5987143" cy="4016484"/>
          </a:xfrm>
          <a:prstGeom prst="rect">
            <a:avLst/>
          </a:prstGeom>
          <a:noFill/>
        </p:spPr>
        <p:txBody>
          <a:bodyPr wrap="square">
            <a:spAutoFit/>
          </a:bodyPr>
          <a:lstStyle/>
          <a:p>
            <a:r>
              <a:rPr lang="en-IN" sz="1500" dirty="0"/>
              <a:t> if f:</a:t>
            </a:r>
          </a:p>
          <a:p>
            <a:r>
              <a:rPr lang="en-IN" sz="1500" dirty="0"/>
              <a:t>                </a:t>
            </a:r>
            <a:r>
              <a:rPr lang="en-IN" sz="1500" dirty="0" err="1"/>
              <a:t>queue_local</a:t>
            </a:r>
            <a:r>
              <a:rPr lang="en-IN" sz="1500" dirty="0"/>
              <a:t> = </a:t>
            </a:r>
            <a:r>
              <a:rPr lang="en-IN" sz="1500" dirty="0" err="1"/>
              <a:t>time.time</a:t>
            </a:r>
            <a:r>
              <a:rPr lang="en-IN" sz="1500" dirty="0"/>
              <a:t>()</a:t>
            </a:r>
          </a:p>
          <a:p>
            <a:r>
              <a:rPr lang="en-IN" sz="1500" dirty="0"/>
              <a:t>                </a:t>
            </a:r>
            <a:r>
              <a:rPr lang="en-IN" sz="1500" dirty="0" err="1"/>
              <a:t>qdelay</a:t>
            </a:r>
            <a:r>
              <a:rPr lang="en-IN" sz="1500" dirty="0"/>
              <a:t> = </a:t>
            </a:r>
            <a:r>
              <a:rPr lang="en-IN" sz="1500" dirty="0" err="1"/>
              <a:t>queue_local</a:t>
            </a:r>
            <a:r>
              <a:rPr lang="en-IN" sz="1500" dirty="0"/>
              <a:t> - </a:t>
            </a:r>
            <a:r>
              <a:rPr lang="en-IN" sz="1500" dirty="0" err="1"/>
              <a:t>all_start_time-arr</a:t>
            </a:r>
            <a:r>
              <a:rPr lang="en-IN" sz="1500" dirty="0"/>
              <a:t>[-1]</a:t>
            </a:r>
          </a:p>
          <a:p>
            <a:r>
              <a:rPr lang="en-IN" sz="1500" dirty="0"/>
              <a:t>                print(</a:t>
            </a:r>
            <a:r>
              <a:rPr lang="en-IN" sz="1500" dirty="0" err="1"/>
              <a:t>f"Queueing</a:t>
            </a:r>
            <a:r>
              <a:rPr lang="en-IN" sz="1500" dirty="0"/>
              <a:t> delay for {i-1}</a:t>
            </a:r>
            <a:r>
              <a:rPr lang="en-IN" sz="1500" dirty="0" err="1"/>
              <a:t>th</a:t>
            </a:r>
            <a:r>
              <a:rPr lang="en-IN" sz="1500" dirty="0"/>
              <a:t> client : {</a:t>
            </a:r>
            <a:r>
              <a:rPr lang="en-IN" sz="1500" dirty="0" err="1"/>
              <a:t>qdelay</a:t>
            </a:r>
            <a:r>
              <a:rPr lang="en-IN" sz="1500" dirty="0"/>
              <a:t>}")</a:t>
            </a:r>
          </a:p>
          <a:p>
            <a:r>
              <a:rPr lang="en-IN" sz="1500" dirty="0"/>
              <a:t>            else:</a:t>
            </a:r>
          </a:p>
          <a:p>
            <a:r>
              <a:rPr lang="en-IN" sz="1500" dirty="0"/>
              <a:t>                print(</a:t>
            </a:r>
            <a:r>
              <a:rPr lang="en-IN" sz="1500" dirty="0" err="1"/>
              <a:t>f"No</a:t>
            </a:r>
            <a:r>
              <a:rPr lang="en-IN" sz="1500" dirty="0"/>
              <a:t> Queueing delay for {i-1}</a:t>
            </a:r>
            <a:r>
              <a:rPr lang="en-IN" sz="1500" dirty="0" err="1"/>
              <a:t>th</a:t>
            </a:r>
            <a:r>
              <a:rPr lang="en-IN" sz="1500" dirty="0"/>
              <a:t> client")</a:t>
            </a:r>
          </a:p>
          <a:p>
            <a:r>
              <a:rPr lang="en-IN" sz="1500" dirty="0"/>
              <a:t>            </a:t>
            </a:r>
            <a:r>
              <a:rPr lang="en-IN" sz="1500" dirty="0" err="1"/>
              <a:t>total_time</a:t>
            </a:r>
            <a:r>
              <a:rPr lang="en-IN" sz="1500" dirty="0"/>
              <a:t> = </a:t>
            </a:r>
            <a:r>
              <a:rPr lang="en-IN" sz="1500" dirty="0" err="1"/>
              <a:t>end_time</a:t>
            </a:r>
            <a:r>
              <a:rPr lang="en-IN" sz="1500" dirty="0"/>
              <a:t> - </a:t>
            </a:r>
            <a:r>
              <a:rPr lang="en-IN" sz="1500" dirty="0" err="1"/>
              <a:t>start_time</a:t>
            </a:r>
            <a:endParaRPr lang="en-IN" sz="1500" dirty="0"/>
          </a:p>
          <a:p>
            <a:r>
              <a:rPr lang="en-IN" sz="1500" dirty="0"/>
              <a:t>            print(</a:t>
            </a:r>
            <a:r>
              <a:rPr lang="en-IN" sz="1500" dirty="0" err="1"/>
              <a:t>f"Transmission</a:t>
            </a:r>
            <a:r>
              <a:rPr lang="en-IN" sz="1500" dirty="0"/>
              <a:t> delay is {</a:t>
            </a:r>
            <a:r>
              <a:rPr lang="en-IN" sz="1500" dirty="0" err="1"/>
              <a:t>transmission_delay</a:t>
            </a:r>
            <a:r>
              <a:rPr lang="en-IN" sz="1500" dirty="0"/>
              <a:t>} seconds")</a:t>
            </a:r>
          </a:p>
          <a:p>
            <a:r>
              <a:rPr lang="en-IN" sz="1500" dirty="0"/>
              <a:t>            print("Total delay:", </a:t>
            </a:r>
            <a:r>
              <a:rPr lang="en-IN" sz="1500" dirty="0" err="1"/>
              <a:t>total_time</a:t>
            </a:r>
            <a:r>
              <a:rPr lang="en-IN" sz="1500" dirty="0"/>
              <a:t>, "seconds")</a:t>
            </a:r>
          </a:p>
          <a:p>
            <a:r>
              <a:rPr lang="en-IN" sz="1500" dirty="0"/>
              <a:t>            </a:t>
            </a:r>
            <a:r>
              <a:rPr lang="en-IN" sz="1500" dirty="0" err="1"/>
              <a:t>arr.append</a:t>
            </a:r>
            <a:r>
              <a:rPr lang="en-IN" sz="1500" dirty="0"/>
              <a:t>(</a:t>
            </a:r>
            <a:r>
              <a:rPr lang="en-IN" sz="1500" dirty="0" err="1"/>
              <a:t>total_time</a:t>
            </a:r>
            <a:r>
              <a:rPr lang="en-IN" sz="1500" dirty="0"/>
              <a:t>)</a:t>
            </a:r>
          </a:p>
          <a:p>
            <a:r>
              <a:rPr lang="en-IN" sz="1500" dirty="0"/>
              <a:t>            </a:t>
            </a:r>
            <a:r>
              <a:rPr lang="en-IN" sz="1500" dirty="0" err="1"/>
              <a:t>client_socket.close</a:t>
            </a:r>
            <a:r>
              <a:rPr lang="en-IN" sz="1500" dirty="0"/>
              <a:t>()</a:t>
            </a:r>
          </a:p>
          <a:p>
            <a:r>
              <a:rPr lang="en-IN" sz="1500" dirty="0"/>
              <a:t>            print('--------------------------------------------')</a:t>
            </a:r>
          </a:p>
          <a:p>
            <a:r>
              <a:rPr lang="en-IN" sz="1500" dirty="0"/>
              <a:t>        </a:t>
            </a:r>
            <a:r>
              <a:rPr lang="en-IN" sz="1500" dirty="0" err="1"/>
              <a:t>server_socket.close</a:t>
            </a:r>
            <a:r>
              <a:rPr lang="en-IN" sz="1500" dirty="0"/>
              <a:t>()</a:t>
            </a:r>
          </a:p>
          <a:p>
            <a:endParaRPr lang="en-IN" sz="1500" dirty="0"/>
          </a:p>
          <a:p>
            <a:r>
              <a:rPr lang="en-IN" sz="1500" dirty="0"/>
              <a:t>    else:</a:t>
            </a:r>
          </a:p>
          <a:p>
            <a:r>
              <a:rPr lang="en-IN" sz="1500" dirty="0"/>
              <a:t>        print("File does not exist!")</a:t>
            </a:r>
          </a:p>
          <a:p>
            <a:r>
              <a:rPr lang="en-IN" sz="1500" dirty="0"/>
              <a:t>print("--------------------------------------------------------")</a:t>
            </a:r>
          </a:p>
        </p:txBody>
      </p:sp>
    </p:spTree>
    <p:extLst>
      <p:ext uri="{BB962C8B-B14F-4D97-AF65-F5344CB8AC3E}">
        <p14:creationId xmlns:p14="http://schemas.microsoft.com/office/powerpoint/2010/main" val="71764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AE513-06D9-1544-3848-C80B5F94640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D6A6459-0FBC-FAFE-3036-55920E76B754}"/>
              </a:ext>
            </a:extLst>
          </p:cNvPr>
          <p:cNvSpPr txBox="1"/>
          <p:nvPr/>
        </p:nvSpPr>
        <p:spPr>
          <a:xfrm>
            <a:off x="257734" y="36549"/>
            <a:ext cx="2764193" cy="369332"/>
          </a:xfrm>
          <a:prstGeom prst="rect">
            <a:avLst/>
          </a:prstGeom>
          <a:noFill/>
        </p:spPr>
        <p:txBody>
          <a:bodyPr wrap="square">
            <a:spAutoFit/>
          </a:bodyPr>
          <a:lstStyle/>
          <a:p>
            <a:r>
              <a:rPr lang="en-IN" u="sng" dirty="0"/>
              <a:t>Client.py : </a:t>
            </a:r>
          </a:p>
        </p:txBody>
      </p:sp>
      <p:sp>
        <p:nvSpPr>
          <p:cNvPr id="4" name="TextBox 3">
            <a:extLst>
              <a:ext uri="{FF2B5EF4-FFF2-40B4-BE49-F238E27FC236}">
                <a16:creationId xmlns:a16="http://schemas.microsoft.com/office/drawing/2014/main" id="{55952177-06E9-A58D-0284-955EAED0F496}"/>
              </a:ext>
            </a:extLst>
          </p:cNvPr>
          <p:cNvSpPr txBox="1"/>
          <p:nvPr/>
        </p:nvSpPr>
        <p:spPr>
          <a:xfrm>
            <a:off x="412854" y="732453"/>
            <a:ext cx="5218145" cy="4939814"/>
          </a:xfrm>
          <a:prstGeom prst="rect">
            <a:avLst/>
          </a:prstGeom>
          <a:noFill/>
        </p:spPr>
        <p:txBody>
          <a:bodyPr wrap="square">
            <a:spAutoFit/>
          </a:bodyPr>
          <a:lstStyle/>
          <a:p>
            <a:r>
              <a:rPr lang="en-IN" sz="1500" dirty="0"/>
              <a:t>import socket</a:t>
            </a:r>
          </a:p>
          <a:p>
            <a:r>
              <a:rPr lang="en-IN" sz="1500" dirty="0"/>
              <a:t>import </a:t>
            </a:r>
            <a:r>
              <a:rPr lang="en-IN" sz="1500" dirty="0" err="1"/>
              <a:t>os</a:t>
            </a:r>
            <a:endParaRPr lang="en-IN" sz="1500" dirty="0"/>
          </a:p>
          <a:p>
            <a:r>
              <a:rPr lang="en-IN" sz="1500" dirty="0"/>
              <a:t>import time</a:t>
            </a:r>
          </a:p>
          <a:p>
            <a:endParaRPr lang="en-IN" sz="1500" dirty="0"/>
          </a:p>
          <a:p>
            <a:r>
              <a:rPr lang="en-IN" sz="1500" dirty="0"/>
              <a:t>def </a:t>
            </a:r>
            <a:r>
              <a:rPr lang="en-IN" sz="1500" dirty="0" err="1"/>
              <a:t>receive_file</a:t>
            </a:r>
            <a:r>
              <a:rPr lang="en-IN" sz="1500" dirty="0"/>
              <a:t>(</a:t>
            </a:r>
            <a:r>
              <a:rPr lang="en-IN" sz="1500" dirty="0" err="1"/>
              <a:t>server_socket</a:t>
            </a:r>
            <a:r>
              <a:rPr lang="en-IN" sz="1500" dirty="0"/>
              <a:t>, </a:t>
            </a:r>
            <a:r>
              <a:rPr lang="en-IN" sz="1500" dirty="0" err="1"/>
              <a:t>file_path</a:t>
            </a:r>
            <a:r>
              <a:rPr lang="en-IN" sz="1500" dirty="0"/>
              <a:t>):</a:t>
            </a:r>
          </a:p>
          <a:p>
            <a:r>
              <a:rPr lang="en-IN" sz="1500" dirty="0"/>
              <a:t>    </a:t>
            </a:r>
            <a:r>
              <a:rPr lang="en-IN" sz="1500" dirty="0" err="1"/>
              <a:t>total_data_received</a:t>
            </a:r>
            <a:r>
              <a:rPr lang="en-IN" sz="1500" dirty="0"/>
              <a:t> = 0</a:t>
            </a:r>
          </a:p>
          <a:p>
            <a:r>
              <a:rPr lang="en-IN" sz="1500" dirty="0"/>
              <a:t>    f=False</a:t>
            </a:r>
          </a:p>
          <a:p>
            <a:r>
              <a:rPr lang="en-IN" sz="1500" dirty="0"/>
              <a:t>    </a:t>
            </a:r>
            <a:r>
              <a:rPr lang="en-IN" sz="1500" dirty="0" err="1"/>
              <a:t>start_time</a:t>
            </a:r>
            <a:r>
              <a:rPr lang="en-IN" sz="1500" dirty="0"/>
              <a:t> = </a:t>
            </a:r>
            <a:r>
              <a:rPr lang="en-IN" sz="1500" dirty="0" err="1"/>
              <a:t>time.time</a:t>
            </a:r>
            <a:r>
              <a:rPr lang="en-IN" sz="1500" dirty="0"/>
              <a:t>()</a:t>
            </a:r>
          </a:p>
          <a:p>
            <a:r>
              <a:rPr lang="en-IN" sz="1500" dirty="0"/>
              <a:t>    with open(</a:t>
            </a:r>
            <a:r>
              <a:rPr lang="en-IN" sz="1500" dirty="0" err="1"/>
              <a:t>file_path</a:t>
            </a:r>
            <a:r>
              <a:rPr lang="en-IN" sz="1500" dirty="0"/>
              <a:t>, '</a:t>
            </a:r>
            <a:r>
              <a:rPr lang="en-IN" sz="1500" dirty="0" err="1"/>
              <a:t>wb</a:t>
            </a:r>
            <a:r>
              <a:rPr lang="en-IN" sz="1500" dirty="0"/>
              <a:t>') as file:</a:t>
            </a:r>
          </a:p>
          <a:p>
            <a:r>
              <a:rPr lang="en-IN" sz="1500" dirty="0"/>
              <a:t>        while True:</a:t>
            </a:r>
          </a:p>
          <a:p>
            <a:r>
              <a:rPr lang="en-IN" sz="1500" dirty="0"/>
              <a:t>            data = </a:t>
            </a:r>
            <a:r>
              <a:rPr lang="en-IN" sz="1500" dirty="0" err="1"/>
              <a:t>server_socket.recv</a:t>
            </a:r>
            <a:r>
              <a:rPr lang="en-IN" sz="1500" dirty="0"/>
              <a:t>(1024)</a:t>
            </a:r>
          </a:p>
          <a:p>
            <a:r>
              <a:rPr lang="en-IN" sz="1500" dirty="0"/>
              <a:t>            if not data:</a:t>
            </a:r>
          </a:p>
          <a:p>
            <a:r>
              <a:rPr lang="en-IN" sz="1500" dirty="0"/>
              <a:t>                break</a:t>
            </a:r>
          </a:p>
          <a:p>
            <a:r>
              <a:rPr lang="en-IN" sz="1500" dirty="0"/>
              <a:t>            </a:t>
            </a:r>
            <a:r>
              <a:rPr lang="en-IN" sz="1500" dirty="0" err="1"/>
              <a:t>file.write</a:t>
            </a:r>
            <a:r>
              <a:rPr lang="en-IN" sz="1500" dirty="0"/>
              <a:t>(data)</a:t>
            </a:r>
          </a:p>
          <a:p>
            <a:r>
              <a:rPr lang="en-IN" sz="1500" dirty="0"/>
              <a:t>            </a:t>
            </a:r>
            <a:r>
              <a:rPr lang="en-IN" sz="1500" dirty="0" err="1"/>
              <a:t>total_data_received</a:t>
            </a:r>
            <a:r>
              <a:rPr lang="en-IN" sz="1500" dirty="0"/>
              <a:t> += </a:t>
            </a:r>
            <a:r>
              <a:rPr lang="en-IN" sz="1500" dirty="0" err="1"/>
              <a:t>len</a:t>
            </a:r>
            <a:r>
              <a:rPr lang="en-IN" sz="1500" dirty="0"/>
              <a:t>(data)</a:t>
            </a:r>
          </a:p>
          <a:p>
            <a:r>
              <a:rPr lang="en-IN" sz="1500" dirty="0"/>
              <a:t>            if </a:t>
            </a:r>
            <a:r>
              <a:rPr lang="en-IN" sz="1500" dirty="0" err="1"/>
              <a:t>time.time</a:t>
            </a:r>
            <a:r>
              <a:rPr lang="en-IN" sz="1500" dirty="0"/>
              <a:t>() - </a:t>
            </a:r>
            <a:r>
              <a:rPr lang="en-IN" sz="1500" dirty="0" err="1"/>
              <a:t>start_time</a:t>
            </a:r>
            <a:r>
              <a:rPr lang="en-IN" sz="1500" dirty="0"/>
              <a:t> &gt;= 1:</a:t>
            </a:r>
          </a:p>
          <a:p>
            <a:r>
              <a:rPr lang="en-IN" sz="1500" dirty="0"/>
              <a:t>                if not f:</a:t>
            </a:r>
          </a:p>
          <a:p>
            <a:r>
              <a:rPr lang="en-IN" sz="1500" dirty="0"/>
              <a:t>                    print(</a:t>
            </a:r>
            <a:r>
              <a:rPr lang="en-IN" sz="1500" dirty="0" err="1"/>
              <a:t>f"Throughput</a:t>
            </a:r>
            <a:r>
              <a:rPr lang="en-IN" sz="1500" dirty="0"/>
              <a:t> : {</a:t>
            </a:r>
            <a:r>
              <a:rPr lang="en-IN" sz="1500" dirty="0" err="1"/>
              <a:t>total_data_received</a:t>
            </a:r>
            <a:r>
              <a:rPr lang="en-IN" sz="1500" dirty="0"/>
              <a:t>*8} /sec")</a:t>
            </a:r>
          </a:p>
          <a:p>
            <a:r>
              <a:rPr lang="en-IN" sz="1500" dirty="0"/>
              <a:t>                    f=True</a:t>
            </a:r>
          </a:p>
          <a:p>
            <a:r>
              <a:rPr lang="en-IN" sz="1500" dirty="0"/>
              <a:t>                </a:t>
            </a:r>
            <a:r>
              <a:rPr lang="en-IN" sz="1500" dirty="0" err="1"/>
              <a:t>total_data_received</a:t>
            </a:r>
            <a:r>
              <a:rPr lang="en-IN" sz="1500" dirty="0"/>
              <a:t> = 0</a:t>
            </a:r>
          </a:p>
          <a:p>
            <a:r>
              <a:rPr lang="en-IN" sz="1500" dirty="0"/>
              <a:t>                </a:t>
            </a:r>
            <a:r>
              <a:rPr lang="en-IN" sz="1500" dirty="0" err="1"/>
              <a:t>start_time</a:t>
            </a:r>
            <a:r>
              <a:rPr lang="en-IN" sz="1500" dirty="0"/>
              <a:t> = </a:t>
            </a:r>
            <a:r>
              <a:rPr lang="en-IN" sz="1500" dirty="0" err="1"/>
              <a:t>time.time</a:t>
            </a:r>
            <a:r>
              <a:rPr lang="en-IN" sz="1500" dirty="0"/>
              <a:t>()</a:t>
            </a:r>
          </a:p>
        </p:txBody>
      </p:sp>
      <p:sp>
        <p:nvSpPr>
          <p:cNvPr id="6" name="TextBox 5">
            <a:extLst>
              <a:ext uri="{FF2B5EF4-FFF2-40B4-BE49-F238E27FC236}">
                <a16:creationId xmlns:a16="http://schemas.microsoft.com/office/drawing/2014/main" id="{3A823569-B466-DB88-4B9D-64C660FEAC6B}"/>
              </a:ext>
            </a:extLst>
          </p:cNvPr>
          <p:cNvSpPr txBox="1"/>
          <p:nvPr/>
        </p:nvSpPr>
        <p:spPr>
          <a:xfrm>
            <a:off x="5963783" y="844419"/>
            <a:ext cx="6097554" cy="4016484"/>
          </a:xfrm>
          <a:prstGeom prst="rect">
            <a:avLst/>
          </a:prstGeom>
          <a:noFill/>
        </p:spPr>
        <p:txBody>
          <a:bodyPr wrap="square">
            <a:spAutoFit/>
          </a:bodyPr>
          <a:lstStyle/>
          <a:p>
            <a:r>
              <a:rPr lang="en-IN" sz="1500" dirty="0"/>
              <a:t>server_ip = '10.10.12.135'</a:t>
            </a:r>
          </a:p>
          <a:p>
            <a:r>
              <a:rPr lang="en-IN" sz="1500" dirty="0" err="1"/>
              <a:t>server_port</a:t>
            </a:r>
            <a:r>
              <a:rPr lang="en-IN" sz="1500" dirty="0"/>
              <a:t> = 12345</a:t>
            </a:r>
          </a:p>
          <a:p>
            <a:endParaRPr lang="en-IN" sz="1500" dirty="0"/>
          </a:p>
          <a:p>
            <a:r>
              <a:rPr lang="en-IN" sz="1500" dirty="0" err="1"/>
              <a:t>client_socket</a:t>
            </a:r>
            <a:r>
              <a:rPr lang="en-IN" sz="1500" dirty="0"/>
              <a:t> = </a:t>
            </a:r>
            <a:r>
              <a:rPr lang="en-IN" sz="1500" dirty="0" err="1"/>
              <a:t>socket.socket</a:t>
            </a:r>
            <a:r>
              <a:rPr lang="en-IN" sz="1500" dirty="0"/>
              <a:t>(</a:t>
            </a:r>
            <a:r>
              <a:rPr lang="en-IN" sz="1500" dirty="0" err="1"/>
              <a:t>socket.AF_INET</a:t>
            </a:r>
            <a:r>
              <a:rPr lang="en-IN" sz="1500" dirty="0"/>
              <a:t>, </a:t>
            </a:r>
            <a:r>
              <a:rPr lang="en-IN" sz="1500" dirty="0" err="1"/>
              <a:t>socket.SOCK_STREAM</a:t>
            </a:r>
            <a:r>
              <a:rPr lang="en-IN" sz="1500" dirty="0"/>
              <a:t>)</a:t>
            </a:r>
          </a:p>
          <a:p>
            <a:endParaRPr lang="en-IN" sz="1500" dirty="0"/>
          </a:p>
          <a:p>
            <a:r>
              <a:rPr lang="en-IN" sz="1500" dirty="0" err="1"/>
              <a:t>client_socket.connect</a:t>
            </a:r>
            <a:r>
              <a:rPr lang="en-IN" sz="1500" dirty="0"/>
              <a:t>((</a:t>
            </a:r>
            <a:r>
              <a:rPr lang="en-IN" sz="1500" dirty="0" err="1"/>
              <a:t>server_ip</a:t>
            </a:r>
            <a:r>
              <a:rPr lang="en-IN" sz="1500" dirty="0"/>
              <a:t>, </a:t>
            </a:r>
            <a:r>
              <a:rPr lang="en-IN" sz="1500" dirty="0" err="1"/>
              <a:t>server_port</a:t>
            </a:r>
            <a:r>
              <a:rPr lang="en-IN" sz="1500" dirty="0"/>
              <a:t>))</a:t>
            </a:r>
          </a:p>
          <a:p>
            <a:r>
              <a:rPr lang="en-IN" sz="1500" dirty="0"/>
              <a:t>print("Connected to server:", </a:t>
            </a:r>
            <a:r>
              <a:rPr lang="en-IN" sz="1500" dirty="0" err="1"/>
              <a:t>server_ip</a:t>
            </a:r>
            <a:r>
              <a:rPr lang="en-IN" sz="1500" dirty="0"/>
              <a:t>)</a:t>
            </a:r>
          </a:p>
          <a:p>
            <a:r>
              <a:rPr lang="en-IN" sz="1500" dirty="0"/>
              <a:t>filename = 'fm.zip'</a:t>
            </a:r>
          </a:p>
          <a:p>
            <a:r>
              <a:rPr lang="en-IN" sz="1500" dirty="0" err="1"/>
              <a:t>received_file_path</a:t>
            </a:r>
            <a:r>
              <a:rPr lang="en-IN" sz="1500" dirty="0"/>
              <a:t> = </a:t>
            </a:r>
            <a:r>
              <a:rPr lang="en-IN" sz="1500" dirty="0" err="1"/>
              <a:t>os.path.join</a:t>
            </a:r>
            <a:r>
              <a:rPr lang="en-IN" sz="1500" dirty="0"/>
              <a:t>(</a:t>
            </a:r>
            <a:r>
              <a:rPr lang="en-IN" sz="1500" dirty="0" err="1"/>
              <a:t>os.getcwd</a:t>
            </a:r>
            <a:r>
              <a:rPr lang="en-IN" sz="1500" dirty="0"/>
              <a:t>(), filename)</a:t>
            </a:r>
          </a:p>
          <a:p>
            <a:endParaRPr lang="en-IN" sz="1500" dirty="0"/>
          </a:p>
          <a:p>
            <a:r>
              <a:rPr lang="en-IN" sz="1500" dirty="0" err="1"/>
              <a:t>receive_file</a:t>
            </a:r>
            <a:r>
              <a:rPr lang="en-IN" sz="1500" dirty="0"/>
              <a:t>(</a:t>
            </a:r>
            <a:r>
              <a:rPr lang="en-IN" sz="1500" dirty="0" err="1"/>
              <a:t>client_socket</a:t>
            </a:r>
            <a:r>
              <a:rPr lang="en-IN" sz="1500" dirty="0"/>
              <a:t>, </a:t>
            </a:r>
            <a:r>
              <a:rPr lang="en-IN" sz="1500" dirty="0" err="1"/>
              <a:t>received_file_path</a:t>
            </a:r>
            <a:r>
              <a:rPr lang="en-IN" sz="1500" dirty="0"/>
              <a:t>)</a:t>
            </a:r>
          </a:p>
          <a:p>
            <a:r>
              <a:rPr lang="en-IN" sz="1500" dirty="0"/>
              <a:t>print("File </a:t>
            </a:r>
            <a:r>
              <a:rPr lang="en-IN" sz="1500" dirty="0" err="1"/>
              <a:t>to_serve</a:t>
            </a:r>
            <a:r>
              <a:rPr lang="en-IN" sz="1500" dirty="0"/>
              <a:t> and saved as:", </a:t>
            </a:r>
            <a:r>
              <a:rPr lang="en-IN" sz="1500" dirty="0" err="1"/>
              <a:t>received_file_path</a:t>
            </a:r>
            <a:r>
              <a:rPr lang="en-IN" sz="1500" dirty="0"/>
              <a:t>)</a:t>
            </a:r>
          </a:p>
          <a:p>
            <a:endParaRPr lang="en-IN" sz="1500" dirty="0"/>
          </a:p>
          <a:p>
            <a:r>
              <a:rPr lang="en-IN" sz="1500" dirty="0"/>
              <a:t>response = "File </a:t>
            </a:r>
            <a:r>
              <a:rPr lang="en-IN" sz="1500" dirty="0" err="1"/>
              <a:t>to_serve</a:t>
            </a:r>
            <a:r>
              <a:rPr lang="en-IN" sz="1500" dirty="0"/>
              <a:t> successfully"</a:t>
            </a:r>
          </a:p>
          <a:p>
            <a:r>
              <a:rPr lang="en-IN" sz="1500" dirty="0" err="1"/>
              <a:t>client_socket.send</a:t>
            </a:r>
            <a:r>
              <a:rPr lang="en-IN" sz="1500" dirty="0"/>
              <a:t>(</a:t>
            </a:r>
            <a:r>
              <a:rPr lang="en-IN" sz="1500" dirty="0" err="1"/>
              <a:t>response.encode</a:t>
            </a:r>
            <a:r>
              <a:rPr lang="en-IN" sz="1500" dirty="0"/>
              <a:t>())</a:t>
            </a:r>
          </a:p>
          <a:p>
            <a:endParaRPr lang="en-IN" sz="1500" dirty="0"/>
          </a:p>
          <a:p>
            <a:r>
              <a:rPr lang="en-IN" sz="1500" dirty="0" err="1"/>
              <a:t>client_socket.close</a:t>
            </a:r>
            <a:r>
              <a:rPr lang="en-IN" sz="1500" dirty="0"/>
              <a:t>()</a:t>
            </a:r>
          </a:p>
        </p:txBody>
      </p:sp>
    </p:spTree>
    <p:extLst>
      <p:ext uri="{BB962C8B-B14F-4D97-AF65-F5344CB8AC3E}">
        <p14:creationId xmlns:p14="http://schemas.microsoft.com/office/powerpoint/2010/main" val="407218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61C9D9-7100-1DD0-F9A5-D92CA5BAE53E}"/>
              </a:ext>
            </a:extLst>
          </p:cNvPr>
          <p:cNvSpPr txBox="1"/>
          <p:nvPr/>
        </p:nvSpPr>
        <p:spPr>
          <a:xfrm>
            <a:off x="566836" y="445151"/>
            <a:ext cx="1905777" cy="369332"/>
          </a:xfrm>
          <a:prstGeom prst="rect">
            <a:avLst/>
          </a:prstGeom>
          <a:noFill/>
        </p:spPr>
        <p:txBody>
          <a:bodyPr wrap="square">
            <a:spAutoFit/>
          </a:bodyPr>
          <a:lstStyle/>
          <a:p>
            <a:r>
              <a:rPr lang="en-IN" dirty="0"/>
              <a:t>OUTPUTS: </a:t>
            </a:r>
          </a:p>
        </p:txBody>
      </p:sp>
      <p:sp>
        <p:nvSpPr>
          <p:cNvPr id="7" name="TextBox 6">
            <a:extLst>
              <a:ext uri="{FF2B5EF4-FFF2-40B4-BE49-F238E27FC236}">
                <a16:creationId xmlns:a16="http://schemas.microsoft.com/office/drawing/2014/main" id="{1B814D0D-DF56-585C-6F98-E75DAEEA219C}"/>
              </a:ext>
            </a:extLst>
          </p:cNvPr>
          <p:cNvSpPr txBox="1"/>
          <p:nvPr/>
        </p:nvSpPr>
        <p:spPr>
          <a:xfrm>
            <a:off x="566836" y="911681"/>
            <a:ext cx="2344316" cy="369332"/>
          </a:xfrm>
          <a:prstGeom prst="rect">
            <a:avLst/>
          </a:prstGeom>
          <a:noFill/>
        </p:spPr>
        <p:txBody>
          <a:bodyPr wrap="square">
            <a:spAutoFit/>
          </a:bodyPr>
          <a:lstStyle/>
          <a:p>
            <a:r>
              <a:rPr lang="en-IN" dirty="0"/>
              <a:t>OUTPUT (Server.py):</a:t>
            </a:r>
          </a:p>
        </p:txBody>
      </p:sp>
      <p:pic>
        <p:nvPicPr>
          <p:cNvPr id="8" name="Picture 7">
            <a:extLst>
              <a:ext uri="{FF2B5EF4-FFF2-40B4-BE49-F238E27FC236}">
                <a16:creationId xmlns:a16="http://schemas.microsoft.com/office/drawing/2014/main" id="{40ED0BE7-4515-2CFB-8A7A-56B343B09A86}"/>
              </a:ext>
            </a:extLst>
          </p:cNvPr>
          <p:cNvPicPr>
            <a:picLocks noChangeAspect="1"/>
          </p:cNvPicPr>
          <p:nvPr/>
        </p:nvPicPr>
        <p:blipFill>
          <a:blip r:embed="rId2"/>
          <a:stretch>
            <a:fillRect/>
          </a:stretch>
        </p:blipFill>
        <p:spPr>
          <a:xfrm>
            <a:off x="645122" y="1702758"/>
            <a:ext cx="5073228" cy="3615691"/>
          </a:xfrm>
          <a:prstGeom prst="rect">
            <a:avLst/>
          </a:prstGeom>
        </p:spPr>
      </p:pic>
      <p:sp>
        <p:nvSpPr>
          <p:cNvPr id="10" name="TextBox 9">
            <a:extLst>
              <a:ext uri="{FF2B5EF4-FFF2-40B4-BE49-F238E27FC236}">
                <a16:creationId xmlns:a16="http://schemas.microsoft.com/office/drawing/2014/main" id="{59BFC4ED-4776-F0A8-EA73-DF9E3FF23A78}"/>
              </a:ext>
            </a:extLst>
          </p:cNvPr>
          <p:cNvSpPr txBox="1"/>
          <p:nvPr/>
        </p:nvSpPr>
        <p:spPr>
          <a:xfrm>
            <a:off x="6706378" y="911681"/>
            <a:ext cx="2353646" cy="369332"/>
          </a:xfrm>
          <a:prstGeom prst="rect">
            <a:avLst/>
          </a:prstGeom>
          <a:noFill/>
        </p:spPr>
        <p:txBody>
          <a:bodyPr wrap="square">
            <a:spAutoFit/>
          </a:bodyPr>
          <a:lstStyle/>
          <a:p>
            <a:r>
              <a:rPr lang="en-IN" dirty="0"/>
              <a:t>OUTPUT (Client.py):</a:t>
            </a:r>
          </a:p>
        </p:txBody>
      </p:sp>
      <p:pic>
        <p:nvPicPr>
          <p:cNvPr id="12" name="Picture 11" descr="A screen shot of a computer&#10;&#10;Description automatically generated">
            <a:extLst>
              <a:ext uri="{FF2B5EF4-FFF2-40B4-BE49-F238E27FC236}">
                <a16:creationId xmlns:a16="http://schemas.microsoft.com/office/drawing/2014/main" id="{C7C68160-3ADF-41ED-AB3F-4608F2EDC156}"/>
              </a:ext>
            </a:extLst>
          </p:cNvPr>
          <p:cNvPicPr>
            <a:picLocks noChangeAspect="1"/>
          </p:cNvPicPr>
          <p:nvPr/>
        </p:nvPicPr>
        <p:blipFill>
          <a:blip r:embed="rId3"/>
          <a:stretch>
            <a:fillRect/>
          </a:stretch>
        </p:blipFill>
        <p:spPr>
          <a:xfrm>
            <a:off x="6302536" y="1702758"/>
            <a:ext cx="5514975" cy="1152525"/>
          </a:xfrm>
          <a:prstGeom prst="rect">
            <a:avLst/>
          </a:prstGeom>
        </p:spPr>
      </p:pic>
    </p:spTree>
    <p:extLst>
      <p:ext uri="{BB962C8B-B14F-4D97-AF65-F5344CB8AC3E}">
        <p14:creationId xmlns:p14="http://schemas.microsoft.com/office/powerpoint/2010/main" val="428496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D4818-A01C-0365-80A5-E26D7D060C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945490-207F-5CA9-F47A-4D80C14C727F}"/>
              </a:ext>
            </a:extLst>
          </p:cNvPr>
          <p:cNvSpPr txBox="1"/>
          <p:nvPr/>
        </p:nvSpPr>
        <p:spPr>
          <a:xfrm>
            <a:off x="286917" y="221215"/>
            <a:ext cx="2764193" cy="369332"/>
          </a:xfrm>
          <a:prstGeom prst="rect">
            <a:avLst/>
          </a:prstGeom>
          <a:noFill/>
        </p:spPr>
        <p:txBody>
          <a:bodyPr wrap="square">
            <a:spAutoFit/>
          </a:bodyPr>
          <a:lstStyle/>
          <a:p>
            <a:r>
              <a:rPr lang="en-IN" u="sng" dirty="0"/>
              <a:t>Loss.java:</a:t>
            </a:r>
          </a:p>
        </p:txBody>
      </p:sp>
      <p:sp>
        <p:nvSpPr>
          <p:cNvPr id="6" name="TextBox 5">
            <a:extLst>
              <a:ext uri="{FF2B5EF4-FFF2-40B4-BE49-F238E27FC236}">
                <a16:creationId xmlns:a16="http://schemas.microsoft.com/office/drawing/2014/main" id="{A671B926-E2FE-78D5-ED9C-2F7571C5DA17}"/>
              </a:ext>
            </a:extLst>
          </p:cNvPr>
          <p:cNvSpPr txBox="1"/>
          <p:nvPr/>
        </p:nvSpPr>
        <p:spPr>
          <a:xfrm>
            <a:off x="688133" y="590547"/>
            <a:ext cx="5264798" cy="3554819"/>
          </a:xfrm>
          <a:prstGeom prst="rect">
            <a:avLst/>
          </a:prstGeom>
          <a:noFill/>
        </p:spPr>
        <p:txBody>
          <a:bodyPr wrap="square">
            <a:spAutoFit/>
          </a:bodyPr>
          <a:lstStyle/>
          <a:p>
            <a:r>
              <a:rPr lang="en-IN" sz="1500" dirty="0"/>
              <a:t>import </a:t>
            </a:r>
            <a:r>
              <a:rPr lang="en-IN" sz="1500" dirty="0" err="1"/>
              <a:t>java.net.InetAddress</a:t>
            </a:r>
            <a:r>
              <a:rPr lang="en-IN" sz="1500" dirty="0"/>
              <a:t>;</a:t>
            </a:r>
          </a:p>
          <a:p>
            <a:r>
              <a:rPr lang="en-IN" sz="1500" dirty="0"/>
              <a:t>import </a:t>
            </a:r>
            <a:r>
              <a:rPr lang="en-IN" sz="1500" dirty="0" err="1"/>
              <a:t>java.util.Scanner</a:t>
            </a:r>
            <a:r>
              <a:rPr lang="en-IN" sz="1500" dirty="0"/>
              <a:t>;</a:t>
            </a:r>
          </a:p>
          <a:p>
            <a:r>
              <a:rPr lang="en-IN" sz="1500" dirty="0"/>
              <a:t>public class Loss {</a:t>
            </a:r>
          </a:p>
          <a:p>
            <a:r>
              <a:rPr lang="en-IN" sz="1500" dirty="0"/>
              <a:t>    public static void main(String[] </a:t>
            </a:r>
            <a:r>
              <a:rPr lang="en-IN" sz="1500" dirty="0" err="1"/>
              <a:t>args</a:t>
            </a:r>
            <a:r>
              <a:rPr lang="en-IN" sz="1500" dirty="0"/>
              <a:t>) {</a:t>
            </a:r>
          </a:p>
          <a:p>
            <a:r>
              <a:rPr lang="en-IN" sz="1500" dirty="0"/>
              <a:t>        Scanner </a:t>
            </a:r>
            <a:r>
              <a:rPr lang="en-IN" sz="1500" dirty="0" err="1"/>
              <a:t>scanner</a:t>
            </a:r>
            <a:r>
              <a:rPr lang="en-IN" sz="1500" dirty="0"/>
              <a:t> = new Scanner(System.in);</a:t>
            </a:r>
          </a:p>
          <a:p>
            <a:r>
              <a:rPr lang="en-IN" sz="1500" dirty="0"/>
              <a:t>        try {</a:t>
            </a:r>
          </a:p>
          <a:p>
            <a:r>
              <a:rPr lang="en-IN" sz="1500" dirty="0"/>
              <a:t>            </a:t>
            </a:r>
            <a:r>
              <a:rPr lang="en-IN" sz="1500" dirty="0" err="1"/>
              <a:t>System.out.print</a:t>
            </a:r>
            <a:r>
              <a:rPr lang="en-IN" sz="1500" dirty="0"/>
              <a:t>("Enter IP address to ping: ");</a:t>
            </a:r>
          </a:p>
          <a:p>
            <a:r>
              <a:rPr lang="en-IN" sz="1500" dirty="0"/>
              <a:t>            String </a:t>
            </a:r>
            <a:r>
              <a:rPr lang="en-IN" sz="1500" dirty="0" err="1"/>
              <a:t>ipAddress</a:t>
            </a:r>
            <a:r>
              <a:rPr lang="en-IN" sz="1500" dirty="0"/>
              <a:t> = </a:t>
            </a:r>
            <a:r>
              <a:rPr lang="en-IN" sz="1500" dirty="0" err="1"/>
              <a:t>scanner.nextLine</a:t>
            </a:r>
            <a:r>
              <a:rPr lang="en-IN" sz="1500" dirty="0"/>
              <a:t>();</a:t>
            </a:r>
          </a:p>
          <a:p>
            <a:r>
              <a:rPr lang="en-IN" sz="1500" dirty="0"/>
              <a:t>            </a:t>
            </a:r>
            <a:r>
              <a:rPr lang="en-IN" sz="1500" dirty="0" err="1"/>
              <a:t>System.out.print</a:t>
            </a:r>
            <a:r>
              <a:rPr lang="en-IN" sz="1500" dirty="0"/>
              <a:t>("Enter number of requests: ");</a:t>
            </a:r>
          </a:p>
          <a:p>
            <a:r>
              <a:rPr lang="en-IN" sz="1500" dirty="0"/>
              <a:t>            int </a:t>
            </a:r>
            <a:r>
              <a:rPr lang="en-IN" sz="1500" dirty="0" err="1"/>
              <a:t>numRequests</a:t>
            </a:r>
            <a:r>
              <a:rPr lang="en-IN" sz="1500" dirty="0"/>
              <a:t> = </a:t>
            </a:r>
            <a:r>
              <a:rPr lang="en-IN" sz="1500" dirty="0" err="1"/>
              <a:t>Integer.parseInt</a:t>
            </a:r>
            <a:r>
              <a:rPr lang="en-IN" sz="1500" dirty="0"/>
              <a:t>(</a:t>
            </a:r>
            <a:r>
              <a:rPr lang="en-IN" sz="1500" dirty="0" err="1"/>
              <a:t>scanner.nextLine</a:t>
            </a:r>
            <a:r>
              <a:rPr lang="en-IN" sz="1500" dirty="0"/>
              <a:t>());</a:t>
            </a:r>
          </a:p>
          <a:p>
            <a:r>
              <a:rPr lang="en-IN" sz="1500" dirty="0"/>
              <a:t>            </a:t>
            </a:r>
            <a:r>
              <a:rPr lang="en-IN" sz="1500" dirty="0" err="1"/>
              <a:t>System.out.println</a:t>
            </a:r>
            <a:r>
              <a:rPr lang="en-IN" sz="1500" dirty="0"/>
              <a:t>("Starting.....");</a:t>
            </a:r>
          </a:p>
          <a:p>
            <a:r>
              <a:rPr lang="en-IN" sz="1500" dirty="0"/>
              <a:t>            </a:t>
            </a:r>
            <a:r>
              <a:rPr lang="en-IN" sz="1500" dirty="0" err="1"/>
              <a:t>InetAddress</a:t>
            </a:r>
            <a:r>
              <a:rPr lang="en-IN" sz="1500" dirty="0"/>
              <a:t> </a:t>
            </a:r>
            <a:r>
              <a:rPr lang="en-IN" sz="1500" dirty="0" err="1"/>
              <a:t>inet</a:t>
            </a:r>
            <a:r>
              <a:rPr lang="en-IN" sz="1500" dirty="0"/>
              <a:t> = </a:t>
            </a:r>
            <a:r>
              <a:rPr lang="en-IN" sz="1500" dirty="0" err="1"/>
              <a:t>InetAddress.getByName</a:t>
            </a:r>
            <a:r>
              <a:rPr lang="en-IN" sz="1500" dirty="0"/>
              <a:t>(</a:t>
            </a:r>
            <a:r>
              <a:rPr lang="en-IN" sz="1500" dirty="0" err="1"/>
              <a:t>ipAddress</a:t>
            </a:r>
            <a:r>
              <a:rPr lang="en-IN" sz="1500" dirty="0"/>
              <a:t>);</a:t>
            </a:r>
          </a:p>
          <a:p>
            <a:r>
              <a:rPr lang="en-IN" sz="1500" dirty="0"/>
              <a:t>            int timeout = 5000; // </a:t>
            </a:r>
            <a:r>
              <a:rPr lang="en-IN" sz="1500" dirty="0" err="1"/>
              <a:t>ms</a:t>
            </a:r>
            <a:endParaRPr lang="en-IN" sz="1500" dirty="0"/>
          </a:p>
          <a:p>
            <a:r>
              <a:rPr lang="en-IN" sz="1500" dirty="0"/>
              <a:t>            int </a:t>
            </a:r>
            <a:r>
              <a:rPr lang="en-IN" sz="1500" dirty="0" err="1"/>
              <a:t>successfulPings</a:t>
            </a:r>
            <a:r>
              <a:rPr lang="en-IN" sz="1500" dirty="0"/>
              <a:t> = 0;</a:t>
            </a:r>
          </a:p>
          <a:p>
            <a:r>
              <a:rPr lang="en-IN" sz="1500" dirty="0"/>
              <a:t>            long </a:t>
            </a:r>
            <a:r>
              <a:rPr lang="en-IN" sz="1500" dirty="0" err="1"/>
              <a:t>totalDelay</a:t>
            </a:r>
            <a:r>
              <a:rPr lang="en-IN" sz="1500" dirty="0"/>
              <a:t> = 0;</a:t>
            </a:r>
          </a:p>
        </p:txBody>
      </p:sp>
      <p:sp>
        <p:nvSpPr>
          <p:cNvPr id="10" name="TextBox 9">
            <a:extLst>
              <a:ext uri="{FF2B5EF4-FFF2-40B4-BE49-F238E27FC236}">
                <a16:creationId xmlns:a16="http://schemas.microsoft.com/office/drawing/2014/main" id="{B6432496-4F75-75FC-AC91-D22AB12ACC22}"/>
              </a:ext>
            </a:extLst>
          </p:cNvPr>
          <p:cNvSpPr txBox="1"/>
          <p:nvPr/>
        </p:nvSpPr>
        <p:spPr>
          <a:xfrm>
            <a:off x="1212203" y="4097627"/>
            <a:ext cx="4811485" cy="2169825"/>
          </a:xfrm>
          <a:prstGeom prst="rect">
            <a:avLst/>
          </a:prstGeom>
          <a:noFill/>
        </p:spPr>
        <p:txBody>
          <a:bodyPr wrap="square">
            <a:spAutoFit/>
          </a:bodyPr>
          <a:lstStyle/>
          <a:p>
            <a:r>
              <a:rPr lang="en-IN" sz="1500" dirty="0"/>
              <a:t> for (int </a:t>
            </a:r>
            <a:r>
              <a:rPr lang="en-IN" sz="1500" dirty="0" err="1"/>
              <a:t>i</a:t>
            </a:r>
            <a:r>
              <a:rPr lang="en-IN" sz="1500" dirty="0"/>
              <a:t> = 0; </a:t>
            </a:r>
            <a:r>
              <a:rPr lang="en-IN" sz="1500" dirty="0" err="1"/>
              <a:t>i</a:t>
            </a:r>
            <a:r>
              <a:rPr lang="en-IN" sz="1500" dirty="0"/>
              <a:t> &lt; </a:t>
            </a:r>
            <a:r>
              <a:rPr lang="en-IN" sz="1500" dirty="0" err="1"/>
              <a:t>numRequests</a:t>
            </a:r>
            <a:r>
              <a:rPr lang="en-IN" sz="1500" dirty="0"/>
              <a:t>; </a:t>
            </a:r>
            <a:r>
              <a:rPr lang="en-IN" sz="1500" dirty="0" err="1"/>
              <a:t>i</a:t>
            </a:r>
            <a:r>
              <a:rPr lang="en-IN" sz="1500" dirty="0"/>
              <a:t>++) {</a:t>
            </a:r>
          </a:p>
          <a:p>
            <a:r>
              <a:rPr lang="en-IN" sz="1500" dirty="0"/>
              <a:t>                long </a:t>
            </a:r>
            <a:r>
              <a:rPr lang="en-IN" sz="1500" dirty="0" err="1"/>
              <a:t>startTime</a:t>
            </a:r>
            <a:r>
              <a:rPr lang="en-IN" sz="1500" dirty="0"/>
              <a:t> = </a:t>
            </a:r>
            <a:r>
              <a:rPr lang="en-IN" sz="1500" dirty="0" err="1"/>
              <a:t>System.currentTimeMillis</a:t>
            </a:r>
            <a:r>
              <a:rPr lang="en-IN" sz="1500" dirty="0"/>
              <a:t>();</a:t>
            </a:r>
          </a:p>
          <a:p>
            <a:r>
              <a:rPr lang="en-IN" sz="1500" dirty="0"/>
              <a:t>                if (</a:t>
            </a:r>
            <a:r>
              <a:rPr lang="en-IN" sz="1500" dirty="0" err="1"/>
              <a:t>inet.isReachable</a:t>
            </a:r>
            <a:r>
              <a:rPr lang="en-IN" sz="1500" dirty="0"/>
              <a:t>(timeout)) {</a:t>
            </a:r>
          </a:p>
          <a:p>
            <a:r>
              <a:rPr lang="en-IN" sz="1500" dirty="0"/>
              <a:t>                    long </a:t>
            </a:r>
            <a:r>
              <a:rPr lang="en-IN" sz="1500" dirty="0" err="1"/>
              <a:t>endTime</a:t>
            </a:r>
            <a:r>
              <a:rPr lang="en-IN" sz="1500" dirty="0"/>
              <a:t> = </a:t>
            </a:r>
            <a:r>
              <a:rPr lang="en-IN" sz="1500" dirty="0" err="1"/>
              <a:t>System.currentTimeMillis</a:t>
            </a:r>
            <a:r>
              <a:rPr lang="en-IN" sz="1500" dirty="0"/>
              <a:t>();</a:t>
            </a:r>
          </a:p>
          <a:p>
            <a:r>
              <a:rPr lang="en-IN" sz="1500" dirty="0"/>
              <a:t>                    long delay = </a:t>
            </a:r>
            <a:r>
              <a:rPr lang="en-IN" sz="1500" dirty="0" err="1"/>
              <a:t>endTime</a:t>
            </a:r>
            <a:r>
              <a:rPr lang="en-IN" sz="1500" dirty="0"/>
              <a:t> - </a:t>
            </a:r>
            <a:r>
              <a:rPr lang="en-IN" sz="1500" dirty="0" err="1"/>
              <a:t>startTime</a:t>
            </a:r>
            <a:r>
              <a:rPr lang="en-IN" sz="1500" dirty="0"/>
              <a:t>;</a:t>
            </a:r>
          </a:p>
          <a:p>
            <a:r>
              <a:rPr lang="en-IN" sz="1500" dirty="0"/>
              <a:t>                    </a:t>
            </a:r>
            <a:r>
              <a:rPr lang="en-IN" sz="1500" dirty="0" err="1"/>
              <a:t>totalDelay</a:t>
            </a:r>
            <a:r>
              <a:rPr lang="en-IN" sz="1500" dirty="0"/>
              <a:t> += delay;</a:t>
            </a:r>
          </a:p>
          <a:p>
            <a:r>
              <a:rPr lang="en-IN" sz="1500" dirty="0"/>
              <a:t>                    </a:t>
            </a:r>
            <a:r>
              <a:rPr lang="en-IN" sz="1500" dirty="0" err="1"/>
              <a:t>successfulPings</a:t>
            </a:r>
            <a:r>
              <a:rPr lang="en-IN" sz="1500" dirty="0"/>
              <a:t>++;</a:t>
            </a:r>
          </a:p>
          <a:p>
            <a:r>
              <a:rPr lang="en-IN" sz="1500" dirty="0"/>
              <a:t>                }</a:t>
            </a:r>
          </a:p>
          <a:p>
            <a:r>
              <a:rPr lang="en-IN" sz="1500" dirty="0"/>
              <a:t>            }</a:t>
            </a:r>
          </a:p>
        </p:txBody>
      </p:sp>
      <p:sp>
        <p:nvSpPr>
          <p:cNvPr id="12" name="TextBox 11">
            <a:extLst>
              <a:ext uri="{FF2B5EF4-FFF2-40B4-BE49-F238E27FC236}">
                <a16:creationId xmlns:a16="http://schemas.microsoft.com/office/drawing/2014/main" id="{37392AFC-E75B-8B7C-CD39-E540F52F128D}"/>
              </a:ext>
            </a:extLst>
          </p:cNvPr>
          <p:cNvSpPr txBox="1"/>
          <p:nvPr/>
        </p:nvSpPr>
        <p:spPr>
          <a:xfrm>
            <a:off x="6094446" y="935223"/>
            <a:ext cx="6097554" cy="4247317"/>
          </a:xfrm>
          <a:prstGeom prst="rect">
            <a:avLst/>
          </a:prstGeom>
          <a:noFill/>
        </p:spPr>
        <p:txBody>
          <a:bodyPr wrap="square">
            <a:spAutoFit/>
          </a:bodyPr>
          <a:lstStyle/>
          <a:p>
            <a:r>
              <a:rPr lang="en-IN" sz="1500" dirty="0"/>
              <a:t> int </a:t>
            </a:r>
            <a:r>
              <a:rPr lang="en-IN" sz="1500" dirty="0" err="1"/>
              <a:t>lostPackets</a:t>
            </a:r>
            <a:r>
              <a:rPr lang="en-IN" sz="1500" dirty="0"/>
              <a:t> = </a:t>
            </a:r>
            <a:r>
              <a:rPr lang="en-IN" sz="1500" dirty="0" err="1"/>
              <a:t>numRequests</a:t>
            </a:r>
            <a:r>
              <a:rPr lang="en-IN" sz="1500" dirty="0"/>
              <a:t> - </a:t>
            </a:r>
            <a:r>
              <a:rPr lang="en-IN" sz="1500" dirty="0" err="1"/>
              <a:t>successfulPings</a:t>
            </a:r>
            <a:r>
              <a:rPr lang="en-IN" sz="1500" dirty="0"/>
              <a:t>;</a:t>
            </a:r>
          </a:p>
          <a:p>
            <a:r>
              <a:rPr lang="en-IN" sz="1500" dirty="0"/>
              <a:t>            double </a:t>
            </a:r>
            <a:r>
              <a:rPr lang="en-IN" sz="1500" dirty="0" err="1"/>
              <a:t>lossPercentage</a:t>
            </a:r>
            <a:r>
              <a:rPr lang="en-IN" sz="1500" dirty="0"/>
              <a:t> = (double) </a:t>
            </a:r>
            <a:r>
              <a:rPr lang="en-IN" sz="1500" dirty="0" err="1"/>
              <a:t>lostPackets</a:t>
            </a:r>
            <a:r>
              <a:rPr lang="en-IN" sz="1500" dirty="0"/>
              <a:t> / </a:t>
            </a:r>
            <a:r>
              <a:rPr lang="en-IN" sz="1500" dirty="0" err="1"/>
              <a:t>numRequests</a:t>
            </a:r>
            <a:r>
              <a:rPr lang="en-IN" sz="1500" dirty="0"/>
              <a:t> * 100;</a:t>
            </a:r>
          </a:p>
          <a:p>
            <a:r>
              <a:rPr lang="en-IN" sz="1500" dirty="0"/>
              <a:t>            double </a:t>
            </a:r>
            <a:r>
              <a:rPr lang="en-IN" sz="1500" dirty="0" err="1"/>
              <a:t>averageDelay</a:t>
            </a:r>
            <a:r>
              <a:rPr lang="en-IN" sz="1500" dirty="0"/>
              <a:t> = </a:t>
            </a:r>
            <a:r>
              <a:rPr lang="en-IN" sz="1500" dirty="0" err="1"/>
              <a:t>successfulPings</a:t>
            </a:r>
            <a:r>
              <a:rPr lang="en-IN" sz="1500" dirty="0"/>
              <a:t> &gt; 0 ? (double) </a:t>
            </a:r>
            <a:r>
              <a:rPr lang="en-IN" sz="1500" dirty="0" err="1"/>
              <a:t>totalDelay</a:t>
            </a:r>
            <a:r>
              <a:rPr lang="en-IN" sz="1500" dirty="0"/>
              <a:t> / </a:t>
            </a:r>
            <a:r>
              <a:rPr lang="en-IN" sz="1500" dirty="0" err="1"/>
              <a:t>successfulPings</a:t>
            </a:r>
            <a:r>
              <a:rPr lang="en-IN" sz="1500" dirty="0"/>
              <a:t> : 0;</a:t>
            </a:r>
          </a:p>
          <a:p>
            <a:r>
              <a:rPr lang="en-IN" sz="1500" dirty="0"/>
              <a:t>            </a:t>
            </a:r>
            <a:r>
              <a:rPr lang="en-IN" sz="1500" dirty="0" err="1"/>
              <a:t>System.out.println</a:t>
            </a:r>
            <a:r>
              <a:rPr lang="en-IN" sz="1500" dirty="0"/>
              <a:t>("Packets: Sent = " + </a:t>
            </a:r>
            <a:r>
              <a:rPr lang="en-IN" sz="1500" dirty="0" err="1"/>
              <a:t>numRequests</a:t>
            </a:r>
            <a:r>
              <a:rPr lang="en-IN" sz="1500" dirty="0"/>
              <a:t> + ", Received = " + </a:t>
            </a:r>
            <a:r>
              <a:rPr lang="en-IN" sz="1500" dirty="0" err="1"/>
              <a:t>successfulPings</a:t>
            </a:r>
            <a:r>
              <a:rPr lang="en-IN" sz="1500" dirty="0"/>
              <a:t> +</a:t>
            </a:r>
          </a:p>
          <a:p>
            <a:r>
              <a:rPr lang="en-IN" sz="1500" dirty="0"/>
              <a:t>                    ", Lost = " + </a:t>
            </a:r>
            <a:r>
              <a:rPr lang="en-IN" sz="1500" dirty="0" err="1"/>
              <a:t>lostPackets</a:t>
            </a:r>
            <a:r>
              <a:rPr lang="en-IN" sz="1500" dirty="0"/>
              <a:t> + " (" + </a:t>
            </a:r>
            <a:r>
              <a:rPr lang="en-IN" sz="1500" dirty="0" err="1"/>
              <a:t>String.format</a:t>
            </a:r>
            <a:r>
              <a:rPr lang="en-IN" sz="1500" dirty="0"/>
              <a:t>("%.2f", </a:t>
            </a:r>
            <a:r>
              <a:rPr lang="en-IN" sz="1500" dirty="0" err="1"/>
              <a:t>lossPercentage</a:t>
            </a:r>
            <a:r>
              <a:rPr lang="en-IN" sz="1500" dirty="0"/>
              <a:t>) + "% loss)");</a:t>
            </a:r>
          </a:p>
          <a:p>
            <a:r>
              <a:rPr lang="en-IN" sz="1500" dirty="0"/>
              <a:t>            </a:t>
            </a:r>
            <a:r>
              <a:rPr lang="en-IN" sz="1500" dirty="0" err="1"/>
              <a:t>System.out.println</a:t>
            </a:r>
            <a:r>
              <a:rPr lang="en-IN" sz="1500" dirty="0"/>
              <a:t>("Average Delay of all packets = " + </a:t>
            </a:r>
            <a:r>
              <a:rPr lang="en-IN" sz="1500" dirty="0" err="1"/>
              <a:t>String.format</a:t>
            </a:r>
            <a:r>
              <a:rPr lang="en-IN" sz="1500" dirty="0"/>
              <a:t>("%.2f", </a:t>
            </a:r>
            <a:r>
              <a:rPr lang="en-IN" sz="1500" dirty="0" err="1"/>
              <a:t>averageDelay</a:t>
            </a:r>
            <a:r>
              <a:rPr lang="en-IN" sz="1500" dirty="0"/>
              <a:t>) + "</a:t>
            </a:r>
            <a:r>
              <a:rPr lang="en-IN" sz="1500" dirty="0" err="1"/>
              <a:t>ms</a:t>
            </a:r>
            <a:r>
              <a:rPr lang="en-IN" sz="1500" dirty="0"/>
              <a:t>");</a:t>
            </a:r>
          </a:p>
          <a:p>
            <a:r>
              <a:rPr lang="en-IN" sz="1500" dirty="0"/>
              <a:t>        } catch (Exception e) {</a:t>
            </a:r>
          </a:p>
          <a:p>
            <a:r>
              <a:rPr lang="en-IN" sz="1500" dirty="0"/>
              <a:t>            </a:t>
            </a:r>
            <a:r>
              <a:rPr lang="en-IN" sz="1500" dirty="0" err="1"/>
              <a:t>e.printStackTrace</a:t>
            </a:r>
            <a:r>
              <a:rPr lang="en-IN" sz="1500" dirty="0"/>
              <a:t>();</a:t>
            </a:r>
          </a:p>
          <a:p>
            <a:r>
              <a:rPr lang="en-IN" sz="1500" dirty="0"/>
              <a:t>        } finally {</a:t>
            </a:r>
          </a:p>
          <a:p>
            <a:r>
              <a:rPr lang="en-IN" sz="1500" dirty="0"/>
              <a:t>            </a:t>
            </a:r>
            <a:r>
              <a:rPr lang="en-IN" sz="1500" dirty="0" err="1"/>
              <a:t>scanner.close</a:t>
            </a:r>
            <a:r>
              <a:rPr lang="en-IN" sz="1500" dirty="0"/>
              <a:t>();</a:t>
            </a:r>
          </a:p>
          <a:p>
            <a:r>
              <a:rPr lang="en-IN" sz="1500" dirty="0"/>
              <a:t>        }</a:t>
            </a:r>
          </a:p>
          <a:p>
            <a:r>
              <a:rPr lang="en-IN" sz="1500" dirty="0"/>
              <a:t>    }</a:t>
            </a:r>
          </a:p>
          <a:p>
            <a:r>
              <a:rPr lang="en-IN" sz="1500" dirty="0"/>
              <a:t>}</a:t>
            </a:r>
          </a:p>
        </p:txBody>
      </p:sp>
    </p:spTree>
    <p:extLst>
      <p:ext uri="{BB962C8B-B14F-4D97-AF65-F5344CB8AC3E}">
        <p14:creationId xmlns:p14="http://schemas.microsoft.com/office/powerpoint/2010/main" val="332687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screen with white text&#10;&#10;Description automatically generated">
            <a:extLst>
              <a:ext uri="{FF2B5EF4-FFF2-40B4-BE49-F238E27FC236}">
                <a16:creationId xmlns:a16="http://schemas.microsoft.com/office/drawing/2014/main" id="{CF04C8FA-ACDB-54E9-469D-98C2AE4D4294}"/>
              </a:ext>
            </a:extLst>
          </p:cNvPr>
          <p:cNvPicPr>
            <a:picLocks noChangeAspect="1"/>
          </p:cNvPicPr>
          <p:nvPr/>
        </p:nvPicPr>
        <p:blipFill>
          <a:blip r:embed="rId2"/>
          <a:stretch>
            <a:fillRect/>
          </a:stretch>
        </p:blipFill>
        <p:spPr>
          <a:xfrm>
            <a:off x="853070" y="1267700"/>
            <a:ext cx="6753225" cy="1038225"/>
          </a:xfrm>
          <a:prstGeom prst="rect">
            <a:avLst/>
          </a:prstGeom>
        </p:spPr>
      </p:pic>
      <p:pic>
        <p:nvPicPr>
          <p:cNvPr id="5" name="Picture 4" descr="A black and white screen with numbers and a square&#10;&#10;Description automatically generated">
            <a:extLst>
              <a:ext uri="{FF2B5EF4-FFF2-40B4-BE49-F238E27FC236}">
                <a16:creationId xmlns:a16="http://schemas.microsoft.com/office/drawing/2014/main" id="{4A1332D7-38AB-2E1A-125A-19344CDFDD08}"/>
              </a:ext>
            </a:extLst>
          </p:cNvPr>
          <p:cNvPicPr>
            <a:picLocks noChangeAspect="1"/>
          </p:cNvPicPr>
          <p:nvPr/>
        </p:nvPicPr>
        <p:blipFill>
          <a:blip r:embed="rId3"/>
          <a:stretch>
            <a:fillRect/>
          </a:stretch>
        </p:blipFill>
        <p:spPr>
          <a:xfrm>
            <a:off x="862595" y="2667485"/>
            <a:ext cx="6743700" cy="1019175"/>
          </a:xfrm>
          <a:prstGeom prst="rect">
            <a:avLst/>
          </a:prstGeom>
        </p:spPr>
      </p:pic>
      <p:pic>
        <p:nvPicPr>
          <p:cNvPr id="7" name="Picture 6" descr="A black and white screen with numbers&#10;&#10;Description automatically generated">
            <a:extLst>
              <a:ext uri="{FF2B5EF4-FFF2-40B4-BE49-F238E27FC236}">
                <a16:creationId xmlns:a16="http://schemas.microsoft.com/office/drawing/2014/main" id="{FCBE118D-4D42-9811-AF11-95712275CC3F}"/>
              </a:ext>
            </a:extLst>
          </p:cNvPr>
          <p:cNvPicPr>
            <a:picLocks noChangeAspect="1"/>
          </p:cNvPicPr>
          <p:nvPr/>
        </p:nvPicPr>
        <p:blipFill>
          <a:blip r:embed="rId4"/>
          <a:stretch>
            <a:fillRect/>
          </a:stretch>
        </p:blipFill>
        <p:spPr>
          <a:xfrm>
            <a:off x="862595" y="4272352"/>
            <a:ext cx="6762750" cy="1028700"/>
          </a:xfrm>
          <a:prstGeom prst="rect">
            <a:avLst/>
          </a:prstGeom>
        </p:spPr>
      </p:pic>
      <p:sp>
        <p:nvSpPr>
          <p:cNvPr id="9" name="TextBox 8">
            <a:extLst>
              <a:ext uri="{FF2B5EF4-FFF2-40B4-BE49-F238E27FC236}">
                <a16:creationId xmlns:a16="http://schemas.microsoft.com/office/drawing/2014/main" id="{B6226BE8-D60B-6571-1649-7E68C32E6BB6}"/>
              </a:ext>
            </a:extLst>
          </p:cNvPr>
          <p:cNvSpPr txBox="1"/>
          <p:nvPr/>
        </p:nvSpPr>
        <p:spPr>
          <a:xfrm>
            <a:off x="853070" y="605522"/>
            <a:ext cx="2297663" cy="369332"/>
          </a:xfrm>
          <a:prstGeom prst="rect">
            <a:avLst/>
          </a:prstGeom>
          <a:noFill/>
        </p:spPr>
        <p:txBody>
          <a:bodyPr wrap="square">
            <a:spAutoFit/>
          </a:bodyPr>
          <a:lstStyle/>
          <a:p>
            <a:r>
              <a:rPr lang="en-IN" dirty="0"/>
              <a:t>OUTPUT (Loss.java):</a:t>
            </a:r>
          </a:p>
        </p:txBody>
      </p:sp>
    </p:spTree>
    <p:extLst>
      <p:ext uri="{BB962C8B-B14F-4D97-AF65-F5344CB8AC3E}">
        <p14:creationId xmlns:p14="http://schemas.microsoft.com/office/powerpoint/2010/main" val="127765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03ECEA-529C-DB73-D049-404EB210C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267" y="392207"/>
            <a:ext cx="10446913" cy="574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A08D9-69D0-A8D3-D831-19DD93F60587}"/>
              </a:ext>
            </a:extLst>
          </p:cNvPr>
          <p:cNvSpPr>
            <a:spLocks noGrp="1"/>
          </p:cNvSpPr>
          <p:nvPr>
            <p:ph idx="1"/>
          </p:nvPr>
        </p:nvSpPr>
        <p:spPr>
          <a:xfrm>
            <a:off x="1066800" y="2584579"/>
            <a:ext cx="10058400" cy="2911288"/>
          </a:xfrm>
        </p:spPr>
        <p:txBody>
          <a:bodyPr>
            <a:normAutofit/>
          </a:bodyPr>
          <a:lstStyle/>
          <a:p>
            <a:r>
              <a:rPr lang="en-US" dirty="0">
                <a:latin typeface="Times New Roman" panose="02020603050405020304" pitchFamily="18" charset="0"/>
                <a:cs typeface="Times New Roman" panose="02020603050405020304" pitchFamily="18" charset="0"/>
              </a:rPr>
              <a:t>A)</a:t>
            </a:r>
          </a:p>
          <a:p>
            <a:r>
              <a:rPr lang="en-US" dirty="0">
                <a:latin typeface="Times New Roman" panose="02020603050405020304" pitchFamily="18" charset="0"/>
                <a:cs typeface="Times New Roman" panose="02020603050405020304" pitchFamily="18" charset="0"/>
              </a:rPr>
              <a:t>Choose One Technology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5G, WIFIGE) And </a:t>
            </a:r>
            <a:r>
              <a:rPr lang="en-US" dirty="0" err="1">
                <a:latin typeface="Times New Roman" panose="02020603050405020304" pitchFamily="18" charset="0"/>
                <a:cs typeface="Times New Roman" panose="02020603050405020304" pitchFamily="18" charset="0"/>
              </a:rPr>
              <a:t>Delvelop</a:t>
            </a:r>
            <a:r>
              <a:rPr lang="en-US" dirty="0">
                <a:latin typeface="Times New Roman" panose="02020603050405020304" pitchFamily="18" charset="0"/>
                <a:cs typeface="Times New Roman" panose="02020603050405020304" pitchFamily="18" charset="0"/>
              </a:rPr>
              <a:t> Deeper Into Its Technical Details Architecture, And Future Directions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Research Papers (Science Direct/IEEE) Journals), Compare Different Vendor Implementations And Identify Potential Challenges And Opportunities Identify Potential Challenges And </a:t>
            </a:r>
            <a:r>
              <a:rPr lang="en-US" dirty="0" err="1">
                <a:latin typeface="Times New Roman" panose="02020603050405020304" pitchFamily="18" charset="0"/>
                <a:cs typeface="Times New Roman" panose="02020603050405020304" pitchFamily="18" charset="0"/>
              </a:rPr>
              <a:t>Opportunites</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61A5460-B95B-01D1-B083-3C1C06C89FEC}"/>
              </a:ext>
            </a:extLst>
          </p:cNvPr>
          <p:cNvSpPr txBox="1"/>
          <p:nvPr/>
        </p:nvSpPr>
        <p:spPr>
          <a:xfrm>
            <a:off x="1066800" y="1100523"/>
            <a:ext cx="3380014" cy="523220"/>
          </a:xfrm>
          <a:prstGeom prst="rect">
            <a:avLst/>
          </a:prstGeom>
          <a:noFill/>
        </p:spPr>
        <p:txBody>
          <a:bodyPr wrap="square">
            <a:spAutoFit/>
          </a:bodyPr>
          <a:lstStyle/>
          <a:p>
            <a:r>
              <a:rPr lang="en-IN" sz="2800" dirty="0"/>
              <a:t>Problem Statement:</a:t>
            </a:r>
          </a:p>
        </p:txBody>
      </p:sp>
    </p:spTree>
    <p:extLst>
      <p:ext uri="{BB962C8B-B14F-4D97-AF65-F5344CB8AC3E}">
        <p14:creationId xmlns:p14="http://schemas.microsoft.com/office/powerpoint/2010/main" val="163376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9" name="Straight Connector 3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i-Fi logo art">
            <a:extLst>
              <a:ext uri="{FF2B5EF4-FFF2-40B4-BE49-F238E27FC236}">
                <a16:creationId xmlns:a16="http://schemas.microsoft.com/office/drawing/2014/main" id="{749F547A-ED0A-0B24-5BCD-75FB6679D13F}"/>
              </a:ext>
            </a:extLst>
          </p:cNvPr>
          <p:cNvPicPr>
            <a:picLocks noChangeAspect="1"/>
          </p:cNvPicPr>
          <p:nvPr/>
        </p:nvPicPr>
        <p:blipFill rotWithShape="1">
          <a:blip r:embed="rId2"/>
          <a:srcRect l="26744" r="26507" b="1"/>
          <a:stretch/>
        </p:blipFill>
        <p:spPr>
          <a:xfrm>
            <a:off x="0" y="10"/>
            <a:ext cx="4580077" cy="6857990"/>
          </a:xfrm>
          <a:prstGeom prst="rect">
            <a:avLst/>
          </a:prstGeom>
        </p:spPr>
      </p:pic>
      <p:cxnSp>
        <p:nvCxnSpPr>
          <p:cNvPr id="43" name="Straight Connector 42">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02EAC872-6E2C-A030-1581-BBD5FDF9217D}"/>
              </a:ext>
            </a:extLst>
          </p:cNvPr>
          <p:cNvSpPr>
            <a:spLocks noGrp="1"/>
          </p:cNvSpPr>
          <p:nvPr>
            <p:ph idx="4294967295"/>
          </p:nvPr>
        </p:nvSpPr>
        <p:spPr>
          <a:xfrm>
            <a:off x="5172074" y="2108201"/>
            <a:ext cx="5983606" cy="3760891"/>
          </a:xfrm>
        </p:spPr>
        <p:txBody>
          <a:bodyPr vert="horz" lIns="0" tIns="45720" rIns="0" bIns="45720" rtlCol="0">
            <a:normAutofit/>
          </a:bodyPr>
          <a:lstStyle/>
          <a:p>
            <a:pPr>
              <a:lnSpc>
                <a:spcPct val="90000"/>
              </a:lnSpc>
            </a:pPr>
            <a:r>
              <a:rPr lang="en-US" sz="1600" b="1" dirty="0">
                <a:latin typeface="Times New Roman" panose="02020603050405020304" pitchFamily="18" charset="0"/>
                <a:cs typeface="Times New Roman" panose="02020603050405020304" pitchFamily="18" charset="0"/>
              </a:rPr>
              <a:t>5G Technology Overview:</a:t>
            </a:r>
          </a:p>
          <a:p>
            <a:pPr>
              <a:lnSpc>
                <a:spcPct val="90000"/>
              </a:lnSpc>
            </a:pPr>
            <a:r>
              <a:rPr lang="en-US" sz="1600" dirty="0">
                <a:latin typeface="Times New Roman" panose="02020603050405020304" pitchFamily="18" charset="0"/>
                <a:cs typeface="Times New Roman" panose="02020603050405020304" pitchFamily="18" charset="0"/>
              </a:rPr>
              <a:t>5G stands for the fifth generation of mobile networks, designed to provide higher data speeds, reduced latency, massive network capacity, increased availability, and a more consistent user experience than its predecessor, 4G LTE. It is pivotal for new applications in the Internet of Things (IoT), autonomous vehicles, smart cities, and real-time control.</a:t>
            </a:r>
          </a:p>
          <a:p>
            <a:pPr>
              <a:lnSpc>
                <a:spcPct val="90000"/>
              </a:lnSpc>
            </a:pPr>
            <a:r>
              <a:rPr lang="en-US" sz="1600" b="1" dirty="0">
                <a:latin typeface="Times New Roman" panose="02020603050405020304" pitchFamily="18" charset="0"/>
                <a:cs typeface="Times New Roman" panose="02020603050405020304" pitchFamily="18" charset="0"/>
              </a:rPr>
              <a:t>5G Architecture:</a:t>
            </a:r>
          </a:p>
          <a:p>
            <a:pPr>
              <a:lnSpc>
                <a:spcPct val="90000"/>
              </a:lnSpc>
            </a:pPr>
            <a:r>
              <a:rPr lang="en-US" sz="1600" dirty="0">
                <a:latin typeface="Times New Roman" panose="02020603050405020304" pitchFamily="18" charset="0"/>
                <a:cs typeface="Times New Roman" panose="02020603050405020304" pitchFamily="18" charset="0"/>
              </a:rPr>
              <a:t>In 5G, the network functions are split up by their service, and they communicate with each other via a service-based interface. That's the reason why the architecture of 5G networks is also termed as 5G core Service-Based Architecture (SBA). The topology diagram of 5G is illustrated in figure 1, demonstrating the crucial elements of a 5G core network.</a:t>
            </a:r>
          </a:p>
        </p:txBody>
      </p:sp>
    </p:spTree>
    <p:extLst>
      <p:ext uri="{BB962C8B-B14F-4D97-AF65-F5344CB8AC3E}">
        <p14:creationId xmlns:p14="http://schemas.microsoft.com/office/powerpoint/2010/main" val="327621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F239F4-2256-0943-7F9E-278E2CBCA06B}"/>
              </a:ext>
            </a:extLst>
          </p:cNvPr>
          <p:cNvSpPr txBox="1"/>
          <p:nvPr/>
        </p:nvSpPr>
        <p:spPr>
          <a:xfrm>
            <a:off x="6978107" y="1309241"/>
            <a:ext cx="4758612" cy="353943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User Equipment (UE) is the device you use to connect to the network, like a 5G smartphone. It connects to the 5G core through the Access and Mobility Management Function (AMF). The AMF chooses a Session Management Function (SMF) based on the services you need. The User Plane Function (UPF) handles the data traffic between your device and other networks. The Authentication Server Function (AUSF) network behavior and access subscription information. allows the AMF to access the 5G core services and authenticate your device. Other functions like the Policy Control Function (PCF), Application Function (AF), Session Management Function (SMF), and Unified Data Management (UDM) help control </a:t>
            </a:r>
            <a:endParaRPr lang="en-IN" sz="1600" dirty="0">
              <a:latin typeface="Times New Roman" panose="02020603050405020304" pitchFamily="18" charset="0"/>
              <a:cs typeface="Times New Roman" panose="02020603050405020304" pitchFamily="18" charset="0"/>
            </a:endParaRPr>
          </a:p>
        </p:txBody>
      </p:sp>
      <p:pic>
        <p:nvPicPr>
          <p:cNvPr id="1026" name="Picture 2" descr="https://ieeexplore.ieee.org/mediastore_new/IEEE/content/media/9751776/9751720/9752402/deepe1-p7-deepe-l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00" y="1081557"/>
            <a:ext cx="5780039" cy="3994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48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00BA47-CF2D-2174-EED4-3C572A145E23}"/>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1" name="Straight Connector 2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CPU with binary numbers and blueprint">
            <a:extLst>
              <a:ext uri="{FF2B5EF4-FFF2-40B4-BE49-F238E27FC236}">
                <a16:creationId xmlns:a16="http://schemas.microsoft.com/office/drawing/2014/main" id="{BBB4B8F4-0ECC-2208-415B-13778149BA4C}"/>
              </a:ext>
            </a:extLst>
          </p:cNvPr>
          <p:cNvPicPr>
            <a:picLocks noChangeAspect="1"/>
          </p:cNvPicPr>
          <p:nvPr/>
        </p:nvPicPr>
        <p:blipFill rotWithShape="1">
          <a:blip r:embed="rId2"/>
          <a:srcRect l="34167" r="28267"/>
          <a:stretch/>
        </p:blipFill>
        <p:spPr>
          <a:xfrm>
            <a:off x="20" y="10"/>
            <a:ext cx="4580077" cy="6857990"/>
          </a:xfrm>
          <a:prstGeom prst="rect">
            <a:avLst/>
          </a:prstGeom>
        </p:spPr>
      </p:pic>
      <p:cxnSp>
        <p:nvCxnSpPr>
          <p:cNvPr id="24" name="Straight Connector 23">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5523467-350C-EFE5-2B2A-1DBF27CDB192}"/>
              </a:ext>
            </a:extLst>
          </p:cNvPr>
          <p:cNvSpPr>
            <a:spLocks noGrp="1"/>
          </p:cNvSpPr>
          <p:nvPr>
            <p:ph idx="4294967295"/>
          </p:nvPr>
        </p:nvSpPr>
        <p:spPr>
          <a:xfrm>
            <a:off x="5172074" y="2108201"/>
            <a:ext cx="5983606" cy="3760891"/>
          </a:xfrm>
        </p:spPr>
        <p:txBody>
          <a:bodyPr vert="horz" lIns="0" tIns="45720" rIns="0" bIns="45720" rtlCol="0">
            <a:normAutofit/>
          </a:bodyPr>
          <a:lstStyle/>
          <a:p>
            <a:pPr>
              <a:lnSpc>
                <a:spcPct val="100000"/>
              </a:lnSpc>
            </a:pPr>
            <a:r>
              <a:rPr lang="en-US" b="1" dirty="0">
                <a:latin typeface="Times New Roman" panose="02020603050405020304" pitchFamily="18" charset="0"/>
                <a:cs typeface="Times New Roman" panose="02020603050405020304" pitchFamily="18" charset="0"/>
              </a:rPr>
              <a:t>Vendor Implementations and Comparisons:</a:t>
            </a:r>
          </a:p>
          <a:p>
            <a:pPr>
              <a:lnSpc>
                <a:spcPct val="100000"/>
              </a:lnSpc>
              <a:buFont typeface="Calibri" panose="020F0502020204030204" pitchFamily="34" charset="0"/>
              <a:buChar char="•"/>
            </a:pPr>
            <a:r>
              <a:rPr lang="en-US" dirty="0">
                <a:latin typeface="Times New Roman" panose="02020603050405020304" pitchFamily="18" charset="0"/>
                <a:cs typeface="Times New Roman" panose="02020603050405020304" pitchFamily="18" charset="0"/>
              </a:rPr>
              <a:t>Huawei is a leader in 5G technology with strong R&amp;D investment, but faces geopolitical challenges.</a:t>
            </a:r>
          </a:p>
          <a:p>
            <a:pPr>
              <a:lnSpc>
                <a:spcPct val="100000"/>
              </a:lnSpc>
              <a:buFont typeface="Calibri" panose="020F0502020204030204" pitchFamily="34" charset="0"/>
              <a:buChar char="•"/>
            </a:pPr>
            <a:r>
              <a:rPr lang="en-US" dirty="0">
                <a:latin typeface="Times New Roman" panose="02020603050405020304" pitchFamily="18" charset="0"/>
                <a:cs typeface="Times New Roman" panose="02020603050405020304" pitchFamily="18" charset="0"/>
              </a:rPr>
              <a:t> Ericsson and Nokia excel in software and network services, supporting network slicing and IoT.</a:t>
            </a:r>
          </a:p>
          <a:p>
            <a:pPr>
              <a:lnSpc>
                <a:spcPct val="100000"/>
              </a:lnSpc>
              <a:buFont typeface="Calibri" panose="020F0502020204030204" pitchFamily="34" charset="0"/>
              <a:buChar char="•"/>
            </a:pPr>
            <a:r>
              <a:rPr lang="en-US" dirty="0">
                <a:latin typeface="Times New Roman" panose="02020603050405020304" pitchFamily="18" charset="0"/>
                <a:cs typeface="Times New Roman" panose="02020603050405020304" pitchFamily="18" charset="0"/>
              </a:rPr>
              <a:t>Samsung focuses on high-band spectrum technologies in 5G.</a:t>
            </a:r>
          </a:p>
          <a:p>
            <a:pPr>
              <a:lnSpc>
                <a:spcPct val="100000"/>
              </a:lnSpc>
              <a:buFont typeface="Calibri" panose="020F0502020204030204" pitchFamily="34" charset="0"/>
              <a:buChar char="•"/>
            </a:pPr>
            <a:r>
              <a:rPr lang="en-US" dirty="0">
                <a:latin typeface="Times New Roman" panose="02020603050405020304" pitchFamily="18" charset="0"/>
                <a:cs typeface="Times New Roman" panose="02020603050405020304" pitchFamily="18" charset="0"/>
              </a:rPr>
              <a:t> ZTE offers competitive 5G solutions, especially in emerging markets.</a:t>
            </a:r>
          </a:p>
          <a:p>
            <a:pPr>
              <a:lnSpc>
                <a:spcPct val="100000"/>
              </a:lnSpc>
              <a:buFont typeface="Calibri" panose="020F050202020403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23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7352C297-47EF-51D0-5B2E-FF923461D92E}"/>
              </a:ext>
            </a:extLst>
          </p:cNvPr>
          <p:cNvPicPr>
            <a:picLocks noChangeAspect="1"/>
          </p:cNvPicPr>
          <p:nvPr/>
        </p:nvPicPr>
        <p:blipFill rotWithShape="1">
          <a:blip r:embed="rId2"/>
          <a:srcRect l="15761" r="46672" b="-446"/>
          <a:stretch/>
        </p:blipFill>
        <p:spPr>
          <a:xfrm>
            <a:off x="20" y="10"/>
            <a:ext cx="4580077" cy="6857990"/>
          </a:xfrm>
          <a:prstGeom prst="rect">
            <a:avLst/>
          </a:prstGeom>
        </p:spPr>
      </p:pic>
      <p:cxnSp>
        <p:nvCxnSpPr>
          <p:cNvPr id="15" name="Straight Connector 14">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9F76A-3FAF-456D-3361-9280DDA6C5BA}"/>
              </a:ext>
            </a:extLst>
          </p:cNvPr>
          <p:cNvSpPr>
            <a:spLocks noGrp="1"/>
          </p:cNvSpPr>
          <p:nvPr>
            <p:ph idx="4294967295"/>
          </p:nvPr>
        </p:nvSpPr>
        <p:spPr>
          <a:xfrm>
            <a:off x="5103845" y="2052740"/>
            <a:ext cx="6475445" cy="4368531"/>
          </a:xfrm>
        </p:spPr>
        <p:txBody>
          <a:bodyPr vert="horz" lIns="0" tIns="45720" rIns="0" bIns="45720" rtlCol="0">
            <a:normAutofit/>
          </a:bodyPr>
          <a:lstStyle/>
          <a:p>
            <a:pPr marL="0" indent="0">
              <a:lnSpc>
                <a:spcPct val="90000"/>
              </a:lnSpc>
              <a:buFont typeface="Calibri" panose="020F0502020204030204" pitchFamily="34" charset="0"/>
              <a:buNone/>
            </a:pPr>
            <a:r>
              <a:rPr lang="en-US" sz="1500" b="1" dirty="0">
                <a:latin typeface="Times New Roman" panose="02020603050405020304" pitchFamily="18" charset="0"/>
                <a:cs typeface="Times New Roman" panose="02020603050405020304" pitchFamily="18" charset="0"/>
              </a:rPr>
              <a:t>Challenges:- </a:t>
            </a:r>
          </a:p>
          <a:p>
            <a:pPr>
              <a:lnSpc>
                <a:spcPct val="90000"/>
              </a:lnSpc>
              <a:buFont typeface="Calibri" panose="020F0502020204030204" pitchFamily="34" charset="0"/>
              <a:buChar char="•"/>
            </a:pPr>
            <a:r>
              <a:rPr lang="en-US" sz="1500" b="1" dirty="0">
                <a:latin typeface="Times New Roman" panose="02020603050405020304" pitchFamily="18" charset="0"/>
                <a:cs typeface="Times New Roman" panose="02020603050405020304" pitchFamily="18" charset="0"/>
              </a:rPr>
              <a:t>Spectrum Allocation: </a:t>
            </a:r>
            <a:r>
              <a:rPr lang="en-US" sz="1500" dirty="0">
                <a:latin typeface="Times New Roman" panose="02020603050405020304" pitchFamily="18" charset="0"/>
                <a:cs typeface="Times New Roman" panose="02020603050405020304" pitchFamily="18" charset="0"/>
              </a:rPr>
              <a:t>Ensuring Enough Bandwidth For 5G Services.</a:t>
            </a:r>
          </a:p>
          <a:p>
            <a:pPr>
              <a:lnSpc>
                <a:spcPct val="90000"/>
              </a:lnSpc>
              <a:buFont typeface="Calibri" panose="020F0502020204030204" pitchFamily="34" charset="0"/>
              <a:buChar char="•"/>
            </a:pPr>
            <a:r>
              <a:rPr lang="en-US" sz="1500" b="1" dirty="0">
                <a:latin typeface="Times New Roman" panose="02020603050405020304" pitchFamily="18" charset="0"/>
                <a:cs typeface="Times New Roman" panose="02020603050405020304" pitchFamily="18" charset="0"/>
              </a:rPr>
              <a:t>Infrastructure Costs: </a:t>
            </a:r>
            <a:r>
              <a:rPr lang="en-US" sz="1500" dirty="0">
                <a:latin typeface="Times New Roman" panose="02020603050405020304" pitchFamily="18" charset="0"/>
                <a:cs typeface="Times New Roman" panose="02020603050405020304" pitchFamily="18" charset="0"/>
              </a:rPr>
              <a:t>High Initial Investment For Dense Deployments In Cities.-</a:t>
            </a:r>
          </a:p>
          <a:p>
            <a:pPr>
              <a:lnSpc>
                <a:spcPct val="90000"/>
              </a:lnSpc>
              <a:buFont typeface="Calibri" panose="020F0502020204030204" pitchFamily="34" charset="0"/>
              <a:buChar char="•"/>
            </a:pPr>
            <a:r>
              <a:rPr lang="en-US" sz="1500" b="1" dirty="0">
                <a:latin typeface="Times New Roman" panose="02020603050405020304" pitchFamily="18" charset="0"/>
                <a:cs typeface="Times New Roman" panose="02020603050405020304" pitchFamily="18" charset="0"/>
              </a:rPr>
              <a:t>Security: </a:t>
            </a:r>
            <a:r>
              <a:rPr lang="en-US" sz="1500" dirty="0">
                <a:latin typeface="Times New Roman" panose="02020603050405020304" pitchFamily="18" charset="0"/>
                <a:cs typeface="Times New Roman" panose="02020603050405020304" pitchFamily="18" charset="0"/>
              </a:rPr>
              <a:t>Ensuring The Safety And Privacy Of Communications In Complex 5g Networks.</a:t>
            </a:r>
          </a:p>
          <a:p>
            <a:pPr marL="0" indent="0">
              <a:lnSpc>
                <a:spcPct val="90000"/>
              </a:lnSpc>
              <a:buFont typeface="Calibri" panose="020F0502020204030204" pitchFamily="34" charset="0"/>
              <a:buNone/>
            </a:pPr>
            <a:r>
              <a:rPr lang="en-US" sz="1500" b="1" dirty="0">
                <a:latin typeface="Times New Roman" panose="02020603050405020304" pitchFamily="18" charset="0"/>
                <a:cs typeface="Times New Roman" panose="02020603050405020304" pitchFamily="18" charset="0"/>
              </a:rPr>
              <a:t>Opportunities:- </a:t>
            </a:r>
          </a:p>
          <a:p>
            <a:pPr marL="0" indent="0">
              <a:lnSpc>
                <a:spcPct val="90000"/>
              </a:lnSpc>
              <a:buFont typeface="Calibri" panose="020F0502020204030204" pitchFamily="34" charset="0"/>
              <a:buNone/>
            </a:pPr>
            <a:r>
              <a:rPr lang="en-US" sz="1500" b="1" dirty="0">
                <a:latin typeface="Times New Roman" panose="02020603050405020304" pitchFamily="18" charset="0"/>
                <a:cs typeface="Times New Roman" panose="02020603050405020304" pitchFamily="18" charset="0"/>
              </a:rPr>
              <a:t>Economic growth: </a:t>
            </a:r>
            <a:r>
              <a:rPr lang="en-US" sz="1500" dirty="0">
                <a:latin typeface="Times New Roman" panose="02020603050405020304" pitchFamily="18" charset="0"/>
                <a:cs typeface="Times New Roman" panose="02020603050405020304" pitchFamily="18" charset="0"/>
              </a:rPr>
              <a:t>5G drives new services and industries.</a:t>
            </a:r>
          </a:p>
          <a:p>
            <a:pPr marL="0" indent="0">
              <a:lnSpc>
                <a:spcPct val="90000"/>
              </a:lnSpc>
              <a:buFont typeface="Calibri" panose="020F0502020204030204" pitchFamily="34" charset="0"/>
              <a:buNone/>
            </a:pPr>
            <a:r>
              <a:rPr lang="en-US" sz="1500" b="1" dirty="0">
                <a:latin typeface="Times New Roman" panose="02020603050405020304" pitchFamily="18" charset="0"/>
                <a:cs typeface="Times New Roman" panose="02020603050405020304" pitchFamily="18" charset="0"/>
              </a:rPr>
              <a:t>Innovation in services: </a:t>
            </a:r>
            <a:r>
              <a:rPr lang="en-US" sz="1500" dirty="0">
                <a:latin typeface="Times New Roman" panose="02020603050405020304" pitchFamily="18" charset="0"/>
                <a:cs typeface="Times New Roman" panose="02020603050405020304" pitchFamily="18" charset="0"/>
              </a:rPr>
              <a:t>AR/VR, autonomous driving, and smart cities benefit from 5G's low latency and high bandwidth.</a:t>
            </a:r>
          </a:p>
          <a:p>
            <a:pPr marL="0" indent="0">
              <a:lnSpc>
                <a:spcPct val="90000"/>
              </a:lnSpc>
              <a:buFont typeface="Calibri" panose="020F0502020204030204" pitchFamily="34" charset="0"/>
              <a:buNone/>
            </a:pPr>
            <a:r>
              <a:rPr lang="en-US" sz="1500" b="1" dirty="0">
                <a:latin typeface="Times New Roman" panose="02020603050405020304" pitchFamily="18" charset="0"/>
                <a:cs typeface="Times New Roman" panose="02020603050405020304" pitchFamily="18" charset="0"/>
              </a:rPr>
              <a:t>Digital inclusion: </a:t>
            </a:r>
            <a:r>
              <a:rPr lang="en-US" sz="1500" dirty="0">
                <a:latin typeface="Times New Roman" panose="02020603050405020304" pitchFamily="18" charset="0"/>
                <a:cs typeface="Times New Roman" panose="02020603050405020304" pitchFamily="18" charset="0"/>
              </a:rPr>
              <a:t>5G can bring high-speed internet to underserved areas, bridging the digital divide.</a:t>
            </a:r>
          </a:p>
        </p:txBody>
      </p:sp>
    </p:spTree>
    <p:extLst>
      <p:ext uri="{BB962C8B-B14F-4D97-AF65-F5344CB8AC3E}">
        <p14:creationId xmlns:p14="http://schemas.microsoft.com/office/powerpoint/2010/main" val="305639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AA938-577A-F128-A0AB-D4C6070A28BA}"/>
              </a:ext>
            </a:extLst>
          </p:cNvPr>
          <p:cNvSpPr>
            <a:spLocks noGrp="1"/>
          </p:cNvSpPr>
          <p:nvPr>
            <p:ph idx="1"/>
          </p:nvPr>
        </p:nvSpPr>
        <p:spPr>
          <a:xfrm>
            <a:off x="1088265" y="1918952"/>
            <a:ext cx="10605751" cy="4346621"/>
          </a:xfrm>
        </p:spPr>
        <p:txBody>
          <a:bodyPr>
            <a:noAutofit/>
          </a:bodyPr>
          <a:lstStyle/>
          <a:p>
            <a:r>
              <a:rPr lang="en-US" sz="1800" b="1" dirty="0">
                <a:solidFill>
                  <a:schemeClr val="tx1"/>
                </a:solidFill>
              </a:rPr>
              <a:t>Transmission delay: </a:t>
            </a:r>
            <a:r>
              <a:rPr lang="en-US" sz="1800" dirty="0"/>
              <a:t>It is the time consumed in pushing all the packets of data into a transmission medium like wire in wired networks. It is a delay that is caused due to the data rate of the medium or link between the source and destination. It is the function of the length of packets and is independent of the distances between the two communicating nodes</a:t>
            </a:r>
          </a:p>
          <a:p>
            <a:r>
              <a:rPr lang="en-US" sz="1800" b="1" dirty="0">
                <a:solidFill>
                  <a:schemeClr val="tx1"/>
                </a:solidFill>
              </a:rPr>
              <a:t>Propagation delay: </a:t>
            </a:r>
            <a:r>
              <a:rPr lang="en-US" sz="1800" dirty="0"/>
              <a:t>It is the time consumed by a signal to reach the destination node from the source node. It is equal to the distance between nodes divided by the speed of propagation of the signal.</a:t>
            </a:r>
          </a:p>
          <a:p>
            <a:r>
              <a:rPr lang="en-US" sz="1800" b="1" dirty="0">
                <a:solidFill>
                  <a:schemeClr val="tx1"/>
                </a:solidFill>
              </a:rPr>
              <a:t>Processing delay: </a:t>
            </a:r>
            <a:r>
              <a:rPr lang="en-US" sz="1800" dirty="0"/>
              <a:t>It is the time taken by a router to process the header of a signal or data packet being transmitted across the network between the source nodes and the destination node. It is the key element of network delays.</a:t>
            </a:r>
          </a:p>
          <a:p>
            <a:r>
              <a:rPr lang="en-US" sz="1800" b="1" dirty="0">
                <a:solidFill>
                  <a:schemeClr val="tx1"/>
                </a:solidFill>
              </a:rPr>
              <a:t>Queuing delay: </a:t>
            </a:r>
            <a:r>
              <a:rPr lang="en-US" sz="1800" dirty="0"/>
              <a:t>It is the time for which a signal or data packet has to wait in the queue before it gets executed. It is a key element of network delays.</a:t>
            </a:r>
            <a:endParaRPr lang="en-IN" sz="1800" dirty="0"/>
          </a:p>
        </p:txBody>
      </p:sp>
      <p:sp>
        <p:nvSpPr>
          <p:cNvPr id="2" name="TextBox 1"/>
          <p:cNvSpPr txBox="1"/>
          <p:nvPr/>
        </p:nvSpPr>
        <p:spPr>
          <a:xfrm>
            <a:off x="998375" y="592427"/>
            <a:ext cx="9797143" cy="1200329"/>
          </a:xfrm>
          <a:prstGeom prst="rect">
            <a:avLst/>
          </a:prstGeom>
          <a:noFill/>
        </p:spPr>
        <p:txBody>
          <a:bodyPr wrap="square" rtlCol="0">
            <a:spAutoFit/>
          </a:bodyPr>
          <a:lstStyle/>
          <a:p>
            <a:r>
              <a:rPr lang="en-US" dirty="0"/>
              <a:t>B) Consider sending a packet from a source host to a destination host over a fixed route. List the delay components in the end-to-end delay. Which of these delays are constant and which are variable?</a:t>
            </a:r>
            <a:endParaRPr lang="en-IN" dirty="0"/>
          </a:p>
          <a:p>
            <a:endParaRPr lang="en-IN" dirty="0"/>
          </a:p>
        </p:txBody>
      </p:sp>
    </p:spTree>
    <p:extLst>
      <p:ext uri="{BB962C8B-B14F-4D97-AF65-F5344CB8AC3E}">
        <p14:creationId xmlns:p14="http://schemas.microsoft.com/office/powerpoint/2010/main" val="233097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FC6DD4-42F7-3D3A-4972-61881D0B8E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7A99F-EBD2-9BBF-9DBA-48FAE4FD5ECD}"/>
              </a:ext>
            </a:extLst>
          </p:cNvPr>
          <p:cNvSpPr>
            <a:spLocks noGrp="1"/>
          </p:cNvSpPr>
          <p:nvPr>
            <p:ph idx="4294967295"/>
          </p:nvPr>
        </p:nvSpPr>
        <p:spPr>
          <a:xfrm>
            <a:off x="1014141" y="1145161"/>
            <a:ext cx="9384727" cy="4029953"/>
          </a:xfrm>
        </p:spPr>
        <p:txBody>
          <a:bodyPr vert="horz" lIns="0" tIns="45720" rIns="0" bIns="45720" rtlCol="0">
            <a:noAutofit/>
          </a:bodyPr>
          <a:lstStyle/>
          <a:p>
            <a:pPr>
              <a:lnSpc>
                <a:spcPct val="90000"/>
              </a:lnSpc>
            </a:pPr>
            <a:r>
              <a:rPr lang="en-US" sz="1500" b="1" dirty="0">
                <a:latin typeface="Times New Roman" panose="02020603050405020304" pitchFamily="18" charset="0"/>
                <a:cs typeface="Times New Roman" panose="02020603050405020304" pitchFamily="18" charset="0"/>
              </a:rPr>
              <a:t>Classification:</a:t>
            </a:r>
          </a:p>
          <a:p>
            <a:pPr>
              <a:lnSpc>
                <a:spcPct val="90000"/>
              </a:lnSpc>
            </a:pPr>
            <a:r>
              <a:rPr lang="en-US" sz="1500" b="1" dirty="0">
                <a:latin typeface="Times New Roman" panose="02020603050405020304" pitchFamily="18" charset="0"/>
                <a:cs typeface="Times New Roman" panose="02020603050405020304" pitchFamily="18" charset="0"/>
              </a:rPr>
              <a:t>Constant: </a:t>
            </a:r>
            <a:r>
              <a:rPr lang="en-US" sz="1500" dirty="0">
                <a:latin typeface="Times New Roman" panose="02020603050405020304" pitchFamily="18" charset="0"/>
                <a:cs typeface="Times New Roman" panose="02020603050405020304" pitchFamily="18" charset="0"/>
              </a:rPr>
              <a:t>The delay whose value is fixed and independent of the aspects or components related to the end-to-end transmission of signal or data </a:t>
            </a:r>
            <a:r>
              <a:rPr lang="en-US" sz="1500" dirty="0" err="1">
                <a:latin typeface="Times New Roman" panose="02020603050405020304" pitchFamily="18" charset="0"/>
                <a:cs typeface="Times New Roman" panose="02020603050405020304" pitchFamily="18" charset="0"/>
              </a:rPr>
              <a:t>packets..Processing</a:t>
            </a:r>
            <a:r>
              <a:rPr lang="en-US" sz="1500" dirty="0">
                <a:latin typeface="Times New Roman" panose="02020603050405020304" pitchFamily="18" charset="0"/>
                <a:cs typeface="Times New Roman" panose="02020603050405020304" pitchFamily="18" charset="0"/>
              </a:rPr>
              <a:t> delay: It is constant as the router takes an equal amount of time to process the header of a packet.</a:t>
            </a:r>
          </a:p>
          <a:p>
            <a:pPr>
              <a:lnSpc>
                <a:spcPct val="90000"/>
              </a:lnSpc>
            </a:pPr>
            <a:r>
              <a:rPr lang="en-US" sz="1500" b="1" dirty="0">
                <a:latin typeface="Times New Roman" panose="02020603050405020304" pitchFamily="18" charset="0"/>
                <a:cs typeface="Times New Roman" panose="02020603050405020304" pitchFamily="18" charset="0"/>
              </a:rPr>
              <a:t>Transmission delay: </a:t>
            </a:r>
            <a:r>
              <a:rPr lang="en-US" sz="1500" dirty="0">
                <a:latin typeface="Times New Roman" panose="02020603050405020304" pitchFamily="18" charset="0"/>
                <a:cs typeface="Times New Roman" panose="02020603050405020304" pitchFamily="18" charset="0"/>
              </a:rPr>
              <a:t>It is constant for a given length of a packet.</a:t>
            </a:r>
          </a:p>
          <a:p>
            <a:pPr>
              <a:lnSpc>
                <a:spcPct val="90000"/>
              </a:lnSpc>
            </a:pPr>
            <a:r>
              <a:rPr lang="en-US" sz="1500" b="1" dirty="0">
                <a:latin typeface="Times New Roman" panose="02020603050405020304" pitchFamily="18" charset="0"/>
                <a:cs typeface="Times New Roman" panose="02020603050405020304" pitchFamily="18" charset="0"/>
              </a:rPr>
              <a:t>Propagation delay: </a:t>
            </a:r>
            <a:r>
              <a:rPr lang="en-US" sz="1500" dirty="0">
                <a:latin typeface="Times New Roman" panose="02020603050405020304" pitchFamily="18" charset="0"/>
                <a:cs typeface="Times New Roman" panose="02020603050405020304" pitchFamily="18" charset="0"/>
              </a:rPr>
              <a:t>It is the ratio of the distance between nodes and the transmission speed, and it is constant for two given nodes and the transmission speed of the signal in a network.</a:t>
            </a:r>
          </a:p>
          <a:p>
            <a:pPr>
              <a:lnSpc>
                <a:spcPct val="90000"/>
              </a:lnSpc>
            </a:pPr>
            <a:r>
              <a:rPr lang="en-US" sz="1500" b="1" dirty="0">
                <a:latin typeface="Times New Roman" panose="02020603050405020304" pitchFamily="18" charset="0"/>
                <a:cs typeface="Times New Roman" panose="02020603050405020304" pitchFamily="18" charset="0"/>
              </a:rPr>
              <a:t>Variable: </a:t>
            </a:r>
            <a:r>
              <a:rPr lang="en-US" sz="1500" dirty="0">
                <a:latin typeface="Times New Roman" panose="02020603050405020304" pitchFamily="18" charset="0"/>
                <a:cs typeface="Times New Roman" panose="02020603050405020304" pitchFamily="18" charset="0"/>
              </a:rPr>
              <a:t>The delay whose value is dependent on the aspects or components related to the end-to-end transmission of signal or data packets.</a:t>
            </a:r>
          </a:p>
          <a:p>
            <a:pPr>
              <a:lnSpc>
                <a:spcPct val="90000"/>
              </a:lnSpc>
            </a:pPr>
            <a:r>
              <a:rPr lang="en-US" sz="1500" b="1" dirty="0">
                <a:latin typeface="Times New Roman" panose="02020603050405020304" pitchFamily="18" charset="0"/>
                <a:cs typeface="Times New Roman" panose="02020603050405020304" pitchFamily="18" charset="0"/>
              </a:rPr>
              <a:t>Queuing delay: </a:t>
            </a:r>
            <a:r>
              <a:rPr lang="en-US" sz="1500" dirty="0">
                <a:latin typeface="Times New Roman" panose="02020603050405020304" pitchFamily="18" charset="0"/>
                <a:cs typeface="Times New Roman" panose="02020603050405020304" pitchFamily="18" charset="0"/>
              </a:rPr>
              <a:t>This is not fixed as the delay depends on the number of jobs already in the queue and waiting time also depends on the size of a packet.</a:t>
            </a:r>
          </a:p>
        </p:txBody>
      </p:sp>
    </p:spTree>
    <p:extLst>
      <p:ext uri="{BB962C8B-B14F-4D97-AF65-F5344CB8AC3E}">
        <p14:creationId xmlns:p14="http://schemas.microsoft.com/office/powerpoint/2010/main" val="138858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8" name="Picture 17" descr="Stock exchange numbers">
            <a:extLst>
              <a:ext uri="{FF2B5EF4-FFF2-40B4-BE49-F238E27FC236}">
                <a16:creationId xmlns:a16="http://schemas.microsoft.com/office/drawing/2014/main" id="{FD543C99-E8E8-BDC6-DBD3-17278108B574}"/>
              </a:ext>
            </a:extLst>
          </p:cNvPr>
          <p:cNvPicPr>
            <a:picLocks noChangeAspect="1"/>
          </p:cNvPicPr>
          <p:nvPr/>
        </p:nvPicPr>
        <p:blipFill rotWithShape="1">
          <a:blip r:embed="rId2"/>
          <a:srcRect l="11266" r="9785" b="-1"/>
          <a:stretch/>
        </p:blipFill>
        <p:spPr>
          <a:xfrm>
            <a:off x="-1" y="10"/>
            <a:ext cx="5184844" cy="6857990"/>
          </a:xfrm>
          <a:prstGeom prst="rect">
            <a:avLst/>
          </a:prstGeom>
        </p:spPr>
      </p:pic>
      <p:cxnSp>
        <p:nvCxnSpPr>
          <p:cNvPr id="10" name="Straight Connector 9">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5729591" y="2790855"/>
            <a:ext cx="5970039" cy="1606046"/>
          </a:xfrm>
        </p:spPr>
        <p:txBody>
          <a:bodyPr>
            <a:normAutofit/>
          </a:bodyPr>
          <a:lstStyle/>
          <a:p>
            <a:r>
              <a:rPr lang="en-US" sz="1600" dirty="0">
                <a:latin typeface="Times New Roman" panose="02020603050405020304" pitchFamily="18" charset="0"/>
                <a:cs typeface="Times New Roman" panose="02020603050405020304" pitchFamily="18" charset="0"/>
              </a:rPr>
              <a:t>C) Implement codes to calculate Transmission Delay, Queueing delay,</a:t>
            </a:r>
          </a:p>
          <a:p>
            <a:r>
              <a:rPr lang="en-US" sz="1600" dirty="0">
                <a:latin typeface="Times New Roman" panose="02020603050405020304" pitchFamily="18" charset="0"/>
                <a:cs typeface="Times New Roman" panose="02020603050405020304" pitchFamily="18" charset="0"/>
              </a:rPr>
              <a:t> Overall delay, Throughput, </a:t>
            </a:r>
            <a:r>
              <a:rPr lang="en-IN" sz="1600" dirty="0">
                <a:latin typeface="Times New Roman" panose="02020603050405020304" pitchFamily="18" charset="0"/>
                <a:cs typeface="Times New Roman" panose="02020603050405020304" pitchFamily="18" charset="0"/>
              </a:rPr>
              <a:t>and Loss of data packets.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25589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16c05727-aa75-4e4a-9b5f-8a80a1165891"/>
    <ds:schemaRef ds:uri="http://schemas.microsoft.com/office/infopath/2007/PartnerControls"/>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{6567A93F-07F0-4F4C-B463-AEB9EDDB3B7F}tf33845126_win32</Template>
  <TotalTime>611</TotalTime>
  <Words>2164</Words>
  <Application>Microsoft Office PowerPoint</Application>
  <PresentationFormat>Widescreen</PresentationFormat>
  <Paragraphs>204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Bookman Old Style</vt:lpstr>
      <vt:lpstr>Calibri</vt:lpstr>
      <vt:lpstr>Franklin Gothic Book</vt:lpstr>
      <vt:lpstr>Times New Roman</vt:lpstr>
      <vt:lpstr>1_RetrospectVTI</vt:lpstr>
      <vt:lpstr>Computer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Abhiram Nagam</dc:creator>
  <cp:lastModifiedBy>Abhiram Nagam</cp:lastModifiedBy>
  <cp:revision>25</cp:revision>
  <dcterms:created xsi:type="dcterms:W3CDTF">2024-02-25T13:45:14Z</dcterms:created>
  <dcterms:modified xsi:type="dcterms:W3CDTF">2024-02-28T17:32:13Z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