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5" Type="http://schemas.microsoft.com/office/2020/02/relationships/classificationlabels" Target="docMetadata/LabelInfo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4"/>
  </p:notesMasterIdLst>
  <p:sldIdLst>
    <p:sldId id="1893" r:id="rId5"/>
    <p:sldId id="1896" r:id="rId6"/>
    <p:sldId id="1897" r:id="rId7"/>
    <p:sldId id="1898" r:id="rId8"/>
    <p:sldId id="1894" r:id="rId9"/>
    <p:sldId id="1895" r:id="rId10"/>
    <p:sldId id="1899" r:id="rId11"/>
    <p:sldId id="1900" r:id="rId12"/>
    <p:sldId id="1871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03pvssneeraj@gmail.com" initials="2" lastIdx="1" clrIdx="0">
    <p:extLst>
      <p:ext uri="{19B8F6BF-5375-455C-9EA6-DF929625EA0E}">
        <p15:presenceInfo xmlns:p15="http://schemas.microsoft.com/office/powerpoint/2012/main" userId="ba1cdec50ea380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3"/>
  </p:normalViewPr>
  <p:slideViewPr>
    <p:cSldViewPr snapToGrid="0">
      <p:cViewPr varScale="1">
        <p:scale>
          <a:sx n="85" d="100"/>
          <a:sy n="85" d="100"/>
        </p:scale>
        <p:origin x="605" y="6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theme" Target="theme/theme1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viewProps" Target="viewProps.xml" /><Relationship Id="rId2" Type="http://schemas.openxmlformats.org/officeDocument/2006/relationships/customXml" Target="../customXml/item2.xml" /><Relationship Id="rId16" Type="http://schemas.openxmlformats.org/officeDocument/2006/relationships/presProps" Target="pres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commentAuthors" Target="commentAuthors.xml" /><Relationship Id="rId10" Type="http://schemas.openxmlformats.org/officeDocument/2006/relationships/slide" Target="slides/slide6.xml" /><Relationship Id="rId19" Type="http://schemas.openxmlformats.org/officeDocument/2006/relationships/tableStyles" Target="tableStyle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>
          <p15:clr>
            <a:srgbClr val="5ACBF0"/>
          </p15:clr>
        </p15:guide>
        <p15:guide id="4" orient="horz" pos="24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17C2-3DA6-B9DC-AFE5-6E0B71DB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390" y="1801905"/>
            <a:ext cx="6194610" cy="1972237"/>
          </a:xfrm>
        </p:spPr>
        <p:txBody>
          <a:bodyPr>
            <a:noAutofit/>
          </a:bodyPr>
          <a:lstStyle/>
          <a:p>
            <a:r>
              <a:rPr lang="en-IN" sz="4800" dirty="0">
                <a:solidFill>
                  <a:schemeClr val="accent5">
                    <a:lumMod val="75000"/>
                  </a:schemeClr>
                </a:solidFill>
              </a:rPr>
              <a:t>Artificial Intelligence in Healthcare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0D213-9869-D80B-3D3B-EBBCBFA602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15718" y="4329952"/>
            <a:ext cx="2859741" cy="2124635"/>
          </a:xfrm>
        </p:spPr>
        <p:txBody>
          <a:bodyPr/>
          <a:lstStyle/>
          <a:p>
            <a:r>
              <a:rPr lang="en-IN" dirty="0"/>
              <a:t>P. V. S. S. Neeraj</a:t>
            </a:r>
          </a:p>
          <a:p>
            <a:r>
              <a:rPr lang="en-IN" dirty="0"/>
              <a:t>211FA04615</a:t>
            </a:r>
          </a:p>
          <a:p>
            <a:r>
              <a:rPr lang="en-IN" dirty="0"/>
              <a:t>Section: H</a:t>
            </a:r>
          </a:p>
          <a:p>
            <a:r>
              <a:rPr lang="en-IN" dirty="0"/>
              <a:t>Branch: CSE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64834AA-8F2E-F977-A14E-DF37E7F8EA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5324" r="15324"/>
          <a:stretch>
            <a:fillRect/>
          </a:stretch>
        </p:blipFill>
        <p:spPr>
          <a:xfrm>
            <a:off x="116541" y="68937"/>
            <a:ext cx="5414683" cy="6493227"/>
          </a:xfrm>
        </p:spPr>
      </p:pic>
    </p:spTree>
    <p:extLst>
      <p:ext uri="{BB962C8B-B14F-4D97-AF65-F5344CB8AC3E}">
        <p14:creationId xmlns:p14="http://schemas.microsoft.com/office/powerpoint/2010/main" val="172133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993A-D091-C90E-ABB0-B60C7749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753" y="295835"/>
            <a:ext cx="9780494" cy="1219200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accent5"/>
                </a:solidFill>
              </a:rPr>
              <a:t>Artificial Intelligence (AI) and Its Relevance in Healthcare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C9B61-52B3-E38A-62F9-7FD4F8033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32612" y="1810871"/>
            <a:ext cx="6642847" cy="460785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0" dirty="0"/>
              <a:t>Artificial intelligence (AI) is the intelligence of machines or software.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/>
              <a:t>AI or artificial intelligence, refers to the development of computer systems and software that can perform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/>
              <a:t>In healthcare, AI plays a crucial role in improving medical diagnosis accuracy, personalizing treatment plans and managing patient data efficiently.</a:t>
            </a:r>
          </a:p>
          <a:p>
            <a:endParaRPr lang="en-US" sz="2800" b="0" dirty="0"/>
          </a:p>
          <a:p>
            <a:endParaRPr lang="en-IN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0350897-F885-D99C-D1FC-E8CCC609C64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865" r="13865"/>
          <a:stretch>
            <a:fillRect/>
          </a:stretch>
        </p:blipFill>
        <p:spPr>
          <a:xfrm>
            <a:off x="447582" y="1810871"/>
            <a:ext cx="4572000" cy="4607858"/>
          </a:xfrm>
        </p:spPr>
      </p:pic>
    </p:spTree>
    <p:extLst>
      <p:ext uri="{BB962C8B-B14F-4D97-AF65-F5344CB8AC3E}">
        <p14:creationId xmlns:p14="http://schemas.microsoft.com/office/powerpoint/2010/main" val="330602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B658-811E-B2C3-28AC-95B1B6FB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457200"/>
            <a:ext cx="7879976" cy="1008529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accent5"/>
                </a:solidFill>
              </a:rPr>
              <a:t>Why AI in Healthcare?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27625-8891-5F89-2293-825DB714FB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577882"/>
            <a:ext cx="6001871" cy="493049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b="0" dirty="0"/>
              <a:t>AI is used in healthcare to make things better for patients and doctors.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b="0" dirty="0"/>
              <a:t>AI helps doctors find diseases early.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b="0" dirty="0"/>
              <a:t>AI makes healthcare more efficient and can save money. </a:t>
            </a:r>
          </a:p>
          <a:p>
            <a:endParaRPr lang="en-IN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C733AE9-51E6-BA2B-D7CF-B496DEB5C59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1072" r="21072"/>
          <a:stretch>
            <a:fillRect/>
          </a:stretch>
        </p:blipFill>
        <p:spPr>
          <a:xfrm>
            <a:off x="528918" y="1577882"/>
            <a:ext cx="4822545" cy="4930494"/>
          </a:xfrm>
        </p:spPr>
      </p:pic>
    </p:spTree>
    <p:extLst>
      <p:ext uri="{BB962C8B-B14F-4D97-AF65-F5344CB8AC3E}">
        <p14:creationId xmlns:p14="http://schemas.microsoft.com/office/powerpoint/2010/main" val="125382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B63D-8265-184B-311F-A3E630298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695" y="626316"/>
            <a:ext cx="7682754" cy="1116107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accent5"/>
                </a:solidFill>
              </a:rPr>
              <a:t>Benefits of AI in Healthcare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608A3-80F1-C0EB-502A-F2078C0E34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907241"/>
            <a:ext cx="5334000" cy="432444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b="0" dirty="0"/>
              <a:t>Improved diagnosis and treatment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b="0" dirty="0"/>
              <a:t>Enhanced patient care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b="0" dirty="0"/>
              <a:t>Reduction in medical errors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b="0" dirty="0"/>
              <a:t>Efficiency in administrative tasks</a:t>
            </a:r>
          </a:p>
          <a:p>
            <a:endParaRPr lang="en-IN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7FAE808-724A-3219-BA5E-F5F8057552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6381" r="6381"/>
          <a:stretch>
            <a:fillRect/>
          </a:stretch>
        </p:blipFill>
        <p:spPr>
          <a:xfrm>
            <a:off x="762000" y="1546411"/>
            <a:ext cx="4679297" cy="4324350"/>
          </a:xfrm>
        </p:spPr>
      </p:pic>
    </p:spTree>
    <p:extLst>
      <p:ext uri="{BB962C8B-B14F-4D97-AF65-F5344CB8AC3E}">
        <p14:creationId xmlns:p14="http://schemas.microsoft.com/office/powerpoint/2010/main" val="37554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160D-AA67-889D-4BD1-7E4387DC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35" y="331694"/>
            <a:ext cx="8157883" cy="1219200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accent5"/>
                </a:solidFill>
              </a:rPr>
              <a:t>AI Applications in Healthcare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07E5E-8D4C-197E-2FF3-EC885BE5EB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20871" y="1658469"/>
            <a:ext cx="5818093" cy="4554071"/>
          </a:xfrm>
        </p:spPr>
        <p:txBody>
          <a:bodyPr/>
          <a:lstStyle/>
          <a:p>
            <a:r>
              <a:rPr lang="en-US" sz="2800" b="0" dirty="0"/>
              <a:t>AI applications in healthcare are diverse and have a wide range of uses. </a:t>
            </a:r>
          </a:p>
          <a:p>
            <a:r>
              <a:rPr lang="en-US" sz="2800" b="0" dirty="0"/>
              <a:t>Some of the prominent applications include:</a:t>
            </a:r>
          </a:p>
          <a:p>
            <a:r>
              <a:rPr lang="en-US" sz="2800" b="0" dirty="0"/>
              <a:t>       1. Medical Imaging Analysis</a:t>
            </a:r>
          </a:p>
          <a:p>
            <a:r>
              <a:rPr lang="en-US" sz="2800" b="0" dirty="0"/>
              <a:t>       2. </a:t>
            </a:r>
            <a:r>
              <a:rPr lang="en-IN" sz="2800" b="0" i="0" dirty="0">
                <a:effectLst/>
                <a:latin typeface="Söhne"/>
              </a:rPr>
              <a:t>Disease Diagnosis</a:t>
            </a:r>
          </a:p>
          <a:p>
            <a:r>
              <a:rPr lang="en-IN" sz="2800" b="0" dirty="0">
                <a:latin typeface="Söhne"/>
              </a:rPr>
              <a:t>        </a:t>
            </a:r>
            <a:r>
              <a:rPr lang="en-IN" sz="2800" b="0" dirty="0"/>
              <a:t>3. Treatment Personalization</a:t>
            </a:r>
          </a:p>
          <a:p>
            <a:r>
              <a:rPr lang="en-IN" sz="2800" b="0" dirty="0"/>
              <a:t>       4. Drug Discovery</a:t>
            </a:r>
          </a:p>
          <a:p>
            <a:endParaRPr lang="en-IN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21206FF-8FA5-2270-ABD0-14B6F924F1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662" r="662"/>
          <a:stretch>
            <a:fillRect/>
          </a:stretch>
        </p:blipFill>
        <p:spPr>
          <a:xfrm>
            <a:off x="556467" y="1658469"/>
            <a:ext cx="4572000" cy="4805082"/>
          </a:xfrm>
        </p:spPr>
      </p:pic>
    </p:spTree>
    <p:extLst>
      <p:ext uri="{BB962C8B-B14F-4D97-AF65-F5344CB8AC3E}">
        <p14:creationId xmlns:p14="http://schemas.microsoft.com/office/powerpoint/2010/main" val="375174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2C79-70F8-1D35-7635-9D5E5568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753" y="281975"/>
            <a:ext cx="8812306" cy="1189038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accent5"/>
                </a:solidFill>
              </a:rPr>
              <a:t>How is AI used in Disease Diagnosis and Early Detection?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32AFD-6A84-AFB2-C289-AEEB1BD754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5647" y="1882588"/>
            <a:ext cx="5334000" cy="437967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dirty="0"/>
              <a:t>AI is used for disease diagnosis and early detection by analyzing medical images, like X-rays and MRIs, to find problems in the body quickly.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dirty="0"/>
              <a:t>AI also looks at your health information, whether you are healthy or not.</a:t>
            </a:r>
          </a:p>
          <a:p>
            <a:endParaRPr lang="en-IN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519CA65-9BAA-40C8-3C0D-2169A312984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8683" r="8683"/>
          <a:stretch>
            <a:fillRect/>
          </a:stretch>
        </p:blipFill>
        <p:spPr>
          <a:xfrm>
            <a:off x="797860" y="1882775"/>
            <a:ext cx="4877454" cy="4379484"/>
          </a:xfrm>
        </p:spPr>
      </p:pic>
    </p:spTree>
    <p:extLst>
      <p:ext uri="{BB962C8B-B14F-4D97-AF65-F5344CB8AC3E}">
        <p14:creationId xmlns:p14="http://schemas.microsoft.com/office/powerpoint/2010/main" val="134679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555F-9206-B8FF-036B-E8636BB2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670" y="416446"/>
            <a:ext cx="8821271" cy="1189038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accent5"/>
                </a:solidFill>
              </a:rPr>
              <a:t>Potential Impact of AI on Global Healthcare Systems</a:t>
            </a:r>
            <a:endParaRPr lang="en-IN" sz="4400" dirty="0">
              <a:solidFill>
                <a:schemeClr val="accent5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2D151-83FB-92B7-46F1-EA579C3B5B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02941" y="2024809"/>
            <a:ext cx="5334000" cy="414178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0" dirty="0"/>
              <a:t>AI helps in predicting and preventing diseases.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0" dirty="0"/>
              <a:t>AI also helps the doctors to find and treat diseases faster and better.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0" dirty="0"/>
              <a:t>AI can reduce healthcare costs.</a:t>
            </a:r>
          </a:p>
          <a:p>
            <a:endParaRPr lang="en-IN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754C685-846C-41DF-9BF2-13365A70791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0966" r="20966"/>
          <a:stretch>
            <a:fillRect/>
          </a:stretch>
        </p:blipFill>
        <p:spPr>
          <a:xfrm>
            <a:off x="815695" y="2024810"/>
            <a:ext cx="4303712" cy="4141787"/>
          </a:xfrm>
        </p:spPr>
      </p:pic>
    </p:spTree>
    <p:extLst>
      <p:ext uri="{BB962C8B-B14F-4D97-AF65-F5344CB8AC3E}">
        <p14:creationId xmlns:p14="http://schemas.microsoft.com/office/powerpoint/2010/main" val="43704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F959-9656-3510-450F-9CA8D013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530" y="322729"/>
            <a:ext cx="5334000" cy="1165413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accent5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C6AA5-51E0-F009-D727-5ACB6FE25A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6353" y="2026024"/>
            <a:ext cx="5423647" cy="413272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0" dirty="0"/>
              <a:t>AI in healthcare promises a transformative impact on patient care and medical practices.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0" dirty="0"/>
              <a:t>AI has the potential to improve patient outcomes and enhance healthcare quality.</a:t>
            </a:r>
          </a:p>
          <a:p>
            <a:endParaRPr lang="en-IN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D9FB68F-96BA-84A7-1910-173AC69762D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2252" r="22252"/>
          <a:stretch>
            <a:fillRect/>
          </a:stretch>
        </p:blipFill>
        <p:spPr>
          <a:xfrm>
            <a:off x="636588" y="2025650"/>
            <a:ext cx="4572000" cy="4133850"/>
          </a:xfrm>
        </p:spPr>
      </p:pic>
    </p:spTree>
    <p:extLst>
      <p:ext uri="{BB962C8B-B14F-4D97-AF65-F5344CB8AC3E}">
        <p14:creationId xmlns:p14="http://schemas.microsoft.com/office/powerpoint/2010/main" val="92618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1D510978-EFA6-5480-D117-2606BC1DF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1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967531_win32_mlw v2" id="{D6E82B91-6E0A-4ADE-ABDF-7A3107FF5DC0}" vid="{FDF63795-6842-4874-86B5-D3F4150A0B0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794402-D476-4C0A-8953-D7E5D3D97C85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A6AD0CE-C3A1-49ED-84DB-B51D7D3B27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32A503-7E2B-48A7-A1A4-FEB996769C5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</TotalTime>
  <Words>304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Artificial Intelligence in Healthcare</vt:lpstr>
      <vt:lpstr>Artificial Intelligence (AI) and Its Relevance in Healthcare</vt:lpstr>
      <vt:lpstr>Why AI in Healthcare?</vt:lpstr>
      <vt:lpstr>Benefits of AI in Healthcare</vt:lpstr>
      <vt:lpstr>AI Applications in Healthcare</vt:lpstr>
      <vt:lpstr>How is AI used in Disease Diagnosis and Early Detection?</vt:lpstr>
      <vt:lpstr>Potential Impact of AI on Global Healthcare Systems</vt:lpstr>
      <vt:lpstr>Conclusion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subject/>
  <dc:creator>likhithadintakurthi@gmail.com</dc:creator>
  <cp:keywords/>
  <dc:description/>
  <cp:lastModifiedBy>P V S S Neeraj</cp:lastModifiedBy>
  <cp:revision>68</cp:revision>
  <dcterms:created xsi:type="dcterms:W3CDTF">2022-12-11T08:35:54Z</dcterms:created>
  <dcterms:modified xsi:type="dcterms:W3CDTF">2023-11-01T05:23:58Z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