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6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3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0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6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9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4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1" r:id="rId6"/>
    <p:sldLayoutId id="2147483746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FC155-40A4-4203-D8A9-623C61B750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72" b="14495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B81234-AD3C-9B35-928E-B53667478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73F7F-0A10-CD88-2FAF-193238764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Accessing MySQL from Nodejs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7D6BD-415B-733A-792A-CEBE15E2797D}"/>
              </a:ext>
            </a:extLst>
          </p:cNvPr>
          <p:cNvSpPr txBox="1"/>
          <p:nvPr/>
        </p:nvSpPr>
        <p:spPr>
          <a:xfrm>
            <a:off x="9647585" y="5357336"/>
            <a:ext cx="2729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 no:</a:t>
            </a:r>
          </a:p>
          <a:p>
            <a:r>
              <a:rPr lang="en-US" dirty="0"/>
              <a:t>	211FA04572</a:t>
            </a:r>
          </a:p>
          <a:p>
            <a:r>
              <a:rPr lang="en-US" dirty="0"/>
              <a:t>	211FA04606</a:t>
            </a:r>
          </a:p>
          <a:p>
            <a:r>
              <a:rPr lang="en-US" dirty="0"/>
              <a:t>	211FA04615</a:t>
            </a:r>
          </a:p>
          <a:p>
            <a:r>
              <a:rPr lang="en-US" dirty="0"/>
              <a:t>	211FA04617</a:t>
            </a:r>
          </a:p>
        </p:txBody>
      </p:sp>
    </p:spTree>
    <p:extLst>
      <p:ext uri="{BB962C8B-B14F-4D97-AF65-F5344CB8AC3E}">
        <p14:creationId xmlns:p14="http://schemas.microsoft.com/office/powerpoint/2010/main" val="2707461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850+ Thank You Hand Lettering Calligraphy Stock Photos, Pictures &amp;  Royalty-Free Images - iStock">
            <a:extLst>
              <a:ext uri="{FF2B5EF4-FFF2-40B4-BE49-F238E27FC236}">
                <a16:creationId xmlns:a16="http://schemas.microsoft.com/office/drawing/2014/main" id="{9ADFB2EF-BCEA-7F67-08C3-F3C8EF91A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3471"/>
            <a:ext cx="7248111" cy="630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38364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EB967-11BB-7BA8-84FF-4EF069E3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6095998" cy="2025649"/>
          </a:xfrm>
        </p:spPr>
        <p:txBody>
          <a:bodyPr anchor="b">
            <a:normAutofit/>
          </a:bodyPr>
          <a:lstStyle/>
          <a:p>
            <a:r>
              <a:rPr lang="en-US" dirty="0"/>
              <a:t>What is Nodejs?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DE529-4278-72D5-2F9C-878660727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6095997" cy="3048001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</a:rPr>
              <a:t>Node.js is an open source server environment which allows us to run JavaScript on the server.</a:t>
            </a:r>
          </a:p>
          <a:p>
            <a:r>
              <a:rPr lang="en-US" b="0" i="0" dirty="0">
                <a:effectLst/>
              </a:rPr>
              <a:t>It's primarily used as a back-end server environment, but it can also be used for front-end web development.</a:t>
            </a:r>
          </a:p>
        </p:txBody>
      </p:sp>
      <p:pic>
        <p:nvPicPr>
          <p:cNvPr id="1034" name="Picture 10" descr="Node Js Logo png images | PNGEgg">
            <a:extLst>
              <a:ext uri="{FF2B5EF4-FFF2-40B4-BE49-F238E27FC236}">
                <a16:creationId xmlns:a16="http://schemas.microsoft.com/office/drawing/2014/main" id="{5BB85990-5BDA-857C-A050-2EF033A50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83" b="89943" l="6322" r="94253">
                        <a14:foregroundMark x1="34770" y1="43966" x2="34770" y2="43966"/>
                        <a14:foregroundMark x1="41954" y1="46839" x2="41954" y2="46839"/>
                        <a14:foregroundMark x1="31322" y1="47701" x2="31322" y2="47701"/>
                        <a14:foregroundMark x1="14368" y1="38506" x2="14368" y2="38506"/>
                        <a14:foregroundMark x1="6322" y1="40517" x2="6322" y2="40517"/>
                        <a14:foregroundMark x1="29885" y1="44828" x2="29885" y2="44828"/>
                        <a14:foregroundMark x1="79598" y1="40805" x2="79598" y2="40805"/>
                        <a14:foregroundMark x1="85057" y1="44828" x2="85057" y2="44828"/>
                        <a14:foregroundMark x1="94253" y1="41667" x2="94253" y2="41667"/>
                        <a14:foregroundMark x1="50862" y1="66092" x2="50862" y2="66092"/>
                        <a14:foregroundMark x1="45977" y1="66379" x2="45977" y2="663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4654" y="1481327"/>
            <a:ext cx="3895345" cy="389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2331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A4F08ABB-9DB7-6660-7FDA-C964B2195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0"/>
            <a:ext cx="11210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2C4681-9B18-F705-F8B5-B3431DDD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1327"/>
            <a:ext cx="9144000" cy="1263649"/>
          </a:xfrm>
        </p:spPr>
        <p:txBody>
          <a:bodyPr/>
          <a:lstStyle/>
          <a:p>
            <a:r>
              <a:rPr lang="en-US" dirty="0"/>
              <a:t>Basic Node.</a:t>
            </a:r>
            <a:r>
              <a:rPr lang="en-US"/>
              <a:t>js Script: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1482B-003E-E6F0-1C4C-D1AA143B7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8410135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'http'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i="1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writeHead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2000" b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'text/plain'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US" sz="2000" b="0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0364E-FC35-30F2-F6C6-EB25148892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32812" r="885" b="24501"/>
          <a:stretch/>
        </p:blipFill>
        <p:spPr>
          <a:xfrm>
            <a:off x="6288259" y="3465241"/>
            <a:ext cx="5753686" cy="323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1346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776BF-D2D0-ED0D-8142-DC21BB28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9650"/>
            <a:ext cx="4400549" cy="1857375"/>
          </a:xfrm>
        </p:spPr>
        <p:txBody>
          <a:bodyPr anchor="b">
            <a:normAutofit/>
          </a:bodyPr>
          <a:lstStyle/>
          <a:p>
            <a:r>
              <a:rPr lang="en-US" sz="4100" dirty="0"/>
              <a:t>Accessing MYSQL </a:t>
            </a:r>
            <a:r>
              <a:rPr lang="en-US" sz="4100"/>
              <a:t>from Node.js</a:t>
            </a:r>
            <a:endParaRPr lang="en-US" sz="4100" dirty="0"/>
          </a:p>
        </p:txBody>
      </p:sp>
      <p:pic>
        <p:nvPicPr>
          <p:cNvPr id="3078" name="Picture 6" descr="Build a REST API with Node.js, Express, and MySQL - LogRocket Blog">
            <a:extLst>
              <a:ext uri="{FF2B5EF4-FFF2-40B4-BE49-F238E27FC236}">
                <a16:creationId xmlns:a16="http://schemas.microsoft.com/office/drawing/2014/main" id="{1B729EE9-6F8C-207A-A021-C241871AF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9" r="25520" b="-1"/>
          <a:stretch/>
        </p:blipFill>
        <p:spPr bwMode="auto">
          <a:xfrm>
            <a:off x="5924548" y="11"/>
            <a:ext cx="6267454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noFill/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4F9E-E8BB-8496-4000-0F30873FC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5162547" cy="3167019"/>
          </a:xfrm>
        </p:spPr>
        <p:txBody>
          <a:bodyPr anchor="t">
            <a:normAutofit/>
          </a:bodyPr>
          <a:lstStyle/>
          <a:p>
            <a:r>
              <a:rPr lang="en-US" sz="2000" b="0" i="0" dirty="0">
                <a:effectLst/>
                <a:latin typeface="Verdana" panose="020B0604030504040204" pitchFamily="34" charset="0"/>
              </a:rPr>
              <a:t>To access a MySQL database with Node.js, you need a MySQL driver. This tutorial will use the "</a:t>
            </a:r>
            <a:r>
              <a:rPr lang="en-US" sz="2000" b="0" i="0" dirty="0" err="1">
                <a:effectLst/>
                <a:latin typeface="Verdana" panose="020B0604030504040204" pitchFamily="34" charset="0"/>
              </a:rPr>
              <a:t>mysql</a:t>
            </a:r>
            <a:r>
              <a:rPr lang="en-US" sz="2000" b="0" i="0" dirty="0">
                <a:effectLst/>
                <a:latin typeface="Verdana" panose="020B0604030504040204" pitchFamily="34" charset="0"/>
              </a:rPr>
              <a:t>" module, downloaded from NPM.</a:t>
            </a:r>
          </a:p>
          <a:p>
            <a:r>
              <a:rPr lang="en-US" sz="2000" b="0" i="0" dirty="0">
                <a:effectLst/>
                <a:latin typeface="Verdana" panose="020B0604030504040204" pitchFamily="34" charset="0"/>
              </a:rPr>
              <a:t>Node.js can use this module to manipulate the MySQL database: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2000" b="0" dirty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09019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343BA1-0BF0-BC01-1542-E17DA6620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0"/>
            <a:ext cx="11210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DEC902-7C3A-084B-1538-7A1568B8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mysql from nodejs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614A-730F-DA80-48B6-B89991B4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70923"/>
            <a:ext cx="10668000" cy="352507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0" i="0" dirty="0">
                <a:effectLst/>
              </a:rPr>
              <a:t>To create a Nodejs app for MySQL, first create a folder and use </a:t>
            </a:r>
            <a:r>
              <a:rPr lang="en-US" b="0" i="0" dirty="0" err="1">
                <a:effectLst/>
              </a:rPr>
              <a:t>npm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init</a:t>
            </a:r>
            <a:r>
              <a:rPr lang="en-US" b="0" i="0" dirty="0">
                <a:effectLst/>
              </a:rPr>
              <a:t> to develop the </a:t>
            </a:r>
            <a:r>
              <a:rPr lang="en-US" b="0" i="0" dirty="0" err="1">
                <a:effectLst/>
              </a:rPr>
              <a:t>package.json</a:t>
            </a:r>
            <a:r>
              <a:rPr lang="en-US" b="0" i="0" dirty="0">
                <a:effectLst/>
              </a:rPr>
              <a:t> file, then install node.js for the MySQL package.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i="0" dirty="0">
                <a:effectLst/>
              </a:rPr>
              <a:t>	</a:t>
            </a:r>
            <a:r>
              <a:rPr lang="en-US" b="0" i="0" dirty="0" err="1">
                <a:effectLst/>
              </a:rPr>
              <a:t>npm</a:t>
            </a:r>
            <a:r>
              <a:rPr lang="en-US" b="0" i="0" dirty="0">
                <a:effectLst/>
              </a:rPr>
              <a:t> install </a:t>
            </a:r>
            <a:r>
              <a:rPr lang="en-US" b="0" i="0" dirty="0" err="1">
                <a:effectLst/>
              </a:rPr>
              <a:t>mysql</a:t>
            </a:r>
            <a:endParaRPr lang="en-US" b="0" i="0" dirty="0">
              <a:effectLst/>
            </a:endParaRPr>
          </a:p>
          <a:p>
            <a:pPr>
              <a:lnSpc>
                <a:spcPct val="120000"/>
              </a:lnSpc>
            </a:pPr>
            <a:r>
              <a:rPr lang="en-US" dirty="0"/>
              <a:t>In this step, you need to create the connect.js script within the node-</a:t>
            </a:r>
            <a:r>
              <a:rPr lang="en-US" dirty="0" err="1"/>
              <a:t>mysql</a:t>
            </a:r>
            <a:r>
              <a:rPr lang="en-US" dirty="0"/>
              <a:t> folder to store the code that links to the MySQL Database Server.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b="0" i="0" dirty="0">
                <a:effectLst/>
              </a:rPr>
              <a:t>CREATE DATABASE </a:t>
            </a:r>
            <a:r>
              <a:rPr lang="en-US" b="0" i="0" dirty="0" err="1">
                <a:effectLst/>
              </a:rPr>
              <a:t>todoapp</a:t>
            </a:r>
            <a:r>
              <a:rPr lang="en-US" b="0" i="0" dirty="0">
                <a:effectLst/>
              </a:rPr>
              <a:t>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Once you’ve created the database, you can go about connecting it from the Nodejs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9362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6D2E8154-09FF-BAD8-3B39-3F54F5DCE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0"/>
            <a:ext cx="11210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2CCB6-7DDA-EDC8-5A89-8C4487D9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41AA4-EDCD-344F-CC15-C3F2B50C9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78157"/>
            <a:ext cx="10668000" cy="36178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b="0" dirty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createConnection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myusername</a:t>
            </a:r>
            <a:r>
              <a:rPr lang="en-US" b="0" dirty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mypassword</a:t>
            </a:r>
            <a:r>
              <a:rPr lang="en-US" b="0" dirty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"Connected!"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068D8-D300-16B0-CB13-7F96A6504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471" t="32621" r="9982" b="42649"/>
          <a:stretch/>
        </p:blipFill>
        <p:spPr>
          <a:xfrm>
            <a:off x="7702061" y="3406727"/>
            <a:ext cx="3882683" cy="192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3486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6585ECB-E27E-555F-28DB-1FC4C1D9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85" y="0"/>
            <a:ext cx="11210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8087EF-A8CD-BC78-9D96-C8B5726D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25" y="370225"/>
            <a:ext cx="9144000" cy="126364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Query a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EFE7-A9FD-5E67-2AD9-3D7E33A55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25" y="1442806"/>
            <a:ext cx="10668000" cy="4823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Verdana" panose="020B0604030504040204" pitchFamily="34" charset="0"/>
              </a:rPr>
              <a:t>Use SQL statements to read from (or write to) a MySQL database. This is also called "to query" the database.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"Connected!"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i="1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"Result: 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2018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ocker : Step by Step NodeJS and MySQL app with React - I - 2020">
            <a:extLst>
              <a:ext uri="{FF2B5EF4-FFF2-40B4-BE49-F238E27FC236}">
                <a16:creationId xmlns:a16="http://schemas.microsoft.com/office/drawing/2014/main" id="{3E280833-9A23-0644-1B89-B1F7190BA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614" y="1171465"/>
            <a:ext cx="7262771" cy="451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3313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2F1D-ACEF-9786-70F1-21383AAD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09" y="783813"/>
            <a:ext cx="9144000" cy="1263649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87A59A1-4455-449E-AE8A-0BCE4C9A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" y="223630"/>
            <a:ext cx="11210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2A30-C64F-8043-6E0F-CABBC804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57" y="1762538"/>
            <a:ext cx="10668000" cy="30480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IBM Plex Sans" panose="020F0502020204030204" pitchFamily="34" charset="0"/>
              </a:rPr>
              <a:t>A</a:t>
            </a:r>
            <a:r>
              <a:rPr lang="en-US" b="0" i="0" dirty="0">
                <a:effectLst/>
                <a:latin typeface="IBM Plex Sans" panose="020F0502020204030204" pitchFamily="34" charset="0"/>
              </a:rPr>
              <a:t>ccessing MySQL from Node.js requires understanding and implementing asynchronous operations, connection pooling, error handling, security measures, middleware integration, ORM libraries, testing, and scalability considerations to build robust and performant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579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B3021"/>
      </a:dk2>
      <a:lt2>
        <a:srgbClr val="F0F2F3"/>
      </a:lt2>
      <a:accent1>
        <a:srgbClr val="C36E4D"/>
      </a:accent1>
      <a:accent2>
        <a:srgbClr val="B13B4B"/>
      </a:accent2>
      <a:accent3>
        <a:srgbClr val="C34D8F"/>
      </a:accent3>
      <a:accent4>
        <a:srgbClr val="B13BAE"/>
      </a:accent4>
      <a:accent5>
        <a:srgbClr val="954DC3"/>
      </a:accent5>
      <a:accent6>
        <a:srgbClr val="5D47B6"/>
      </a:accent6>
      <a:hlink>
        <a:srgbClr val="A23FB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453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TornVTI</vt:lpstr>
      <vt:lpstr>Web technologies</vt:lpstr>
      <vt:lpstr>What is Nodejs?</vt:lpstr>
      <vt:lpstr>Basic Node.js Script:</vt:lpstr>
      <vt:lpstr>Accessing MYSQL from Node.js</vt:lpstr>
      <vt:lpstr>Accessing mysql from nodejs</vt:lpstr>
      <vt:lpstr>Connection:</vt:lpstr>
      <vt:lpstr>Query a Database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likhitha dintakurthi</dc:creator>
  <cp:lastModifiedBy>P V S S Neeraj</cp:lastModifiedBy>
  <cp:revision>4</cp:revision>
  <dcterms:created xsi:type="dcterms:W3CDTF">2023-11-11T15:39:25Z</dcterms:created>
  <dcterms:modified xsi:type="dcterms:W3CDTF">2023-11-13T14:18:52Z</dcterms:modified>
</cp:coreProperties>
</file>