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 id="2147483766" r:id="rId2"/>
    <p:sldMasterId id="2147483802" r:id="rId3"/>
    <p:sldMasterId id="2147483816" r:id="rId4"/>
  </p:sldMasterIdLst>
  <p:sldIdLst>
    <p:sldId id="274" r:id="rId5"/>
    <p:sldId id="275" r:id="rId6"/>
    <p:sldId id="257" r:id="rId7"/>
    <p:sldId id="258" r:id="rId8"/>
    <p:sldId id="259" r:id="rId9"/>
    <p:sldId id="263" r:id="rId10"/>
    <p:sldId id="260" r:id="rId11"/>
    <p:sldId id="261" r:id="rId12"/>
    <p:sldId id="264" r:id="rId13"/>
    <p:sldId id="262"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50" d="100"/>
          <a:sy n="50" d="100"/>
        </p:scale>
        <p:origin x="1210" y="7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25800-3F15-46E1-990C-A4BA7B98FD8F}"/>
              </a:ext>
            </a:extLst>
          </p:cNvPr>
          <p:cNvSpPr>
            <a:spLocks noGrp="1"/>
          </p:cNvSpPr>
          <p:nvPr>
            <p:ph type="ctrTitle"/>
          </p:nvPr>
        </p:nvSpPr>
        <p:spPr>
          <a:xfrm>
            <a:off x="838200" y="4525345"/>
            <a:ext cx="6801320" cy="1737361"/>
          </a:xfrm>
        </p:spPr>
        <p:txBody>
          <a:bodyPr anchor="ctr" anchorCtr="0"/>
          <a:lstStyle>
            <a:lvl1pPr algn="ctr">
              <a:defRPr sz="6000"/>
            </a:lvl1pPr>
          </a:lstStyle>
          <a:p>
            <a:r>
              <a:rPr lang="en-US" noProof="0"/>
              <a:t>Click to edit Master title style</a:t>
            </a:r>
          </a:p>
        </p:txBody>
      </p:sp>
      <p:sp>
        <p:nvSpPr>
          <p:cNvPr id="3" name="Subtitle 2">
            <a:extLst>
              <a:ext uri="{FF2B5EF4-FFF2-40B4-BE49-F238E27FC236}">
                <a16:creationId xmlns:a16="http://schemas.microsoft.com/office/drawing/2014/main" id="{743F79B5-FBA1-49BD-9095-A9BB6A021A90}"/>
              </a:ext>
            </a:extLst>
          </p:cNvPr>
          <p:cNvSpPr>
            <a:spLocks noGrp="1"/>
          </p:cNvSpPr>
          <p:nvPr>
            <p:ph type="subTitle" idx="1"/>
          </p:nvPr>
        </p:nvSpPr>
        <p:spPr>
          <a:xfrm>
            <a:off x="7961256" y="4534872"/>
            <a:ext cx="3392543" cy="1737360"/>
          </a:xfrm>
        </p:spPr>
        <p:txBody>
          <a:bodyPr anchor="ctr" anchorCtr="0"/>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a:extLst>
              <a:ext uri="{FF2B5EF4-FFF2-40B4-BE49-F238E27FC236}">
                <a16:creationId xmlns:a16="http://schemas.microsoft.com/office/drawing/2014/main" id="{78607C96-5153-4190-BA97-E8AF5887796D}"/>
              </a:ext>
            </a:extLst>
          </p:cNvPr>
          <p:cNvSpPr>
            <a:spLocks noGrp="1"/>
          </p:cNvSpPr>
          <p:nvPr>
            <p:ph type="dt" sz="half" idx="10"/>
          </p:nvPr>
        </p:nvSpPr>
        <p:spPr/>
        <p:txBody>
          <a:bodyPr/>
          <a:lstStyle/>
          <a:p>
            <a:fld id="{F4D57BDD-E64A-4D27-8978-82FFCA18A12C}" type="datetimeFigureOut">
              <a:rPr lang="en-US" smtClean="0"/>
              <a:t>11/16/2023</a:t>
            </a:fld>
            <a:endParaRPr lang="en-US"/>
          </a:p>
        </p:txBody>
      </p:sp>
      <p:sp>
        <p:nvSpPr>
          <p:cNvPr id="5" name="Footer Placeholder 4">
            <a:extLst>
              <a:ext uri="{FF2B5EF4-FFF2-40B4-BE49-F238E27FC236}">
                <a16:creationId xmlns:a16="http://schemas.microsoft.com/office/drawing/2014/main" id="{80822120-61A5-4970-B9BF-8B60825308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A66616-AA6A-422C-9360-1D12495E2185}"/>
              </a:ext>
            </a:extLst>
          </p:cNvPr>
          <p:cNvSpPr>
            <a:spLocks noGrp="1"/>
          </p:cNvSpPr>
          <p:nvPr>
            <p:ph type="sldNum" sz="quarter" idx="12"/>
          </p:nvPr>
        </p:nvSpPr>
        <p:spPr/>
        <p:txBody>
          <a:bodyPr/>
          <a:lstStyle/>
          <a:p>
            <a:fld id="{D643A852-0206-46AC-B0EB-645612933129}" type="slidenum">
              <a:rPr lang="en-US" smtClean="0"/>
              <a:t>‹#›</a:t>
            </a:fld>
            <a:endParaRPr lang="en-US" dirty="0"/>
          </a:p>
        </p:txBody>
      </p:sp>
    </p:spTree>
    <p:extLst>
      <p:ext uri="{BB962C8B-B14F-4D97-AF65-F5344CB8AC3E}">
        <p14:creationId xmlns:p14="http://schemas.microsoft.com/office/powerpoint/2010/main" val="2805431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FCFD2-DF13-4F02-BBD5-B68B0905698E}"/>
              </a:ext>
            </a:extLst>
          </p:cNvPr>
          <p:cNvSpPr>
            <a:spLocks noGrp="1"/>
          </p:cNvSpPr>
          <p:nvPr>
            <p:ph type="title"/>
          </p:nvPr>
        </p:nvSpPr>
        <p:spPr>
          <a:xfrm>
            <a:off x="838200" y="229656"/>
            <a:ext cx="10515600" cy="3408893"/>
          </a:xfrm>
        </p:spPr>
        <p:txBody>
          <a:bodyPr anchor="t" anchorCtr="0"/>
          <a:lstStyle>
            <a:lvl1pPr algn="ctr">
              <a:defRPr/>
            </a:lvl1pPr>
          </a:lstStyle>
          <a:p>
            <a:r>
              <a:rPr lang="en-US" noProof="0"/>
              <a:t>Click to edit Master title style</a:t>
            </a:r>
          </a:p>
        </p:txBody>
      </p:sp>
      <p:sp>
        <p:nvSpPr>
          <p:cNvPr id="3" name="Date Placeholder 2">
            <a:extLst>
              <a:ext uri="{FF2B5EF4-FFF2-40B4-BE49-F238E27FC236}">
                <a16:creationId xmlns:a16="http://schemas.microsoft.com/office/drawing/2014/main" id="{ED78B1F9-6755-42E5-8F50-0B945D273625}"/>
              </a:ext>
            </a:extLst>
          </p:cNvPr>
          <p:cNvSpPr>
            <a:spLocks noGrp="1"/>
          </p:cNvSpPr>
          <p:nvPr>
            <p:ph type="dt" sz="half" idx="10"/>
          </p:nvPr>
        </p:nvSpPr>
        <p:spPr/>
        <p:txBody>
          <a:bodyPr/>
          <a:lstStyle/>
          <a:p>
            <a:fld id="{F4D57BDD-E64A-4D27-8978-82FFCA18A12C}" type="datetimeFigureOut">
              <a:rPr lang="en-US" smtClean="0"/>
              <a:pPr/>
              <a:t>11/16/2023</a:t>
            </a:fld>
            <a:endParaRPr lang="en-US" dirty="0"/>
          </a:p>
        </p:txBody>
      </p:sp>
      <p:sp>
        <p:nvSpPr>
          <p:cNvPr id="4" name="Footer Placeholder 3">
            <a:extLst>
              <a:ext uri="{FF2B5EF4-FFF2-40B4-BE49-F238E27FC236}">
                <a16:creationId xmlns:a16="http://schemas.microsoft.com/office/drawing/2014/main" id="{0A0B890C-0CB4-4A98-9943-9C2257BF3ED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805844CD-8F1F-4298-A223-C4256A6FDF26}"/>
              </a:ext>
            </a:extLst>
          </p:cNvPr>
          <p:cNvSpPr>
            <a:spLocks noGrp="1"/>
          </p:cNvSpPr>
          <p:nvPr>
            <p:ph type="sldNum" sz="quarter" idx="12"/>
          </p:nvPr>
        </p:nvSpPr>
        <p:spPr/>
        <p:txBody>
          <a:bodyPr/>
          <a:lstStyle/>
          <a:p>
            <a:fld id="{D643A852-0206-46AC-B0EB-645612933129}" type="slidenum">
              <a:rPr lang="en-US" smtClean="0"/>
              <a:pPr/>
              <a:t>‹#›</a:t>
            </a:fld>
            <a:endParaRPr lang="en-US" dirty="0"/>
          </a:p>
        </p:txBody>
      </p:sp>
      <p:sp>
        <p:nvSpPr>
          <p:cNvPr id="6" name="Content Placeholder 1">
            <a:extLst>
              <a:ext uri="{FF2B5EF4-FFF2-40B4-BE49-F238E27FC236}">
                <a16:creationId xmlns:a16="http://schemas.microsoft.com/office/drawing/2014/main" id="{F84B6337-F0FA-40DA-A205-42E63B13ADB9}"/>
              </a:ext>
            </a:extLst>
          </p:cNvPr>
          <p:cNvSpPr>
            <a:spLocks noGrp="1"/>
          </p:cNvSpPr>
          <p:nvPr>
            <p:ph idx="1" hasCustomPrompt="1"/>
          </p:nvPr>
        </p:nvSpPr>
        <p:spPr bwMode="white">
          <a:xfrm>
            <a:off x="1352550" y="6150952"/>
            <a:ext cx="9486900" cy="515492"/>
          </a:xfrm>
        </p:spPr>
        <p:txBody>
          <a:bodyPr>
            <a:normAutofit/>
          </a:bodyPr>
          <a:lstStyle>
            <a:lvl1pPr marL="0" indent="0" algn="ctr">
              <a:buNone/>
              <a:defRPr/>
            </a:lvl1pPr>
          </a:lstStyle>
          <a:p>
            <a:pPr lvl="0"/>
            <a:r>
              <a:rPr lang="en-US" sz="2000" noProof="0">
                <a:solidFill>
                  <a:schemeClr val="bg1"/>
                </a:solidFill>
              </a:rPr>
              <a:t>Edit Master text styles</a:t>
            </a:r>
          </a:p>
        </p:txBody>
      </p:sp>
    </p:spTree>
    <p:extLst>
      <p:ext uri="{BB962C8B-B14F-4D97-AF65-F5344CB8AC3E}">
        <p14:creationId xmlns:p14="http://schemas.microsoft.com/office/powerpoint/2010/main" val="3569310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YOUR CUSTOM QUOTE">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CB1329DF-B16C-4958-8120-1F3D8DD91A3B}"/>
              </a:ext>
            </a:extLst>
          </p:cNvPr>
          <p:cNvSpPr>
            <a:spLocks noGrp="1"/>
          </p:cNvSpPr>
          <p:nvPr>
            <p:ph type="dt" sz="half" idx="10"/>
          </p:nvPr>
        </p:nvSpPr>
        <p:spPr/>
        <p:txBody>
          <a:bodyPr/>
          <a:lstStyle/>
          <a:p>
            <a:fld id="{F4D57BDD-E64A-4D27-8978-82FFCA18A12C}" type="datetimeFigureOut">
              <a:rPr lang="en-US" smtClean="0"/>
              <a:pPr/>
              <a:t>11/16/2023</a:t>
            </a:fld>
            <a:endParaRPr lang="en-US" dirty="0"/>
          </a:p>
        </p:txBody>
      </p:sp>
      <p:sp>
        <p:nvSpPr>
          <p:cNvPr id="4" name="Footer Placeholder 3">
            <a:extLst>
              <a:ext uri="{FF2B5EF4-FFF2-40B4-BE49-F238E27FC236}">
                <a16:creationId xmlns:a16="http://schemas.microsoft.com/office/drawing/2014/main" id="{5DA38D7F-2A7C-4C62-B3BC-1DB1A460293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38DAFEE-0ED4-43C2-8025-5961460D8197}"/>
              </a:ext>
            </a:extLst>
          </p:cNvPr>
          <p:cNvSpPr>
            <a:spLocks noGrp="1"/>
          </p:cNvSpPr>
          <p:nvPr>
            <p:ph type="sldNum" sz="quarter" idx="12"/>
          </p:nvPr>
        </p:nvSpPr>
        <p:spPr/>
        <p:txBody>
          <a:bodyPr/>
          <a:lstStyle/>
          <a:p>
            <a:fld id="{D643A852-0206-46AC-B0EB-645612933129}" type="slidenum">
              <a:rPr lang="en-US" smtClean="0"/>
              <a:pPr/>
              <a:t>‹#›</a:t>
            </a:fld>
            <a:endParaRPr lang="en-US" dirty="0"/>
          </a:p>
        </p:txBody>
      </p:sp>
      <p:sp>
        <p:nvSpPr>
          <p:cNvPr id="7" name="Content Placeholder 6">
            <a:extLst>
              <a:ext uri="{FF2B5EF4-FFF2-40B4-BE49-F238E27FC236}">
                <a16:creationId xmlns:a16="http://schemas.microsoft.com/office/drawing/2014/main" id="{EAE23B48-0D16-412C-BC69-B41C4F2AC702}"/>
              </a:ext>
            </a:extLst>
          </p:cNvPr>
          <p:cNvSpPr>
            <a:spLocks noGrp="1"/>
          </p:cNvSpPr>
          <p:nvPr>
            <p:ph sz="quarter" idx="13" hasCustomPrompt="1"/>
          </p:nvPr>
        </p:nvSpPr>
        <p:spPr>
          <a:xfrm>
            <a:off x="838200" y="5784726"/>
            <a:ext cx="10515600" cy="365125"/>
          </a:xfrm>
        </p:spPr>
        <p:txBody>
          <a:bodyPr>
            <a:normAutofit/>
          </a:bodyPr>
          <a:lstStyle>
            <a:lvl1pPr marL="0" indent="0" algn="r">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noProof="0"/>
              <a:t>Add Author/Writer Here</a:t>
            </a:r>
          </a:p>
        </p:txBody>
      </p:sp>
      <p:sp>
        <p:nvSpPr>
          <p:cNvPr id="8" name="Title 7">
            <a:extLst>
              <a:ext uri="{FF2B5EF4-FFF2-40B4-BE49-F238E27FC236}">
                <a16:creationId xmlns:a16="http://schemas.microsoft.com/office/drawing/2014/main" id="{06D0385B-605F-4AEB-B2CD-DA707D355265}"/>
              </a:ext>
            </a:extLst>
          </p:cNvPr>
          <p:cNvSpPr>
            <a:spLocks noGrp="1"/>
          </p:cNvSpPr>
          <p:nvPr>
            <p:ph type="title"/>
          </p:nvPr>
        </p:nvSpPr>
        <p:spPr>
          <a:xfrm>
            <a:off x="838200" y="365125"/>
            <a:ext cx="10515600" cy="5335879"/>
          </a:xfrm>
        </p:spPr>
        <p:txBody>
          <a:bodyPr/>
          <a:lstStyle>
            <a:lvl1pPr algn="ctr">
              <a:defRPr/>
            </a:lvl1pPr>
          </a:lstStyle>
          <a:p>
            <a:r>
              <a:rPr lang="en-US" noProof="0"/>
              <a:t>Click to edit Master title style</a:t>
            </a:r>
          </a:p>
        </p:txBody>
      </p:sp>
    </p:spTree>
    <p:extLst>
      <p:ext uri="{BB962C8B-B14F-4D97-AF65-F5344CB8AC3E}">
        <p14:creationId xmlns:p14="http://schemas.microsoft.com/office/powerpoint/2010/main" val="7622224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8607C96-5153-4190-BA97-E8AF5887796D}"/>
              </a:ext>
            </a:extLst>
          </p:cNvPr>
          <p:cNvSpPr>
            <a:spLocks noGrp="1"/>
          </p:cNvSpPr>
          <p:nvPr>
            <p:ph type="dt" sz="half" idx="10"/>
          </p:nvPr>
        </p:nvSpPr>
        <p:spPr/>
        <p:txBody>
          <a:bodyPr/>
          <a:lstStyle/>
          <a:p>
            <a:fld id="{F4D57BDD-E64A-4D27-8978-82FFCA18A12C}" type="datetimeFigureOut">
              <a:rPr lang="en-US" smtClean="0"/>
              <a:t>11/16/2023</a:t>
            </a:fld>
            <a:endParaRPr lang="en-US"/>
          </a:p>
        </p:txBody>
      </p:sp>
      <p:sp>
        <p:nvSpPr>
          <p:cNvPr id="5" name="Footer Placeholder 4">
            <a:extLst>
              <a:ext uri="{FF2B5EF4-FFF2-40B4-BE49-F238E27FC236}">
                <a16:creationId xmlns:a16="http://schemas.microsoft.com/office/drawing/2014/main" id="{80822120-61A5-4970-B9BF-8B60825308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A66616-AA6A-422C-9360-1D12495E2185}"/>
              </a:ext>
            </a:extLst>
          </p:cNvPr>
          <p:cNvSpPr>
            <a:spLocks noGrp="1"/>
          </p:cNvSpPr>
          <p:nvPr>
            <p:ph type="sldNum" sz="quarter" idx="12"/>
          </p:nvPr>
        </p:nvSpPr>
        <p:spPr/>
        <p:txBody>
          <a:bodyPr/>
          <a:lstStyle/>
          <a:p>
            <a:fld id="{D643A852-0206-46AC-B0EB-645612933129}" type="slidenum">
              <a:rPr lang="en-US" smtClean="0"/>
              <a:t>‹#›</a:t>
            </a:fld>
            <a:endParaRPr lang="en-US"/>
          </a:p>
        </p:txBody>
      </p:sp>
      <p:sp>
        <p:nvSpPr>
          <p:cNvPr id="7" name="Title 6">
            <a:extLst>
              <a:ext uri="{FF2B5EF4-FFF2-40B4-BE49-F238E27FC236}">
                <a16:creationId xmlns:a16="http://schemas.microsoft.com/office/drawing/2014/main" id="{7588C331-B180-41FC-8DD2-82D2B1615AB6}"/>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863524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A6A6-C260-4F8B-99DF-249C907BE5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36F8CB-5C97-4437-A672-4E43D0E5AE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90C990-05C1-4ECD-A899-722057AEA630}"/>
              </a:ext>
            </a:extLst>
          </p:cNvPr>
          <p:cNvSpPr>
            <a:spLocks noGrp="1"/>
          </p:cNvSpPr>
          <p:nvPr>
            <p:ph type="dt" sz="half" idx="10"/>
          </p:nvPr>
        </p:nvSpPr>
        <p:spPr/>
        <p:txBody>
          <a:bodyPr/>
          <a:lstStyle/>
          <a:p>
            <a:fld id="{F4D57BDD-E64A-4D27-8978-82FFCA18A12C}" type="datetimeFigureOut">
              <a:rPr lang="en-US" smtClean="0"/>
              <a:t>11/16/2023</a:t>
            </a:fld>
            <a:endParaRPr lang="en-US"/>
          </a:p>
        </p:txBody>
      </p:sp>
      <p:sp>
        <p:nvSpPr>
          <p:cNvPr id="5" name="Footer Placeholder 4">
            <a:extLst>
              <a:ext uri="{FF2B5EF4-FFF2-40B4-BE49-F238E27FC236}">
                <a16:creationId xmlns:a16="http://schemas.microsoft.com/office/drawing/2014/main" id="{C5E9811C-37A0-4DD1-8607-EFD4226E5D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CAB506-9570-4D3E-804F-A184A73DBCE6}"/>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9120459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FC1990-AB65-4FBE-A312-E5143B2D7FBA}" type="datetimeFigureOut">
              <a:rPr lang="en-US" noProof="0" smtClean="0"/>
              <a:t>11/16/2023</a:t>
            </a:fld>
            <a:endParaRPr lang="en-US" noProof="0"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9D164B4E-BB64-4235-AA14-F42088F189EC}" type="slidenum">
              <a:rPr lang="en-US" noProof="0" smtClean="0"/>
              <a:t>‹#›</a:t>
            </a:fld>
            <a:endParaRPr lang="en-US" noProof="0" dirty="0"/>
          </a:p>
        </p:txBody>
      </p:sp>
    </p:spTree>
    <p:extLst>
      <p:ext uri="{BB962C8B-B14F-4D97-AF65-F5344CB8AC3E}">
        <p14:creationId xmlns:p14="http://schemas.microsoft.com/office/powerpoint/2010/main" val="11554829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DFC1990-AB65-4FBE-A312-E5143B2D7FBA}" type="datetimeFigureOut">
              <a:rPr lang="en-US" noProof="0" smtClean="0"/>
              <a:t>11/16/2023</a:t>
            </a:fld>
            <a:endParaRPr lang="en-US" noProof="0"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9D164B4E-BB64-4235-AA14-F42088F189EC}" type="slidenum">
              <a:rPr lang="en-US" noProof="0" smtClean="0"/>
              <a:t>‹#›</a:t>
            </a:fld>
            <a:endParaRPr lang="en-US" noProof="0" dirty="0"/>
          </a:p>
        </p:txBody>
      </p:sp>
    </p:spTree>
    <p:extLst>
      <p:ext uri="{BB962C8B-B14F-4D97-AF65-F5344CB8AC3E}">
        <p14:creationId xmlns:p14="http://schemas.microsoft.com/office/powerpoint/2010/main" val="3905475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FC1990-AB65-4FBE-A312-E5143B2D7FBA}" type="datetimeFigureOut">
              <a:rPr lang="en-US" noProof="0" smtClean="0"/>
              <a:t>11/16/2023</a:t>
            </a:fld>
            <a:endParaRPr lang="en-US" noProof="0"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9D164B4E-BB64-4235-AA14-F42088F189EC}" type="slidenum">
              <a:rPr lang="en-US" noProof="0" smtClean="0"/>
              <a:t>‹#›</a:t>
            </a:fld>
            <a:endParaRPr lang="en-US" noProof="0" dirty="0"/>
          </a:p>
        </p:txBody>
      </p:sp>
    </p:spTree>
    <p:extLst>
      <p:ext uri="{BB962C8B-B14F-4D97-AF65-F5344CB8AC3E}">
        <p14:creationId xmlns:p14="http://schemas.microsoft.com/office/powerpoint/2010/main" val="2024024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FC1990-AB65-4FBE-A312-E5143B2D7FBA}" type="datetimeFigureOut">
              <a:rPr lang="en-US" noProof="0" smtClean="0"/>
              <a:t>11/16/2023</a:t>
            </a:fld>
            <a:endParaRPr lang="en-US" noProof="0" dirty="0"/>
          </a:p>
        </p:txBody>
      </p:sp>
      <p:sp>
        <p:nvSpPr>
          <p:cNvPr id="6" name="Footer Placeholder 5"/>
          <p:cNvSpPr>
            <a:spLocks noGrp="1"/>
          </p:cNvSpPr>
          <p:nvPr>
            <p:ph type="ftr" sz="quarter" idx="11"/>
          </p:nvPr>
        </p:nvSpPr>
        <p:spPr/>
        <p:txBody>
          <a:bodyPr/>
          <a:lstStyle/>
          <a:p>
            <a:r>
              <a:rPr lang="en-US" noProof="0"/>
              <a:t>Add a Footer</a:t>
            </a:r>
            <a:endParaRPr lang="en-US" noProof="0" dirty="0"/>
          </a:p>
        </p:txBody>
      </p:sp>
      <p:sp>
        <p:nvSpPr>
          <p:cNvPr id="7" name="Slide Number Placeholder 6"/>
          <p:cNvSpPr>
            <a:spLocks noGrp="1"/>
          </p:cNvSpPr>
          <p:nvPr>
            <p:ph type="sldNum" sz="quarter" idx="12"/>
          </p:nvPr>
        </p:nvSpPr>
        <p:spPr/>
        <p:txBody>
          <a:bodyPr/>
          <a:lstStyle/>
          <a:p>
            <a:fld id="{9D164B4E-BB64-4235-AA14-F42088F189EC}" type="slidenum">
              <a:rPr lang="en-US" noProof="0" smtClean="0"/>
              <a:t>‹#›</a:t>
            </a:fld>
            <a:endParaRPr lang="en-US" noProof="0" dirty="0"/>
          </a:p>
        </p:txBody>
      </p:sp>
    </p:spTree>
    <p:extLst>
      <p:ext uri="{BB962C8B-B14F-4D97-AF65-F5344CB8AC3E}">
        <p14:creationId xmlns:p14="http://schemas.microsoft.com/office/powerpoint/2010/main" val="10462158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FC1990-AB65-4FBE-A312-E5143B2D7FBA}" type="datetimeFigureOut">
              <a:rPr lang="en-US" noProof="0" smtClean="0"/>
              <a:t>11/16/2023</a:t>
            </a:fld>
            <a:endParaRPr lang="en-US" noProof="0" dirty="0"/>
          </a:p>
        </p:txBody>
      </p:sp>
      <p:sp>
        <p:nvSpPr>
          <p:cNvPr id="8" name="Footer Placeholder 7"/>
          <p:cNvSpPr>
            <a:spLocks noGrp="1"/>
          </p:cNvSpPr>
          <p:nvPr>
            <p:ph type="ftr" sz="quarter" idx="11"/>
          </p:nvPr>
        </p:nvSpPr>
        <p:spPr/>
        <p:txBody>
          <a:bodyPr/>
          <a:lstStyle/>
          <a:p>
            <a:r>
              <a:rPr lang="en-US" noProof="0"/>
              <a:t>Add a Footer</a:t>
            </a:r>
            <a:endParaRPr lang="en-US" noProof="0" dirty="0"/>
          </a:p>
        </p:txBody>
      </p:sp>
      <p:sp>
        <p:nvSpPr>
          <p:cNvPr id="9" name="Slide Number Placeholder 8"/>
          <p:cNvSpPr>
            <a:spLocks noGrp="1"/>
          </p:cNvSpPr>
          <p:nvPr>
            <p:ph type="sldNum" sz="quarter" idx="12"/>
          </p:nvPr>
        </p:nvSpPr>
        <p:spPr/>
        <p:txBody>
          <a:bodyPr/>
          <a:lstStyle/>
          <a:p>
            <a:fld id="{9D164B4E-BB64-4235-AA14-F42088F189EC}" type="slidenum">
              <a:rPr lang="en-US" noProof="0" smtClean="0"/>
              <a:t>‹#›</a:t>
            </a:fld>
            <a:endParaRPr lang="en-US" noProof="0" dirty="0"/>
          </a:p>
        </p:txBody>
      </p:sp>
    </p:spTree>
    <p:extLst>
      <p:ext uri="{BB962C8B-B14F-4D97-AF65-F5344CB8AC3E}">
        <p14:creationId xmlns:p14="http://schemas.microsoft.com/office/powerpoint/2010/main" val="41343592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DFC1990-AB65-4FBE-A312-E5143B2D7FBA}" type="datetimeFigureOut">
              <a:rPr lang="en-US" noProof="0" smtClean="0"/>
              <a:t>11/16/2023</a:t>
            </a:fld>
            <a:endParaRPr lang="en-US" noProof="0" dirty="0"/>
          </a:p>
        </p:txBody>
      </p:sp>
      <p:sp>
        <p:nvSpPr>
          <p:cNvPr id="5" name="Footer Placeholder 3"/>
          <p:cNvSpPr>
            <a:spLocks noGrp="1"/>
          </p:cNvSpPr>
          <p:nvPr>
            <p:ph type="ftr" sz="quarter" idx="11"/>
          </p:nvPr>
        </p:nvSpPr>
        <p:spPr/>
        <p:txBody>
          <a:bodyPr/>
          <a:lstStyle/>
          <a:p>
            <a:r>
              <a:rPr lang="en-US" noProof="0"/>
              <a:t>Add a Footer</a:t>
            </a:r>
            <a:endParaRPr lang="en-US" noProof="0" dirty="0"/>
          </a:p>
        </p:txBody>
      </p:sp>
      <p:sp>
        <p:nvSpPr>
          <p:cNvPr id="6" name="Slide Number Placeholder 4"/>
          <p:cNvSpPr>
            <a:spLocks noGrp="1"/>
          </p:cNvSpPr>
          <p:nvPr>
            <p:ph type="sldNum" sz="quarter" idx="12"/>
          </p:nvPr>
        </p:nvSpPr>
        <p:spPr/>
        <p:txBody>
          <a:bodyPr/>
          <a:lstStyle/>
          <a:p>
            <a:fld id="{9D164B4E-BB64-4235-AA14-F42088F189EC}" type="slidenum">
              <a:rPr lang="en-US" noProof="0" smtClean="0"/>
              <a:t>‹#›</a:t>
            </a:fld>
            <a:endParaRPr lang="en-US" noProof="0" dirty="0"/>
          </a:p>
        </p:txBody>
      </p:sp>
    </p:spTree>
    <p:extLst>
      <p:ext uri="{BB962C8B-B14F-4D97-AF65-F5344CB8AC3E}">
        <p14:creationId xmlns:p14="http://schemas.microsoft.com/office/powerpoint/2010/main" val="1782983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eft Quote">
    <p:spTree>
      <p:nvGrpSpPr>
        <p:cNvPr id="1" name=""/>
        <p:cNvGrpSpPr/>
        <p:nvPr/>
      </p:nvGrpSpPr>
      <p:grpSpPr>
        <a:xfrm>
          <a:off x="0" y="0"/>
          <a:ext cx="0" cy="0"/>
          <a:chOff x="0" y="0"/>
          <a:chExt cx="0" cy="0"/>
        </a:xfrm>
      </p:grpSpPr>
      <p:sp>
        <p:nvSpPr>
          <p:cNvPr id="6" name="Content Placeholder 8">
            <a:extLst>
              <a:ext uri="{FF2B5EF4-FFF2-40B4-BE49-F238E27FC236}">
                <a16:creationId xmlns:a16="http://schemas.microsoft.com/office/drawing/2014/main" id="{9BBF8640-DE64-4B60-867F-0CBE26BD00A0}"/>
              </a:ext>
            </a:extLst>
          </p:cNvPr>
          <p:cNvSpPr>
            <a:spLocks noGrp="1"/>
          </p:cNvSpPr>
          <p:nvPr>
            <p:ph idx="1" hasCustomPrompt="1"/>
          </p:nvPr>
        </p:nvSpPr>
        <p:spPr bwMode="white">
          <a:xfrm>
            <a:off x="2365864" y="6114929"/>
            <a:ext cx="9486900" cy="435466"/>
          </a:xfrm>
        </p:spPr>
        <p:txBody>
          <a:bodyPr>
            <a:normAutofit/>
          </a:bodyPr>
          <a:lstStyle>
            <a:lvl1pPr algn="r">
              <a:defRPr i="0"/>
            </a:lvl1pPr>
          </a:lstStyle>
          <a:p>
            <a:pPr marL="0" lvl="0" indent="0" algn="r">
              <a:buNone/>
            </a:pPr>
            <a:r>
              <a:rPr lang="en-US" sz="2000" i="1" noProof="0">
                <a:solidFill>
                  <a:schemeClr val="bg1"/>
                </a:solidFill>
                <a:cs typeface="Segoe UI" panose="020B0502040204020203" pitchFamily="34" charset="0"/>
              </a:rPr>
              <a:t>Edit Master text styles</a:t>
            </a:r>
          </a:p>
          <a:p>
            <a:pPr marL="0" lvl="1" indent="0" algn="r">
              <a:buNone/>
            </a:pPr>
            <a:r>
              <a:rPr lang="en-US" sz="2000" i="1" noProof="0">
                <a:solidFill>
                  <a:schemeClr val="bg1"/>
                </a:solidFill>
                <a:cs typeface="Segoe UI" panose="020B0502040204020203" pitchFamily="34" charset="0"/>
              </a:rPr>
              <a:t>Second level</a:t>
            </a:r>
          </a:p>
        </p:txBody>
      </p:sp>
      <p:sp>
        <p:nvSpPr>
          <p:cNvPr id="11" name="Title 10">
            <a:extLst>
              <a:ext uri="{FF2B5EF4-FFF2-40B4-BE49-F238E27FC236}">
                <a16:creationId xmlns:a16="http://schemas.microsoft.com/office/drawing/2014/main" id="{D0D19A04-6F0F-4BFC-8AD6-19F13EE1006A}"/>
              </a:ext>
            </a:extLst>
          </p:cNvPr>
          <p:cNvSpPr>
            <a:spLocks noGrp="1"/>
          </p:cNvSpPr>
          <p:nvPr>
            <p:ph type="title"/>
          </p:nvPr>
        </p:nvSpPr>
        <p:spPr>
          <a:xfrm>
            <a:off x="327511" y="149470"/>
            <a:ext cx="5838825" cy="6456912"/>
          </a:xfrm>
        </p:spPr>
        <p:txBody>
          <a:bodyPr/>
          <a:lstStyle/>
          <a:p>
            <a:r>
              <a:rPr lang="en-US" noProof="0"/>
              <a:t>Click to edit Master title style</a:t>
            </a:r>
          </a:p>
        </p:txBody>
      </p:sp>
    </p:spTree>
    <p:extLst>
      <p:ext uri="{BB962C8B-B14F-4D97-AF65-F5344CB8AC3E}">
        <p14:creationId xmlns:p14="http://schemas.microsoft.com/office/powerpoint/2010/main" val="3069257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DFC1990-AB65-4FBE-A312-E5143B2D7FBA}" type="datetimeFigureOut">
              <a:rPr lang="en-US" noProof="0" smtClean="0"/>
              <a:t>11/16/2023</a:t>
            </a:fld>
            <a:endParaRPr lang="en-US" noProof="0" dirty="0"/>
          </a:p>
        </p:txBody>
      </p:sp>
      <p:sp>
        <p:nvSpPr>
          <p:cNvPr id="5" name="Footer Placeholder 2"/>
          <p:cNvSpPr>
            <a:spLocks noGrp="1"/>
          </p:cNvSpPr>
          <p:nvPr>
            <p:ph type="ftr" sz="quarter" idx="11"/>
          </p:nvPr>
        </p:nvSpPr>
        <p:spPr/>
        <p:txBody>
          <a:bodyPr/>
          <a:lstStyle/>
          <a:p>
            <a:r>
              <a:rPr lang="en-US" noProof="0"/>
              <a:t>Add a Footer</a:t>
            </a:r>
            <a:endParaRPr lang="en-US" noProof="0" dirty="0"/>
          </a:p>
        </p:txBody>
      </p:sp>
      <p:sp>
        <p:nvSpPr>
          <p:cNvPr id="6" name="Slide Number Placeholder 3"/>
          <p:cNvSpPr>
            <a:spLocks noGrp="1"/>
          </p:cNvSpPr>
          <p:nvPr>
            <p:ph type="sldNum" sz="quarter" idx="12"/>
          </p:nvPr>
        </p:nvSpPr>
        <p:spPr/>
        <p:txBody>
          <a:bodyPr/>
          <a:lstStyle/>
          <a:p>
            <a:fld id="{9D164B4E-BB64-4235-AA14-F42088F189EC}" type="slidenum">
              <a:rPr lang="en-US" noProof="0" smtClean="0"/>
              <a:t>‹#›</a:t>
            </a:fld>
            <a:endParaRPr lang="en-US" noProof="0" dirty="0"/>
          </a:p>
        </p:txBody>
      </p:sp>
    </p:spTree>
    <p:extLst>
      <p:ext uri="{BB962C8B-B14F-4D97-AF65-F5344CB8AC3E}">
        <p14:creationId xmlns:p14="http://schemas.microsoft.com/office/powerpoint/2010/main" val="29018452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DFC1990-AB65-4FBE-A312-E5143B2D7FBA}" type="datetimeFigureOut">
              <a:rPr lang="en-US" noProof="0" smtClean="0"/>
              <a:t>11/16/2023</a:t>
            </a:fld>
            <a:endParaRPr lang="en-US" noProof="0" dirty="0"/>
          </a:p>
        </p:txBody>
      </p:sp>
      <p:sp>
        <p:nvSpPr>
          <p:cNvPr id="5" name="Footer Placeholder 5"/>
          <p:cNvSpPr>
            <a:spLocks noGrp="1"/>
          </p:cNvSpPr>
          <p:nvPr>
            <p:ph type="ftr" sz="quarter" idx="11"/>
          </p:nvPr>
        </p:nvSpPr>
        <p:spPr/>
        <p:txBody>
          <a:bodyPr/>
          <a:lstStyle/>
          <a:p>
            <a:r>
              <a:rPr lang="en-US" noProof="0"/>
              <a:t>Add a Footer</a:t>
            </a:r>
            <a:endParaRPr lang="en-US" noProof="0" dirty="0"/>
          </a:p>
        </p:txBody>
      </p:sp>
      <p:sp>
        <p:nvSpPr>
          <p:cNvPr id="6" name="Slide Number Placeholder 6"/>
          <p:cNvSpPr>
            <a:spLocks noGrp="1"/>
          </p:cNvSpPr>
          <p:nvPr>
            <p:ph type="sldNum" sz="quarter" idx="12"/>
          </p:nvPr>
        </p:nvSpPr>
        <p:spPr/>
        <p:txBody>
          <a:bodyPr/>
          <a:lstStyle/>
          <a:p>
            <a:fld id="{9D164B4E-BB64-4235-AA14-F42088F189EC}" type="slidenum">
              <a:rPr lang="en-US" noProof="0" smtClean="0"/>
              <a:t>‹#›</a:t>
            </a:fld>
            <a:endParaRPr lang="en-US" noProof="0" dirty="0"/>
          </a:p>
        </p:txBody>
      </p:sp>
    </p:spTree>
    <p:extLst>
      <p:ext uri="{BB962C8B-B14F-4D97-AF65-F5344CB8AC3E}">
        <p14:creationId xmlns:p14="http://schemas.microsoft.com/office/powerpoint/2010/main" val="10224967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FC1990-AB65-4FBE-A312-E5143B2D7FBA}" type="datetimeFigureOut">
              <a:rPr lang="en-US" noProof="0" smtClean="0"/>
              <a:t>11/16/2023</a:t>
            </a:fld>
            <a:endParaRPr lang="en-US" noProof="0" dirty="0"/>
          </a:p>
        </p:txBody>
      </p:sp>
      <p:sp>
        <p:nvSpPr>
          <p:cNvPr id="6" name="Footer Placeholder 5"/>
          <p:cNvSpPr>
            <a:spLocks noGrp="1"/>
          </p:cNvSpPr>
          <p:nvPr>
            <p:ph type="ftr" sz="quarter" idx="11"/>
          </p:nvPr>
        </p:nvSpPr>
        <p:spPr/>
        <p:txBody>
          <a:bodyPr/>
          <a:lstStyle/>
          <a:p>
            <a:r>
              <a:rPr lang="en-US" noProof="0"/>
              <a:t>Add a Footer</a:t>
            </a:r>
            <a:endParaRPr lang="en-US" noProof="0" dirty="0"/>
          </a:p>
        </p:txBody>
      </p:sp>
      <p:sp>
        <p:nvSpPr>
          <p:cNvPr id="7" name="Slide Number Placeholder 6"/>
          <p:cNvSpPr>
            <a:spLocks noGrp="1"/>
          </p:cNvSpPr>
          <p:nvPr>
            <p:ph type="sldNum" sz="quarter" idx="12"/>
          </p:nvPr>
        </p:nvSpPr>
        <p:spPr/>
        <p:txBody>
          <a:bodyPr/>
          <a:lstStyle/>
          <a:p>
            <a:fld id="{9D164B4E-BB64-4235-AA14-F42088F189EC}" type="slidenum">
              <a:rPr lang="en-US" noProof="0" smtClean="0"/>
              <a:t>‹#›</a:t>
            </a:fld>
            <a:endParaRPr lang="en-US" noProof="0" dirty="0"/>
          </a:p>
        </p:txBody>
      </p:sp>
    </p:spTree>
    <p:extLst>
      <p:ext uri="{BB962C8B-B14F-4D97-AF65-F5344CB8AC3E}">
        <p14:creationId xmlns:p14="http://schemas.microsoft.com/office/powerpoint/2010/main" val="39392295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FC1990-AB65-4FBE-A312-E5143B2D7FBA}" type="datetimeFigureOut">
              <a:rPr lang="en-US" noProof="0" smtClean="0"/>
              <a:t>11/16/2023</a:t>
            </a:fld>
            <a:endParaRPr lang="en-US" noProof="0" dirty="0"/>
          </a:p>
        </p:txBody>
      </p:sp>
      <p:sp>
        <p:nvSpPr>
          <p:cNvPr id="6" name="Footer Placeholder 5"/>
          <p:cNvSpPr>
            <a:spLocks noGrp="1"/>
          </p:cNvSpPr>
          <p:nvPr>
            <p:ph type="ftr" sz="quarter" idx="11"/>
          </p:nvPr>
        </p:nvSpPr>
        <p:spPr/>
        <p:txBody>
          <a:bodyPr/>
          <a:lstStyle/>
          <a:p>
            <a:r>
              <a:rPr lang="en-US" noProof="0"/>
              <a:t>Add a Footer</a:t>
            </a:r>
            <a:endParaRPr lang="en-US" noProof="0" dirty="0"/>
          </a:p>
        </p:txBody>
      </p:sp>
      <p:sp>
        <p:nvSpPr>
          <p:cNvPr id="7" name="Slide Number Placeholder 6"/>
          <p:cNvSpPr>
            <a:spLocks noGrp="1"/>
          </p:cNvSpPr>
          <p:nvPr>
            <p:ph type="sldNum" sz="quarter" idx="12"/>
          </p:nvPr>
        </p:nvSpPr>
        <p:spPr/>
        <p:txBody>
          <a:bodyPr/>
          <a:lstStyle/>
          <a:p>
            <a:fld id="{9D164B4E-BB64-4235-AA14-F42088F189EC}" type="slidenum">
              <a:rPr lang="en-US" noProof="0" smtClean="0"/>
              <a:t>‹#›</a:t>
            </a:fld>
            <a:endParaRPr lang="en-US" noProof="0" dirty="0"/>
          </a:p>
        </p:txBody>
      </p:sp>
    </p:spTree>
    <p:extLst>
      <p:ext uri="{BB962C8B-B14F-4D97-AF65-F5344CB8AC3E}">
        <p14:creationId xmlns:p14="http://schemas.microsoft.com/office/powerpoint/2010/main" val="22407820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DFC1990-AB65-4FBE-A312-E5143B2D7FBA}" type="datetimeFigureOut">
              <a:rPr lang="en-US" noProof="0" smtClean="0"/>
              <a:t>11/16/2023</a:t>
            </a:fld>
            <a:endParaRPr lang="en-US" noProof="0"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9D164B4E-BB64-4235-AA14-F42088F189EC}" type="slidenum">
              <a:rPr lang="en-US" noProof="0" smtClean="0"/>
              <a:t>‹#›</a:t>
            </a:fld>
            <a:endParaRPr lang="en-US" noProof="0" dirty="0"/>
          </a:p>
        </p:txBody>
      </p:sp>
    </p:spTree>
    <p:extLst>
      <p:ext uri="{BB962C8B-B14F-4D97-AF65-F5344CB8AC3E}">
        <p14:creationId xmlns:p14="http://schemas.microsoft.com/office/powerpoint/2010/main" val="28417106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DFC1990-AB65-4FBE-A312-E5143B2D7FBA}" type="datetimeFigureOut">
              <a:rPr lang="en-US" noProof="0" smtClean="0"/>
              <a:t>11/16/2023</a:t>
            </a:fld>
            <a:endParaRPr lang="en-US" noProof="0"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9D164B4E-BB64-4235-AA14-F42088F189EC}" type="slidenum">
              <a:rPr lang="en-US" noProof="0" smtClean="0"/>
              <a:t>‹#›</a:t>
            </a:fld>
            <a:endParaRPr lang="en-US" noProof="0"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5572716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FC1990-AB65-4FBE-A312-E5143B2D7FBA}" type="datetimeFigureOut">
              <a:rPr lang="en-US" noProof="0" smtClean="0"/>
              <a:t>11/16/2023</a:t>
            </a:fld>
            <a:endParaRPr lang="en-US" noProof="0"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9D164B4E-BB64-4235-AA14-F42088F189EC}" type="slidenum">
              <a:rPr lang="en-US" noProof="0" smtClean="0"/>
              <a:t>‹#›</a:t>
            </a:fld>
            <a:endParaRPr lang="en-US" noProof="0" dirty="0"/>
          </a:p>
        </p:txBody>
      </p:sp>
    </p:spTree>
    <p:extLst>
      <p:ext uri="{BB962C8B-B14F-4D97-AF65-F5344CB8AC3E}">
        <p14:creationId xmlns:p14="http://schemas.microsoft.com/office/powerpoint/2010/main" val="17164600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DFC1990-AB65-4FBE-A312-E5143B2D7FBA}" type="datetimeFigureOut">
              <a:rPr lang="en-US" noProof="0" smtClean="0"/>
              <a:t>11/16/2023</a:t>
            </a:fld>
            <a:endParaRPr lang="en-US" noProof="0" dirty="0"/>
          </a:p>
        </p:txBody>
      </p:sp>
      <p:sp>
        <p:nvSpPr>
          <p:cNvPr id="4"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9D164B4E-BB64-4235-AA14-F42088F189EC}" type="slidenum">
              <a:rPr lang="en-US" noProof="0" smtClean="0"/>
              <a:t>‹#›</a:t>
            </a:fld>
            <a:endParaRPr lang="en-US" noProof="0" dirty="0"/>
          </a:p>
        </p:txBody>
      </p:sp>
    </p:spTree>
    <p:extLst>
      <p:ext uri="{BB962C8B-B14F-4D97-AF65-F5344CB8AC3E}">
        <p14:creationId xmlns:p14="http://schemas.microsoft.com/office/powerpoint/2010/main" val="392850363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DFC1990-AB65-4FBE-A312-E5143B2D7FBA}" type="datetimeFigureOut">
              <a:rPr lang="en-US" noProof="0" smtClean="0"/>
              <a:t>11/16/2023</a:t>
            </a:fld>
            <a:endParaRPr lang="en-US" noProof="0" dirty="0"/>
          </a:p>
        </p:txBody>
      </p:sp>
      <p:sp>
        <p:nvSpPr>
          <p:cNvPr id="4"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9D164B4E-BB64-4235-AA14-F42088F189EC}" type="slidenum">
              <a:rPr lang="en-US" noProof="0" smtClean="0"/>
              <a:t>‹#›</a:t>
            </a:fld>
            <a:endParaRPr lang="en-US" noProof="0" dirty="0"/>
          </a:p>
        </p:txBody>
      </p:sp>
    </p:spTree>
    <p:extLst>
      <p:ext uri="{BB962C8B-B14F-4D97-AF65-F5344CB8AC3E}">
        <p14:creationId xmlns:p14="http://schemas.microsoft.com/office/powerpoint/2010/main" val="209118961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FC1990-AB65-4FBE-A312-E5143B2D7FBA}" type="datetimeFigureOut">
              <a:rPr lang="en-US" noProof="0" smtClean="0"/>
              <a:t>11/16/2023</a:t>
            </a:fld>
            <a:endParaRPr lang="en-US" noProof="0"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9D164B4E-BB64-4235-AA14-F42088F189EC}" type="slidenum">
              <a:rPr lang="en-US" noProof="0" smtClean="0"/>
              <a:t>‹#›</a:t>
            </a:fld>
            <a:endParaRPr lang="en-US" noProof="0" dirty="0"/>
          </a:p>
        </p:txBody>
      </p:sp>
    </p:spTree>
    <p:extLst>
      <p:ext uri="{BB962C8B-B14F-4D97-AF65-F5344CB8AC3E}">
        <p14:creationId xmlns:p14="http://schemas.microsoft.com/office/powerpoint/2010/main" val="3488270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_Centere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E9B749-F2BE-45BB-B34D-42D465670D73}"/>
              </a:ext>
            </a:extLst>
          </p:cNvPr>
          <p:cNvSpPr>
            <a:spLocks noGrp="1"/>
          </p:cNvSpPr>
          <p:nvPr>
            <p:ph idx="1" hasCustomPrompt="1"/>
          </p:nvPr>
        </p:nvSpPr>
        <p:spPr>
          <a:xfrm>
            <a:off x="1352550" y="4629150"/>
            <a:ext cx="9486900" cy="63481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217F2E03-8BBF-4A9C-A004-C3807BB5A7F1}"/>
              </a:ext>
            </a:extLst>
          </p:cNvPr>
          <p:cNvSpPr>
            <a:spLocks noGrp="1"/>
          </p:cNvSpPr>
          <p:nvPr>
            <p:ph type="dt" sz="half" idx="10"/>
          </p:nvPr>
        </p:nvSpPr>
        <p:spPr/>
        <p:txBody>
          <a:bodyPr/>
          <a:lstStyle/>
          <a:p>
            <a:fld id="{F4D57BDD-E64A-4D27-8978-82FFCA18A12C}" type="datetimeFigureOut">
              <a:rPr lang="en-US" smtClean="0"/>
              <a:pPr/>
              <a:t>11/16/2023</a:t>
            </a:fld>
            <a:endParaRPr lang="en-US" dirty="0"/>
          </a:p>
        </p:txBody>
      </p:sp>
      <p:sp>
        <p:nvSpPr>
          <p:cNvPr id="5" name="Footer Placeholder 4">
            <a:extLst>
              <a:ext uri="{FF2B5EF4-FFF2-40B4-BE49-F238E27FC236}">
                <a16:creationId xmlns:a16="http://schemas.microsoft.com/office/drawing/2014/main" id="{886C8BC3-3FA7-4F23-B793-4F5DA208282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7CEF240-DD06-4F27-8707-2E6A53497AA1}"/>
              </a:ext>
            </a:extLst>
          </p:cNvPr>
          <p:cNvSpPr>
            <a:spLocks noGrp="1"/>
          </p:cNvSpPr>
          <p:nvPr>
            <p:ph type="sldNum" sz="quarter" idx="12"/>
          </p:nvPr>
        </p:nvSpPr>
        <p:spPr/>
        <p:txBody>
          <a:bodyPr/>
          <a:lstStyle/>
          <a:p>
            <a:fld id="{D643A852-0206-46AC-B0EB-645612933129}" type="slidenum">
              <a:rPr lang="en-US" smtClean="0"/>
              <a:pPr/>
              <a:t>‹#›</a:t>
            </a:fld>
            <a:endParaRPr lang="en-US" dirty="0"/>
          </a:p>
        </p:txBody>
      </p:sp>
      <p:sp>
        <p:nvSpPr>
          <p:cNvPr id="2" name="Title 1">
            <a:extLst>
              <a:ext uri="{FF2B5EF4-FFF2-40B4-BE49-F238E27FC236}">
                <a16:creationId xmlns:a16="http://schemas.microsoft.com/office/drawing/2014/main" id="{0A6EB33C-1430-4381-BC10-3C6BC5D2A866}"/>
              </a:ext>
            </a:extLst>
          </p:cNvPr>
          <p:cNvSpPr>
            <a:spLocks noGrp="1"/>
          </p:cNvSpPr>
          <p:nvPr>
            <p:ph type="title"/>
          </p:nvPr>
        </p:nvSpPr>
        <p:spPr>
          <a:xfrm>
            <a:off x="1352550" y="1476375"/>
            <a:ext cx="9486900" cy="2628900"/>
          </a:xfrm>
        </p:spPr>
        <p:txBody>
          <a:bodyPr anchor="t" anchorCtr="0"/>
          <a:lstStyle>
            <a:lvl1pPr algn="ctr">
              <a:defRPr i="0">
                <a:solidFill>
                  <a:schemeClr val="tx1"/>
                </a:solidFill>
              </a:defRPr>
            </a:lvl1pPr>
          </a:lstStyle>
          <a:p>
            <a:r>
              <a:rPr lang="en-US" noProof="0"/>
              <a:t>Click to edit Master title style</a:t>
            </a:r>
          </a:p>
        </p:txBody>
      </p:sp>
    </p:spTree>
    <p:extLst>
      <p:ext uri="{BB962C8B-B14F-4D97-AF65-F5344CB8AC3E}">
        <p14:creationId xmlns:p14="http://schemas.microsoft.com/office/powerpoint/2010/main" val="207312195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FC1990-AB65-4FBE-A312-E5143B2D7FBA}" type="datetimeFigureOut">
              <a:rPr lang="en-US" noProof="0" smtClean="0"/>
              <a:t>11/16/2023</a:t>
            </a:fld>
            <a:endParaRPr lang="en-US" noProof="0"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9D164B4E-BB64-4235-AA14-F42088F189EC}" type="slidenum">
              <a:rPr lang="en-US" noProof="0" smtClean="0"/>
              <a:t>‹#›</a:t>
            </a:fld>
            <a:endParaRPr lang="en-US" noProof="0" dirty="0"/>
          </a:p>
        </p:txBody>
      </p:sp>
    </p:spTree>
    <p:extLst>
      <p:ext uri="{BB962C8B-B14F-4D97-AF65-F5344CB8AC3E}">
        <p14:creationId xmlns:p14="http://schemas.microsoft.com/office/powerpoint/2010/main" val="25419574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25800-3F15-46E1-990C-A4BA7B98FD8F}"/>
              </a:ext>
            </a:extLst>
          </p:cNvPr>
          <p:cNvSpPr>
            <a:spLocks noGrp="1"/>
          </p:cNvSpPr>
          <p:nvPr>
            <p:ph type="ctrTitle"/>
          </p:nvPr>
        </p:nvSpPr>
        <p:spPr>
          <a:xfrm>
            <a:off x="838200" y="4525345"/>
            <a:ext cx="6801320" cy="1737361"/>
          </a:xfrm>
        </p:spPr>
        <p:txBody>
          <a:bodyPr anchor="ctr" anchorCtr="0"/>
          <a:lstStyle>
            <a:lvl1pPr algn="ctr">
              <a:defRPr sz="6000"/>
            </a:lvl1pPr>
          </a:lstStyle>
          <a:p>
            <a:r>
              <a:rPr lang="en-US" noProof="0"/>
              <a:t>Click to edit Master title style</a:t>
            </a:r>
          </a:p>
        </p:txBody>
      </p:sp>
      <p:sp>
        <p:nvSpPr>
          <p:cNvPr id="3" name="Subtitle 2">
            <a:extLst>
              <a:ext uri="{FF2B5EF4-FFF2-40B4-BE49-F238E27FC236}">
                <a16:creationId xmlns:a16="http://schemas.microsoft.com/office/drawing/2014/main" id="{743F79B5-FBA1-49BD-9095-A9BB6A021A90}"/>
              </a:ext>
            </a:extLst>
          </p:cNvPr>
          <p:cNvSpPr>
            <a:spLocks noGrp="1"/>
          </p:cNvSpPr>
          <p:nvPr>
            <p:ph type="subTitle" idx="1"/>
          </p:nvPr>
        </p:nvSpPr>
        <p:spPr>
          <a:xfrm>
            <a:off x="7961256" y="4534872"/>
            <a:ext cx="3392543" cy="1737360"/>
          </a:xfrm>
        </p:spPr>
        <p:txBody>
          <a:bodyPr anchor="ctr" anchorCtr="0"/>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a:extLst>
              <a:ext uri="{FF2B5EF4-FFF2-40B4-BE49-F238E27FC236}">
                <a16:creationId xmlns:a16="http://schemas.microsoft.com/office/drawing/2014/main" id="{78607C96-5153-4190-BA97-E8AF5887796D}"/>
              </a:ext>
            </a:extLst>
          </p:cNvPr>
          <p:cNvSpPr>
            <a:spLocks noGrp="1"/>
          </p:cNvSpPr>
          <p:nvPr>
            <p:ph type="dt" sz="half" idx="10"/>
          </p:nvPr>
        </p:nvSpPr>
        <p:spPr/>
        <p:txBody>
          <a:bodyPr/>
          <a:lstStyle/>
          <a:p>
            <a:fld id="{F4D57BDD-E64A-4D27-8978-82FFCA18A12C}" type="datetimeFigureOut">
              <a:rPr lang="en-US" smtClean="0"/>
              <a:t>11/16/2023</a:t>
            </a:fld>
            <a:endParaRPr lang="en-US"/>
          </a:p>
        </p:txBody>
      </p:sp>
      <p:sp>
        <p:nvSpPr>
          <p:cNvPr id="5" name="Footer Placeholder 4">
            <a:extLst>
              <a:ext uri="{FF2B5EF4-FFF2-40B4-BE49-F238E27FC236}">
                <a16:creationId xmlns:a16="http://schemas.microsoft.com/office/drawing/2014/main" id="{80822120-61A5-4970-B9BF-8B60825308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A66616-AA6A-422C-9360-1D12495E2185}"/>
              </a:ext>
            </a:extLst>
          </p:cNvPr>
          <p:cNvSpPr>
            <a:spLocks noGrp="1"/>
          </p:cNvSpPr>
          <p:nvPr>
            <p:ph type="sldNum" sz="quarter" idx="12"/>
          </p:nvPr>
        </p:nvSpPr>
        <p:spPr/>
        <p:txBody>
          <a:bodyPr/>
          <a:lstStyle/>
          <a:p>
            <a:fld id="{D643A852-0206-46AC-B0EB-645612933129}" type="slidenum">
              <a:rPr lang="en-US" smtClean="0"/>
              <a:t>‹#›</a:t>
            </a:fld>
            <a:endParaRPr lang="en-US" dirty="0"/>
          </a:p>
        </p:txBody>
      </p:sp>
    </p:spTree>
    <p:extLst>
      <p:ext uri="{BB962C8B-B14F-4D97-AF65-F5344CB8AC3E}">
        <p14:creationId xmlns:p14="http://schemas.microsoft.com/office/powerpoint/2010/main" val="346810645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Left Quote">
    <p:spTree>
      <p:nvGrpSpPr>
        <p:cNvPr id="1" name=""/>
        <p:cNvGrpSpPr/>
        <p:nvPr/>
      </p:nvGrpSpPr>
      <p:grpSpPr>
        <a:xfrm>
          <a:off x="0" y="0"/>
          <a:ext cx="0" cy="0"/>
          <a:chOff x="0" y="0"/>
          <a:chExt cx="0" cy="0"/>
        </a:xfrm>
      </p:grpSpPr>
      <p:sp>
        <p:nvSpPr>
          <p:cNvPr id="6" name="Content Placeholder 8">
            <a:extLst>
              <a:ext uri="{FF2B5EF4-FFF2-40B4-BE49-F238E27FC236}">
                <a16:creationId xmlns:a16="http://schemas.microsoft.com/office/drawing/2014/main" id="{9BBF8640-DE64-4B60-867F-0CBE26BD00A0}"/>
              </a:ext>
            </a:extLst>
          </p:cNvPr>
          <p:cNvSpPr>
            <a:spLocks noGrp="1"/>
          </p:cNvSpPr>
          <p:nvPr>
            <p:ph idx="1" hasCustomPrompt="1"/>
          </p:nvPr>
        </p:nvSpPr>
        <p:spPr bwMode="white">
          <a:xfrm>
            <a:off x="2365864" y="6114929"/>
            <a:ext cx="9486900" cy="435466"/>
          </a:xfrm>
        </p:spPr>
        <p:txBody>
          <a:bodyPr>
            <a:normAutofit/>
          </a:bodyPr>
          <a:lstStyle>
            <a:lvl1pPr algn="r">
              <a:defRPr i="0"/>
            </a:lvl1pPr>
          </a:lstStyle>
          <a:p>
            <a:pPr marL="0" lvl="0" indent="0" algn="r">
              <a:buNone/>
            </a:pPr>
            <a:r>
              <a:rPr lang="en-US" sz="2000" i="1" noProof="0">
                <a:solidFill>
                  <a:schemeClr val="bg1"/>
                </a:solidFill>
                <a:cs typeface="Segoe UI" panose="020B0502040204020203" pitchFamily="34" charset="0"/>
              </a:rPr>
              <a:t>Edit Master text styles</a:t>
            </a:r>
          </a:p>
          <a:p>
            <a:pPr marL="0" lvl="1" indent="0" algn="r">
              <a:buNone/>
            </a:pPr>
            <a:r>
              <a:rPr lang="en-US" sz="2000" i="1" noProof="0">
                <a:solidFill>
                  <a:schemeClr val="bg1"/>
                </a:solidFill>
                <a:cs typeface="Segoe UI" panose="020B0502040204020203" pitchFamily="34" charset="0"/>
              </a:rPr>
              <a:t>Second level</a:t>
            </a:r>
          </a:p>
        </p:txBody>
      </p:sp>
      <p:sp>
        <p:nvSpPr>
          <p:cNvPr id="11" name="Title 10">
            <a:extLst>
              <a:ext uri="{FF2B5EF4-FFF2-40B4-BE49-F238E27FC236}">
                <a16:creationId xmlns:a16="http://schemas.microsoft.com/office/drawing/2014/main" id="{D0D19A04-6F0F-4BFC-8AD6-19F13EE1006A}"/>
              </a:ext>
            </a:extLst>
          </p:cNvPr>
          <p:cNvSpPr>
            <a:spLocks noGrp="1"/>
          </p:cNvSpPr>
          <p:nvPr>
            <p:ph type="title"/>
          </p:nvPr>
        </p:nvSpPr>
        <p:spPr>
          <a:xfrm>
            <a:off x="327511" y="149470"/>
            <a:ext cx="5838825" cy="6456912"/>
          </a:xfrm>
        </p:spPr>
        <p:txBody>
          <a:bodyPr/>
          <a:lstStyle/>
          <a:p>
            <a:r>
              <a:rPr lang="en-US" noProof="0"/>
              <a:t>Click to edit Master title style</a:t>
            </a:r>
          </a:p>
        </p:txBody>
      </p:sp>
    </p:spTree>
    <p:extLst>
      <p:ext uri="{BB962C8B-B14F-4D97-AF65-F5344CB8AC3E}">
        <p14:creationId xmlns:p14="http://schemas.microsoft.com/office/powerpoint/2010/main" val="104207466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Content_Centere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E9B749-F2BE-45BB-B34D-42D465670D73}"/>
              </a:ext>
            </a:extLst>
          </p:cNvPr>
          <p:cNvSpPr>
            <a:spLocks noGrp="1"/>
          </p:cNvSpPr>
          <p:nvPr>
            <p:ph idx="1" hasCustomPrompt="1"/>
          </p:nvPr>
        </p:nvSpPr>
        <p:spPr>
          <a:xfrm>
            <a:off x="1352550" y="4629150"/>
            <a:ext cx="9486900" cy="63481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217F2E03-8BBF-4A9C-A004-C3807BB5A7F1}"/>
              </a:ext>
            </a:extLst>
          </p:cNvPr>
          <p:cNvSpPr>
            <a:spLocks noGrp="1"/>
          </p:cNvSpPr>
          <p:nvPr>
            <p:ph type="dt" sz="half" idx="10"/>
          </p:nvPr>
        </p:nvSpPr>
        <p:spPr/>
        <p:txBody>
          <a:bodyPr/>
          <a:lstStyle/>
          <a:p>
            <a:fld id="{F4D57BDD-E64A-4D27-8978-82FFCA18A12C}" type="datetimeFigureOut">
              <a:rPr lang="en-US" smtClean="0"/>
              <a:pPr/>
              <a:t>11/16/2023</a:t>
            </a:fld>
            <a:endParaRPr lang="en-US" dirty="0"/>
          </a:p>
        </p:txBody>
      </p:sp>
      <p:sp>
        <p:nvSpPr>
          <p:cNvPr id="5" name="Footer Placeholder 4">
            <a:extLst>
              <a:ext uri="{FF2B5EF4-FFF2-40B4-BE49-F238E27FC236}">
                <a16:creationId xmlns:a16="http://schemas.microsoft.com/office/drawing/2014/main" id="{886C8BC3-3FA7-4F23-B793-4F5DA208282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7CEF240-DD06-4F27-8707-2E6A53497AA1}"/>
              </a:ext>
            </a:extLst>
          </p:cNvPr>
          <p:cNvSpPr>
            <a:spLocks noGrp="1"/>
          </p:cNvSpPr>
          <p:nvPr>
            <p:ph type="sldNum" sz="quarter" idx="12"/>
          </p:nvPr>
        </p:nvSpPr>
        <p:spPr/>
        <p:txBody>
          <a:bodyPr/>
          <a:lstStyle/>
          <a:p>
            <a:fld id="{D643A852-0206-46AC-B0EB-645612933129}" type="slidenum">
              <a:rPr lang="en-US" smtClean="0"/>
              <a:pPr/>
              <a:t>‹#›</a:t>
            </a:fld>
            <a:endParaRPr lang="en-US" dirty="0"/>
          </a:p>
        </p:txBody>
      </p:sp>
      <p:sp>
        <p:nvSpPr>
          <p:cNvPr id="2" name="Title 1">
            <a:extLst>
              <a:ext uri="{FF2B5EF4-FFF2-40B4-BE49-F238E27FC236}">
                <a16:creationId xmlns:a16="http://schemas.microsoft.com/office/drawing/2014/main" id="{0A6EB33C-1430-4381-BC10-3C6BC5D2A866}"/>
              </a:ext>
            </a:extLst>
          </p:cNvPr>
          <p:cNvSpPr>
            <a:spLocks noGrp="1"/>
          </p:cNvSpPr>
          <p:nvPr>
            <p:ph type="title"/>
          </p:nvPr>
        </p:nvSpPr>
        <p:spPr>
          <a:xfrm>
            <a:off x="1352550" y="1476375"/>
            <a:ext cx="9486900" cy="2628900"/>
          </a:xfrm>
        </p:spPr>
        <p:txBody>
          <a:bodyPr anchor="t" anchorCtr="0"/>
          <a:lstStyle>
            <a:lvl1pPr algn="ctr">
              <a:defRPr i="0">
                <a:solidFill>
                  <a:schemeClr val="tx1"/>
                </a:solidFill>
              </a:defRPr>
            </a:lvl1pPr>
          </a:lstStyle>
          <a:p>
            <a:r>
              <a:rPr lang="en-US" noProof="0"/>
              <a:t>Click to edit Master title style</a:t>
            </a:r>
          </a:p>
        </p:txBody>
      </p:sp>
    </p:spTree>
    <p:extLst>
      <p:ext uri="{BB962C8B-B14F-4D97-AF65-F5344CB8AC3E}">
        <p14:creationId xmlns:p14="http://schemas.microsoft.com/office/powerpoint/2010/main" val="13181739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Bottom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FBF3B-53AB-4D7D-9C4D-42E1E229B767}"/>
              </a:ext>
            </a:extLst>
          </p:cNvPr>
          <p:cNvSpPr>
            <a:spLocks noGrp="1"/>
          </p:cNvSpPr>
          <p:nvPr>
            <p:ph type="title"/>
          </p:nvPr>
        </p:nvSpPr>
        <p:spPr>
          <a:xfrm>
            <a:off x="838200" y="850900"/>
            <a:ext cx="10515600" cy="1929666"/>
          </a:xfrm>
        </p:spPr>
        <p:txBody>
          <a:bodyPr/>
          <a:lstStyle>
            <a:lvl1pPr algn="ctr">
              <a:defRPr/>
            </a:lvl1pPr>
          </a:lstStyle>
          <a:p>
            <a:r>
              <a:rPr lang="en-US" noProof="0"/>
              <a:t>Click to edit Master title style</a:t>
            </a:r>
          </a:p>
        </p:txBody>
      </p:sp>
      <p:sp>
        <p:nvSpPr>
          <p:cNvPr id="3" name="Date Placeholder 2">
            <a:extLst>
              <a:ext uri="{FF2B5EF4-FFF2-40B4-BE49-F238E27FC236}">
                <a16:creationId xmlns:a16="http://schemas.microsoft.com/office/drawing/2014/main" id="{FD185FE0-A783-42CA-BED0-EFB6F49640F8}"/>
              </a:ext>
            </a:extLst>
          </p:cNvPr>
          <p:cNvSpPr>
            <a:spLocks noGrp="1"/>
          </p:cNvSpPr>
          <p:nvPr>
            <p:ph type="dt" sz="half" idx="10"/>
          </p:nvPr>
        </p:nvSpPr>
        <p:spPr/>
        <p:txBody>
          <a:bodyPr/>
          <a:lstStyle/>
          <a:p>
            <a:fld id="{F4D57BDD-E64A-4D27-8978-82FFCA18A12C}" type="datetimeFigureOut">
              <a:rPr lang="en-US" smtClean="0"/>
              <a:pPr/>
              <a:t>11/16/2023</a:t>
            </a:fld>
            <a:endParaRPr lang="en-US" dirty="0"/>
          </a:p>
        </p:txBody>
      </p:sp>
      <p:sp>
        <p:nvSpPr>
          <p:cNvPr id="5" name="Slide Number Placeholder 4">
            <a:extLst>
              <a:ext uri="{FF2B5EF4-FFF2-40B4-BE49-F238E27FC236}">
                <a16:creationId xmlns:a16="http://schemas.microsoft.com/office/drawing/2014/main" id="{DFC15A3E-54C3-4563-B93A-9E56494A7105}"/>
              </a:ext>
            </a:extLst>
          </p:cNvPr>
          <p:cNvSpPr>
            <a:spLocks noGrp="1"/>
          </p:cNvSpPr>
          <p:nvPr>
            <p:ph type="sldNum" sz="quarter" idx="12"/>
          </p:nvPr>
        </p:nvSpPr>
        <p:spPr/>
        <p:txBody>
          <a:bodyPr/>
          <a:lstStyle/>
          <a:p>
            <a:fld id="{D643A852-0206-46AC-B0EB-645612933129}" type="slidenum">
              <a:rPr lang="en-US" smtClean="0"/>
              <a:pPr/>
              <a:t>‹#›</a:t>
            </a:fld>
            <a:endParaRPr lang="en-US" dirty="0"/>
          </a:p>
        </p:txBody>
      </p:sp>
      <p:sp>
        <p:nvSpPr>
          <p:cNvPr id="9" name="Content Placeholder 8">
            <a:extLst>
              <a:ext uri="{FF2B5EF4-FFF2-40B4-BE49-F238E27FC236}">
                <a16:creationId xmlns:a16="http://schemas.microsoft.com/office/drawing/2014/main" id="{CB9ECD06-D58A-422E-8343-17796E698613}"/>
              </a:ext>
            </a:extLst>
          </p:cNvPr>
          <p:cNvSpPr>
            <a:spLocks noGrp="1"/>
          </p:cNvSpPr>
          <p:nvPr>
            <p:ph sz="quarter" idx="13" hasCustomPrompt="1"/>
          </p:nvPr>
        </p:nvSpPr>
        <p:spPr>
          <a:xfrm>
            <a:off x="1931381" y="5918200"/>
            <a:ext cx="9515475" cy="438150"/>
          </a:xfrm>
        </p:spPr>
        <p:txBody>
          <a:bodyPr>
            <a:noAutofit/>
          </a:bodyPr>
          <a:lstStyle>
            <a:lvl1pPr marL="0" indent="0" algn="r">
              <a:buNone/>
              <a:defRPr sz="2000">
                <a:latin typeface="+mn-lt"/>
              </a:defRPr>
            </a:lvl1pPr>
            <a:lvl2pPr marL="457200" indent="0" algn="r">
              <a:buNone/>
              <a:defRPr sz="2000">
                <a:latin typeface="+mn-lt"/>
              </a:defRPr>
            </a:lvl2pPr>
            <a:lvl3pPr marL="914400" indent="0" algn="r">
              <a:buNone/>
              <a:defRPr sz="2000">
                <a:latin typeface="+mn-lt"/>
              </a:defRPr>
            </a:lvl3pPr>
            <a:lvl4pPr marL="1371600" indent="0" algn="r">
              <a:buNone/>
              <a:defRPr sz="2000">
                <a:latin typeface="+mn-lt"/>
              </a:defRPr>
            </a:lvl4pPr>
            <a:lvl5pPr marL="1828800" indent="0" algn="r">
              <a:buNone/>
              <a:defRPr sz="2000">
                <a:latin typeface="+mn-lt"/>
              </a:defRPr>
            </a:lvl5pPr>
          </a:lstStyle>
          <a:p>
            <a:pPr lvl="0"/>
            <a:r>
              <a:rPr lang="en-US" noProof="0"/>
              <a:t>Edit Master text styles</a:t>
            </a:r>
          </a:p>
        </p:txBody>
      </p:sp>
    </p:spTree>
    <p:extLst>
      <p:ext uri="{BB962C8B-B14F-4D97-AF65-F5344CB8AC3E}">
        <p14:creationId xmlns:p14="http://schemas.microsoft.com/office/powerpoint/2010/main" val="230448500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and Content Bottom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8A89E-076E-497A-A4CE-93C75C166880}"/>
              </a:ext>
            </a:extLst>
          </p:cNvPr>
          <p:cNvSpPr>
            <a:spLocks noGrp="1"/>
          </p:cNvSpPr>
          <p:nvPr>
            <p:ph type="title"/>
          </p:nvPr>
        </p:nvSpPr>
        <p:spPr>
          <a:xfrm>
            <a:off x="361949" y="3825024"/>
            <a:ext cx="11391499" cy="2096880"/>
          </a:xfrm>
        </p:spPr>
        <p:txBody>
          <a:bodyPr/>
          <a:lstStyle>
            <a:lvl1pPr algn="r">
              <a:defRPr/>
            </a:lvl1pPr>
          </a:lstStyle>
          <a:p>
            <a:r>
              <a:rPr lang="en-US" noProof="0"/>
              <a:t>Click to edit Master title style</a:t>
            </a:r>
          </a:p>
        </p:txBody>
      </p:sp>
      <p:sp>
        <p:nvSpPr>
          <p:cNvPr id="3" name="Date Placeholder 2">
            <a:extLst>
              <a:ext uri="{FF2B5EF4-FFF2-40B4-BE49-F238E27FC236}">
                <a16:creationId xmlns:a16="http://schemas.microsoft.com/office/drawing/2014/main" id="{5710B449-15E4-41C1-A0BD-6916BD2B1CAF}"/>
              </a:ext>
            </a:extLst>
          </p:cNvPr>
          <p:cNvSpPr>
            <a:spLocks noGrp="1"/>
          </p:cNvSpPr>
          <p:nvPr>
            <p:ph type="dt" sz="half" idx="10"/>
          </p:nvPr>
        </p:nvSpPr>
        <p:spPr/>
        <p:txBody>
          <a:bodyPr/>
          <a:lstStyle/>
          <a:p>
            <a:fld id="{F4D57BDD-E64A-4D27-8978-82FFCA18A12C}" type="datetimeFigureOut">
              <a:rPr lang="en-US" smtClean="0"/>
              <a:pPr/>
              <a:t>11/16/2023</a:t>
            </a:fld>
            <a:endParaRPr lang="en-US" dirty="0"/>
          </a:p>
        </p:txBody>
      </p:sp>
      <p:sp>
        <p:nvSpPr>
          <p:cNvPr id="4" name="Footer Placeholder 3">
            <a:extLst>
              <a:ext uri="{FF2B5EF4-FFF2-40B4-BE49-F238E27FC236}">
                <a16:creationId xmlns:a16="http://schemas.microsoft.com/office/drawing/2014/main" id="{300FF690-36F7-4631-8284-EB23B592E5B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4050B4F-6E15-4AA2-9669-EE44D3A5B44A}"/>
              </a:ext>
            </a:extLst>
          </p:cNvPr>
          <p:cNvSpPr>
            <a:spLocks noGrp="1"/>
          </p:cNvSpPr>
          <p:nvPr>
            <p:ph type="sldNum" sz="quarter" idx="12"/>
          </p:nvPr>
        </p:nvSpPr>
        <p:spPr/>
        <p:txBody>
          <a:bodyPr/>
          <a:lstStyle/>
          <a:p>
            <a:fld id="{D643A852-0206-46AC-B0EB-645612933129}" type="slidenum">
              <a:rPr lang="en-US" smtClean="0"/>
              <a:pPr/>
              <a:t>‹#›</a:t>
            </a:fld>
            <a:endParaRPr lang="en-US" dirty="0"/>
          </a:p>
        </p:txBody>
      </p:sp>
      <p:sp>
        <p:nvSpPr>
          <p:cNvPr id="6" name="Content Placeholder 1">
            <a:extLst>
              <a:ext uri="{FF2B5EF4-FFF2-40B4-BE49-F238E27FC236}">
                <a16:creationId xmlns:a16="http://schemas.microsoft.com/office/drawing/2014/main" id="{73C8662D-2189-4802-AEE5-20470C02D13E}"/>
              </a:ext>
            </a:extLst>
          </p:cNvPr>
          <p:cNvSpPr>
            <a:spLocks noGrp="1"/>
          </p:cNvSpPr>
          <p:nvPr>
            <p:ph idx="1" hasCustomPrompt="1"/>
          </p:nvPr>
        </p:nvSpPr>
        <p:spPr bwMode="white">
          <a:xfrm>
            <a:off x="2199874" y="5927196"/>
            <a:ext cx="9486900" cy="474294"/>
          </a:xfrm>
          <a:ln>
            <a:noFill/>
          </a:ln>
        </p:spPr>
        <p:txBody>
          <a:bodyPr>
            <a:normAutofit/>
          </a:bodyPr>
          <a:lstStyle>
            <a:lvl1pPr algn="r">
              <a:defRPr/>
            </a:lvl1pPr>
          </a:lstStyle>
          <a:p>
            <a:pPr lvl="0" algn="r"/>
            <a:r>
              <a:rPr lang="en-US" sz="2000" noProof="0">
                <a:solidFill>
                  <a:schemeClr val="bg1"/>
                </a:solidFill>
              </a:rPr>
              <a:t>Edit Master text styles</a:t>
            </a:r>
          </a:p>
          <a:p>
            <a:pPr lvl="1" algn="r"/>
            <a:r>
              <a:rPr lang="en-US" sz="2000" noProof="0">
                <a:solidFill>
                  <a:schemeClr val="bg1"/>
                </a:solidFill>
              </a:rPr>
              <a:t>Second level</a:t>
            </a:r>
          </a:p>
        </p:txBody>
      </p:sp>
    </p:spTree>
    <p:extLst>
      <p:ext uri="{BB962C8B-B14F-4D97-AF65-F5344CB8AC3E}">
        <p14:creationId xmlns:p14="http://schemas.microsoft.com/office/powerpoint/2010/main" val="168694890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Top Subtitle Bottom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56786-C55B-4499-B117-765B616E6F1E}"/>
              </a:ext>
            </a:extLst>
          </p:cNvPr>
          <p:cNvSpPr>
            <a:spLocks noGrp="1"/>
          </p:cNvSpPr>
          <p:nvPr>
            <p:ph type="title"/>
          </p:nvPr>
        </p:nvSpPr>
        <p:spPr>
          <a:xfrm>
            <a:off x="190499" y="288393"/>
            <a:ext cx="11772899" cy="1492782"/>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1779DCA2-4B74-4315-832D-46FA2360EA06}"/>
              </a:ext>
            </a:extLst>
          </p:cNvPr>
          <p:cNvSpPr>
            <a:spLocks noGrp="1"/>
          </p:cNvSpPr>
          <p:nvPr>
            <p:ph type="dt" sz="half" idx="10"/>
          </p:nvPr>
        </p:nvSpPr>
        <p:spPr/>
        <p:txBody>
          <a:bodyPr/>
          <a:lstStyle/>
          <a:p>
            <a:fld id="{F4D57BDD-E64A-4D27-8978-82FFCA18A12C}" type="datetimeFigureOut">
              <a:rPr lang="en-US" smtClean="0"/>
              <a:pPr/>
              <a:t>11/16/2023</a:t>
            </a:fld>
            <a:endParaRPr lang="en-US" dirty="0"/>
          </a:p>
        </p:txBody>
      </p:sp>
      <p:sp>
        <p:nvSpPr>
          <p:cNvPr id="5" name="Slide Number Placeholder 4">
            <a:extLst>
              <a:ext uri="{FF2B5EF4-FFF2-40B4-BE49-F238E27FC236}">
                <a16:creationId xmlns:a16="http://schemas.microsoft.com/office/drawing/2014/main" id="{72B348AC-EF4F-4C4C-B8BB-FE76E2A7E35D}"/>
              </a:ext>
            </a:extLst>
          </p:cNvPr>
          <p:cNvSpPr>
            <a:spLocks noGrp="1"/>
          </p:cNvSpPr>
          <p:nvPr>
            <p:ph type="sldNum" sz="quarter" idx="12"/>
          </p:nvPr>
        </p:nvSpPr>
        <p:spPr/>
        <p:txBody>
          <a:bodyPr/>
          <a:lstStyle/>
          <a:p>
            <a:fld id="{D643A852-0206-46AC-B0EB-645612933129}" type="slidenum">
              <a:rPr lang="en-US" smtClean="0"/>
              <a:pPr/>
              <a:t>‹#›</a:t>
            </a:fld>
            <a:endParaRPr lang="en-US" dirty="0"/>
          </a:p>
        </p:txBody>
      </p:sp>
      <p:sp>
        <p:nvSpPr>
          <p:cNvPr id="9" name="Content Placeholder 8">
            <a:extLst>
              <a:ext uri="{FF2B5EF4-FFF2-40B4-BE49-F238E27FC236}">
                <a16:creationId xmlns:a16="http://schemas.microsoft.com/office/drawing/2014/main" id="{F2170172-F7C2-49C7-9A19-1829816338FE}"/>
              </a:ext>
            </a:extLst>
          </p:cNvPr>
          <p:cNvSpPr>
            <a:spLocks noGrp="1"/>
          </p:cNvSpPr>
          <p:nvPr>
            <p:ph sz="quarter" idx="13" hasCustomPrompt="1"/>
          </p:nvPr>
        </p:nvSpPr>
        <p:spPr>
          <a:xfrm>
            <a:off x="4743450" y="6265863"/>
            <a:ext cx="7153275" cy="455612"/>
          </a:xfrm>
        </p:spPr>
        <p:txBody>
          <a:bodyPr>
            <a:no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noProof="0"/>
              <a:t>Edit Master text styles</a:t>
            </a:r>
          </a:p>
        </p:txBody>
      </p:sp>
    </p:spTree>
    <p:extLst>
      <p:ext uri="{BB962C8B-B14F-4D97-AF65-F5344CB8AC3E}">
        <p14:creationId xmlns:p14="http://schemas.microsoft.com/office/powerpoint/2010/main" val="393161053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Top and Sub Bottom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B6272-9C66-4BAF-ADB2-BB960F5703AC}"/>
              </a:ext>
            </a:extLst>
          </p:cNvPr>
          <p:cNvSpPr>
            <a:spLocks noGrp="1"/>
          </p:cNvSpPr>
          <p:nvPr>
            <p:ph type="title"/>
          </p:nvPr>
        </p:nvSpPr>
        <p:spPr>
          <a:xfrm>
            <a:off x="764927" y="285749"/>
            <a:ext cx="10588873" cy="3011365"/>
          </a:xfrm>
        </p:spPr>
        <p:txBody>
          <a:bodyPr anchor="t" anchorCtr="0"/>
          <a:lstStyle/>
          <a:p>
            <a:r>
              <a:rPr lang="en-US" noProof="0"/>
              <a:t>Click to edit Master title style</a:t>
            </a:r>
          </a:p>
        </p:txBody>
      </p:sp>
      <p:sp>
        <p:nvSpPr>
          <p:cNvPr id="3" name="Date Placeholder 2">
            <a:extLst>
              <a:ext uri="{FF2B5EF4-FFF2-40B4-BE49-F238E27FC236}">
                <a16:creationId xmlns:a16="http://schemas.microsoft.com/office/drawing/2014/main" id="{8C1F3AE6-2CF4-4F8E-9A91-243A57993666}"/>
              </a:ext>
            </a:extLst>
          </p:cNvPr>
          <p:cNvSpPr>
            <a:spLocks noGrp="1"/>
          </p:cNvSpPr>
          <p:nvPr>
            <p:ph type="dt" sz="half" idx="10"/>
          </p:nvPr>
        </p:nvSpPr>
        <p:spPr/>
        <p:txBody>
          <a:bodyPr/>
          <a:lstStyle/>
          <a:p>
            <a:fld id="{F4D57BDD-E64A-4D27-8978-82FFCA18A12C}" type="datetimeFigureOut">
              <a:rPr lang="en-US" smtClean="0"/>
              <a:pPr/>
              <a:t>11/16/2023</a:t>
            </a:fld>
            <a:endParaRPr lang="en-US" dirty="0"/>
          </a:p>
        </p:txBody>
      </p:sp>
      <p:sp>
        <p:nvSpPr>
          <p:cNvPr id="9" name="Content Placeholder 8">
            <a:extLst>
              <a:ext uri="{FF2B5EF4-FFF2-40B4-BE49-F238E27FC236}">
                <a16:creationId xmlns:a16="http://schemas.microsoft.com/office/drawing/2014/main" id="{D0BEF955-A913-4A15-AB41-00128DC34D5B}"/>
              </a:ext>
            </a:extLst>
          </p:cNvPr>
          <p:cNvSpPr>
            <a:spLocks noGrp="1"/>
          </p:cNvSpPr>
          <p:nvPr>
            <p:ph sz="quarter" idx="13" hasCustomPrompt="1"/>
          </p:nvPr>
        </p:nvSpPr>
        <p:spPr>
          <a:xfrm>
            <a:off x="2238375" y="6169024"/>
            <a:ext cx="9505950" cy="365125"/>
          </a:xfrm>
        </p:spPr>
        <p:txBody>
          <a:bodyPr>
            <a:noAutofit/>
          </a:bodyPr>
          <a:lstStyle>
            <a:lvl1pPr marL="0" indent="0" algn="r">
              <a:buNone/>
              <a:defRPr sz="2000"/>
            </a:lvl1pPr>
            <a:lvl2pPr marL="457200" indent="0" algn="r">
              <a:buNone/>
              <a:defRPr sz="2000"/>
            </a:lvl2pPr>
            <a:lvl3pPr marL="914400" indent="0" algn="r">
              <a:buNone/>
              <a:defRPr sz="2000"/>
            </a:lvl3pPr>
            <a:lvl4pPr marL="1371600" indent="0" algn="r">
              <a:buNone/>
              <a:defRPr sz="2000"/>
            </a:lvl4pPr>
            <a:lvl5pPr marL="1828800" indent="0" algn="r">
              <a:buNone/>
              <a:defRPr sz="2000"/>
            </a:lvl5pPr>
          </a:lstStyle>
          <a:p>
            <a:pPr lvl="0"/>
            <a:r>
              <a:rPr lang="en-US" noProof="0"/>
              <a:t>Edit Master text styles</a:t>
            </a:r>
          </a:p>
        </p:txBody>
      </p:sp>
    </p:spTree>
    <p:extLst>
      <p:ext uri="{BB962C8B-B14F-4D97-AF65-F5344CB8AC3E}">
        <p14:creationId xmlns:p14="http://schemas.microsoft.com/office/powerpoint/2010/main" val="35164427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Center Title and Su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FABF6-BCBB-4979-A429-A8C53EAF4D16}"/>
              </a:ext>
            </a:extLst>
          </p:cNvPr>
          <p:cNvSpPr>
            <a:spLocks noGrp="1"/>
          </p:cNvSpPr>
          <p:nvPr>
            <p:ph type="title"/>
          </p:nvPr>
        </p:nvSpPr>
        <p:spPr>
          <a:xfrm>
            <a:off x="588781" y="365125"/>
            <a:ext cx="11014435" cy="3616325"/>
          </a:xfrm>
        </p:spPr>
        <p:txBody>
          <a:bodyPr anchor="t" anchorCtr="0"/>
          <a:lstStyle>
            <a:lvl1pPr algn="ctr">
              <a:defRPr/>
            </a:lvl1pPr>
          </a:lstStyle>
          <a:p>
            <a:r>
              <a:rPr lang="en-US" noProof="0"/>
              <a:t>Click to edit Master title style</a:t>
            </a:r>
          </a:p>
        </p:txBody>
      </p:sp>
      <p:sp>
        <p:nvSpPr>
          <p:cNvPr id="3" name="Date Placeholder 2">
            <a:extLst>
              <a:ext uri="{FF2B5EF4-FFF2-40B4-BE49-F238E27FC236}">
                <a16:creationId xmlns:a16="http://schemas.microsoft.com/office/drawing/2014/main" id="{B7940B77-ABE7-4DC7-A608-AB1779437C8C}"/>
              </a:ext>
            </a:extLst>
          </p:cNvPr>
          <p:cNvSpPr>
            <a:spLocks noGrp="1"/>
          </p:cNvSpPr>
          <p:nvPr>
            <p:ph type="dt" sz="half" idx="10"/>
          </p:nvPr>
        </p:nvSpPr>
        <p:spPr/>
        <p:txBody>
          <a:bodyPr/>
          <a:lstStyle/>
          <a:p>
            <a:fld id="{F4D57BDD-E64A-4D27-8978-82FFCA18A12C}" type="datetimeFigureOut">
              <a:rPr lang="en-US" smtClean="0"/>
              <a:pPr/>
              <a:t>11/16/2023</a:t>
            </a:fld>
            <a:endParaRPr lang="en-US" dirty="0"/>
          </a:p>
        </p:txBody>
      </p:sp>
      <p:sp>
        <p:nvSpPr>
          <p:cNvPr id="4" name="Footer Placeholder 3">
            <a:extLst>
              <a:ext uri="{FF2B5EF4-FFF2-40B4-BE49-F238E27FC236}">
                <a16:creationId xmlns:a16="http://schemas.microsoft.com/office/drawing/2014/main" id="{54FD022E-97C1-4D08-B1C8-18C6109D0F5C}"/>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0B26426-C17F-4D34-BD4F-CE33FA0E936B}"/>
              </a:ext>
            </a:extLst>
          </p:cNvPr>
          <p:cNvSpPr>
            <a:spLocks noGrp="1"/>
          </p:cNvSpPr>
          <p:nvPr>
            <p:ph type="sldNum" sz="quarter" idx="12"/>
          </p:nvPr>
        </p:nvSpPr>
        <p:spPr/>
        <p:txBody>
          <a:bodyPr/>
          <a:lstStyle/>
          <a:p>
            <a:fld id="{D643A852-0206-46AC-B0EB-645612933129}" type="slidenum">
              <a:rPr lang="en-US" smtClean="0"/>
              <a:pPr/>
              <a:t>‹#›</a:t>
            </a:fld>
            <a:endParaRPr lang="en-US" dirty="0"/>
          </a:p>
        </p:txBody>
      </p:sp>
      <p:sp>
        <p:nvSpPr>
          <p:cNvPr id="9" name="Content Placeholder 8">
            <a:extLst>
              <a:ext uri="{FF2B5EF4-FFF2-40B4-BE49-F238E27FC236}">
                <a16:creationId xmlns:a16="http://schemas.microsoft.com/office/drawing/2014/main" id="{89B21A59-00E0-403F-9E1E-43C43756FD4D}"/>
              </a:ext>
            </a:extLst>
          </p:cNvPr>
          <p:cNvSpPr>
            <a:spLocks noGrp="1"/>
          </p:cNvSpPr>
          <p:nvPr>
            <p:ph sz="quarter" idx="13" hasCustomPrompt="1"/>
          </p:nvPr>
        </p:nvSpPr>
        <p:spPr>
          <a:xfrm>
            <a:off x="1352550" y="6154738"/>
            <a:ext cx="9486900" cy="365125"/>
          </a:xfrm>
        </p:spPr>
        <p:txBody>
          <a:bodyPr>
            <a:no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noProof="0"/>
              <a:t>Edit Master text styles</a:t>
            </a:r>
          </a:p>
        </p:txBody>
      </p:sp>
    </p:spTree>
    <p:extLst>
      <p:ext uri="{BB962C8B-B14F-4D97-AF65-F5344CB8AC3E}">
        <p14:creationId xmlns:p14="http://schemas.microsoft.com/office/powerpoint/2010/main" val="374620544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8AF8F-58B2-467F-936E-70379C1AF661}"/>
              </a:ext>
            </a:extLst>
          </p:cNvPr>
          <p:cNvSpPr>
            <a:spLocks noGrp="1"/>
          </p:cNvSpPr>
          <p:nvPr>
            <p:ph type="title"/>
          </p:nvPr>
        </p:nvSpPr>
        <p:spPr>
          <a:xfrm>
            <a:off x="838200" y="168241"/>
            <a:ext cx="10515600" cy="3184559"/>
          </a:xfrm>
        </p:spPr>
        <p:txBody>
          <a:bodyPr anchor="t" anchorCtr="0"/>
          <a:lstStyle>
            <a:lvl1pPr algn="ctr">
              <a:defRPr/>
            </a:lvl1pPr>
          </a:lstStyle>
          <a:p>
            <a:r>
              <a:rPr lang="en-US" noProof="0"/>
              <a:t>Click to edit Master title style</a:t>
            </a:r>
          </a:p>
        </p:txBody>
      </p:sp>
      <p:sp>
        <p:nvSpPr>
          <p:cNvPr id="6" name="Content Placeholder 1">
            <a:extLst>
              <a:ext uri="{FF2B5EF4-FFF2-40B4-BE49-F238E27FC236}">
                <a16:creationId xmlns:a16="http://schemas.microsoft.com/office/drawing/2014/main" id="{137D3DA5-DEEF-48AD-9A16-584B27F8F84A}"/>
              </a:ext>
            </a:extLst>
          </p:cNvPr>
          <p:cNvSpPr>
            <a:spLocks noGrp="1"/>
          </p:cNvSpPr>
          <p:nvPr>
            <p:ph idx="1" hasCustomPrompt="1"/>
          </p:nvPr>
        </p:nvSpPr>
        <p:spPr bwMode="white">
          <a:xfrm>
            <a:off x="6286500" y="6264341"/>
            <a:ext cx="5686425" cy="593660"/>
          </a:xfrm>
        </p:spPr>
        <p:txBody>
          <a:bodyPr>
            <a:normAutofit/>
          </a:bodyPr>
          <a:lstStyle>
            <a:lvl1pPr algn="r">
              <a:defRPr/>
            </a:lvl1pPr>
          </a:lstStyle>
          <a:p>
            <a:pPr lvl="0"/>
            <a:r>
              <a:rPr lang="en-US" sz="2000" noProof="0">
                <a:solidFill>
                  <a:schemeClr val="bg1"/>
                </a:solidFill>
              </a:rPr>
              <a:t>Edit Master text styles</a:t>
            </a:r>
          </a:p>
          <a:p>
            <a:pPr lvl="1"/>
            <a:r>
              <a:rPr lang="en-US" sz="2000" noProof="0">
                <a:solidFill>
                  <a:schemeClr val="bg1"/>
                </a:solidFill>
              </a:rPr>
              <a:t>Second level</a:t>
            </a:r>
          </a:p>
        </p:txBody>
      </p:sp>
      <p:sp>
        <p:nvSpPr>
          <p:cNvPr id="3" name="Date Placeholder 2">
            <a:extLst>
              <a:ext uri="{FF2B5EF4-FFF2-40B4-BE49-F238E27FC236}">
                <a16:creationId xmlns:a16="http://schemas.microsoft.com/office/drawing/2014/main" id="{63E7DB53-9696-4FC5-8680-97ED3448C88A}"/>
              </a:ext>
            </a:extLst>
          </p:cNvPr>
          <p:cNvSpPr>
            <a:spLocks noGrp="1"/>
          </p:cNvSpPr>
          <p:nvPr>
            <p:ph type="dt" sz="half" idx="10"/>
          </p:nvPr>
        </p:nvSpPr>
        <p:spPr/>
        <p:txBody>
          <a:bodyPr/>
          <a:lstStyle/>
          <a:p>
            <a:fld id="{F4D57BDD-E64A-4D27-8978-82FFCA18A12C}" type="datetimeFigureOut">
              <a:rPr lang="en-US" smtClean="0"/>
              <a:pPr/>
              <a:t>11/16/2023</a:t>
            </a:fld>
            <a:endParaRPr lang="en-US" dirty="0"/>
          </a:p>
        </p:txBody>
      </p:sp>
    </p:spTree>
    <p:extLst>
      <p:ext uri="{BB962C8B-B14F-4D97-AF65-F5344CB8AC3E}">
        <p14:creationId xmlns:p14="http://schemas.microsoft.com/office/powerpoint/2010/main" val="3297822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Bottom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FBF3B-53AB-4D7D-9C4D-42E1E229B767}"/>
              </a:ext>
            </a:extLst>
          </p:cNvPr>
          <p:cNvSpPr>
            <a:spLocks noGrp="1"/>
          </p:cNvSpPr>
          <p:nvPr>
            <p:ph type="title"/>
          </p:nvPr>
        </p:nvSpPr>
        <p:spPr>
          <a:xfrm>
            <a:off x="838200" y="850900"/>
            <a:ext cx="10515600" cy="1929666"/>
          </a:xfrm>
        </p:spPr>
        <p:txBody>
          <a:bodyPr/>
          <a:lstStyle>
            <a:lvl1pPr algn="ctr">
              <a:defRPr/>
            </a:lvl1pPr>
          </a:lstStyle>
          <a:p>
            <a:r>
              <a:rPr lang="en-US" noProof="0"/>
              <a:t>Click to edit Master title style</a:t>
            </a:r>
          </a:p>
        </p:txBody>
      </p:sp>
      <p:sp>
        <p:nvSpPr>
          <p:cNvPr id="3" name="Date Placeholder 2">
            <a:extLst>
              <a:ext uri="{FF2B5EF4-FFF2-40B4-BE49-F238E27FC236}">
                <a16:creationId xmlns:a16="http://schemas.microsoft.com/office/drawing/2014/main" id="{FD185FE0-A783-42CA-BED0-EFB6F49640F8}"/>
              </a:ext>
            </a:extLst>
          </p:cNvPr>
          <p:cNvSpPr>
            <a:spLocks noGrp="1"/>
          </p:cNvSpPr>
          <p:nvPr>
            <p:ph type="dt" sz="half" idx="10"/>
          </p:nvPr>
        </p:nvSpPr>
        <p:spPr/>
        <p:txBody>
          <a:bodyPr/>
          <a:lstStyle/>
          <a:p>
            <a:fld id="{F4D57BDD-E64A-4D27-8978-82FFCA18A12C}" type="datetimeFigureOut">
              <a:rPr lang="en-US" smtClean="0"/>
              <a:pPr/>
              <a:t>11/16/2023</a:t>
            </a:fld>
            <a:endParaRPr lang="en-US" dirty="0"/>
          </a:p>
        </p:txBody>
      </p:sp>
      <p:sp>
        <p:nvSpPr>
          <p:cNvPr id="5" name="Slide Number Placeholder 4">
            <a:extLst>
              <a:ext uri="{FF2B5EF4-FFF2-40B4-BE49-F238E27FC236}">
                <a16:creationId xmlns:a16="http://schemas.microsoft.com/office/drawing/2014/main" id="{DFC15A3E-54C3-4563-B93A-9E56494A7105}"/>
              </a:ext>
            </a:extLst>
          </p:cNvPr>
          <p:cNvSpPr>
            <a:spLocks noGrp="1"/>
          </p:cNvSpPr>
          <p:nvPr>
            <p:ph type="sldNum" sz="quarter" idx="12"/>
          </p:nvPr>
        </p:nvSpPr>
        <p:spPr/>
        <p:txBody>
          <a:bodyPr/>
          <a:lstStyle/>
          <a:p>
            <a:fld id="{D643A852-0206-46AC-B0EB-645612933129}" type="slidenum">
              <a:rPr lang="en-US" smtClean="0"/>
              <a:pPr/>
              <a:t>‹#›</a:t>
            </a:fld>
            <a:endParaRPr lang="en-US" dirty="0"/>
          </a:p>
        </p:txBody>
      </p:sp>
      <p:sp>
        <p:nvSpPr>
          <p:cNvPr id="9" name="Content Placeholder 8">
            <a:extLst>
              <a:ext uri="{FF2B5EF4-FFF2-40B4-BE49-F238E27FC236}">
                <a16:creationId xmlns:a16="http://schemas.microsoft.com/office/drawing/2014/main" id="{CB9ECD06-D58A-422E-8343-17796E698613}"/>
              </a:ext>
            </a:extLst>
          </p:cNvPr>
          <p:cNvSpPr>
            <a:spLocks noGrp="1"/>
          </p:cNvSpPr>
          <p:nvPr>
            <p:ph sz="quarter" idx="13" hasCustomPrompt="1"/>
          </p:nvPr>
        </p:nvSpPr>
        <p:spPr>
          <a:xfrm>
            <a:off x="1931381" y="5918200"/>
            <a:ext cx="9515475" cy="438150"/>
          </a:xfrm>
        </p:spPr>
        <p:txBody>
          <a:bodyPr>
            <a:noAutofit/>
          </a:bodyPr>
          <a:lstStyle>
            <a:lvl1pPr marL="0" indent="0" algn="r">
              <a:buNone/>
              <a:defRPr sz="2000">
                <a:latin typeface="+mn-lt"/>
              </a:defRPr>
            </a:lvl1pPr>
            <a:lvl2pPr marL="457200" indent="0" algn="r">
              <a:buNone/>
              <a:defRPr sz="2000">
                <a:latin typeface="+mn-lt"/>
              </a:defRPr>
            </a:lvl2pPr>
            <a:lvl3pPr marL="914400" indent="0" algn="r">
              <a:buNone/>
              <a:defRPr sz="2000">
                <a:latin typeface="+mn-lt"/>
              </a:defRPr>
            </a:lvl3pPr>
            <a:lvl4pPr marL="1371600" indent="0" algn="r">
              <a:buNone/>
              <a:defRPr sz="2000">
                <a:latin typeface="+mn-lt"/>
              </a:defRPr>
            </a:lvl4pPr>
            <a:lvl5pPr marL="1828800" indent="0" algn="r">
              <a:buNone/>
              <a:defRPr sz="2000">
                <a:latin typeface="+mn-lt"/>
              </a:defRPr>
            </a:lvl5pPr>
          </a:lstStyle>
          <a:p>
            <a:pPr lvl="0"/>
            <a:r>
              <a:rPr lang="en-US" noProof="0"/>
              <a:t>Edit Master text styles</a:t>
            </a:r>
          </a:p>
        </p:txBody>
      </p:sp>
    </p:spTree>
    <p:extLst>
      <p:ext uri="{BB962C8B-B14F-4D97-AF65-F5344CB8AC3E}">
        <p14:creationId xmlns:p14="http://schemas.microsoft.com/office/powerpoint/2010/main" val="165220452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FCFD2-DF13-4F02-BBD5-B68B0905698E}"/>
              </a:ext>
            </a:extLst>
          </p:cNvPr>
          <p:cNvSpPr>
            <a:spLocks noGrp="1"/>
          </p:cNvSpPr>
          <p:nvPr>
            <p:ph type="title"/>
          </p:nvPr>
        </p:nvSpPr>
        <p:spPr>
          <a:xfrm>
            <a:off x="838200" y="229656"/>
            <a:ext cx="10515600" cy="3408893"/>
          </a:xfrm>
        </p:spPr>
        <p:txBody>
          <a:bodyPr anchor="t" anchorCtr="0"/>
          <a:lstStyle>
            <a:lvl1pPr algn="ctr">
              <a:defRPr/>
            </a:lvl1pPr>
          </a:lstStyle>
          <a:p>
            <a:r>
              <a:rPr lang="en-US" noProof="0"/>
              <a:t>Click to edit Master title style</a:t>
            </a:r>
          </a:p>
        </p:txBody>
      </p:sp>
      <p:sp>
        <p:nvSpPr>
          <p:cNvPr id="3" name="Date Placeholder 2">
            <a:extLst>
              <a:ext uri="{FF2B5EF4-FFF2-40B4-BE49-F238E27FC236}">
                <a16:creationId xmlns:a16="http://schemas.microsoft.com/office/drawing/2014/main" id="{ED78B1F9-6755-42E5-8F50-0B945D273625}"/>
              </a:ext>
            </a:extLst>
          </p:cNvPr>
          <p:cNvSpPr>
            <a:spLocks noGrp="1"/>
          </p:cNvSpPr>
          <p:nvPr>
            <p:ph type="dt" sz="half" idx="10"/>
          </p:nvPr>
        </p:nvSpPr>
        <p:spPr/>
        <p:txBody>
          <a:bodyPr/>
          <a:lstStyle/>
          <a:p>
            <a:fld id="{F4D57BDD-E64A-4D27-8978-82FFCA18A12C}" type="datetimeFigureOut">
              <a:rPr lang="en-US" smtClean="0"/>
              <a:pPr/>
              <a:t>11/16/2023</a:t>
            </a:fld>
            <a:endParaRPr lang="en-US" dirty="0"/>
          </a:p>
        </p:txBody>
      </p:sp>
      <p:sp>
        <p:nvSpPr>
          <p:cNvPr id="4" name="Footer Placeholder 3">
            <a:extLst>
              <a:ext uri="{FF2B5EF4-FFF2-40B4-BE49-F238E27FC236}">
                <a16:creationId xmlns:a16="http://schemas.microsoft.com/office/drawing/2014/main" id="{0A0B890C-0CB4-4A98-9943-9C2257BF3ED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805844CD-8F1F-4298-A223-C4256A6FDF26}"/>
              </a:ext>
            </a:extLst>
          </p:cNvPr>
          <p:cNvSpPr>
            <a:spLocks noGrp="1"/>
          </p:cNvSpPr>
          <p:nvPr>
            <p:ph type="sldNum" sz="quarter" idx="12"/>
          </p:nvPr>
        </p:nvSpPr>
        <p:spPr/>
        <p:txBody>
          <a:bodyPr/>
          <a:lstStyle/>
          <a:p>
            <a:fld id="{D643A852-0206-46AC-B0EB-645612933129}" type="slidenum">
              <a:rPr lang="en-US" smtClean="0"/>
              <a:pPr/>
              <a:t>‹#›</a:t>
            </a:fld>
            <a:endParaRPr lang="en-US" dirty="0"/>
          </a:p>
        </p:txBody>
      </p:sp>
      <p:sp>
        <p:nvSpPr>
          <p:cNvPr id="6" name="Content Placeholder 1">
            <a:extLst>
              <a:ext uri="{FF2B5EF4-FFF2-40B4-BE49-F238E27FC236}">
                <a16:creationId xmlns:a16="http://schemas.microsoft.com/office/drawing/2014/main" id="{F84B6337-F0FA-40DA-A205-42E63B13ADB9}"/>
              </a:ext>
            </a:extLst>
          </p:cNvPr>
          <p:cNvSpPr>
            <a:spLocks noGrp="1"/>
          </p:cNvSpPr>
          <p:nvPr>
            <p:ph idx="1" hasCustomPrompt="1"/>
          </p:nvPr>
        </p:nvSpPr>
        <p:spPr bwMode="white">
          <a:xfrm>
            <a:off x="1352550" y="6150952"/>
            <a:ext cx="9486900" cy="515492"/>
          </a:xfrm>
        </p:spPr>
        <p:txBody>
          <a:bodyPr>
            <a:normAutofit/>
          </a:bodyPr>
          <a:lstStyle>
            <a:lvl1pPr marL="0" indent="0" algn="ctr">
              <a:buNone/>
              <a:defRPr/>
            </a:lvl1pPr>
          </a:lstStyle>
          <a:p>
            <a:pPr lvl="0"/>
            <a:r>
              <a:rPr lang="en-US" sz="2000" noProof="0">
                <a:solidFill>
                  <a:schemeClr val="bg1"/>
                </a:solidFill>
              </a:rPr>
              <a:t>Edit Master text styles</a:t>
            </a:r>
          </a:p>
        </p:txBody>
      </p:sp>
    </p:spTree>
    <p:extLst>
      <p:ext uri="{BB962C8B-B14F-4D97-AF65-F5344CB8AC3E}">
        <p14:creationId xmlns:p14="http://schemas.microsoft.com/office/powerpoint/2010/main" val="231487047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YOUR CUSTOM QUOTE">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CB1329DF-B16C-4958-8120-1F3D8DD91A3B}"/>
              </a:ext>
            </a:extLst>
          </p:cNvPr>
          <p:cNvSpPr>
            <a:spLocks noGrp="1"/>
          </p:cNvSpPr>
          <p:nvPr>
            <p:ph type="dt" sz="half" idx="10"/>
          </p:nvPr>
        </p:nvSpPr>
        <p:spPr/>
        <p:txBody>
          <a:bodyPr/>
          <a:lstStyle/>
          <a:p>
            <a:fld id="{F4D57BDD-E64A-4D27-8978-82FFCA18A12C}" type="datetimeFigureOut">
              <a:rPr lang="en-US" smtClean="0"/>
              <a:pPr/>
              <a:t>11/16/2023</a:t>
            </a:fld>
            <a:endParaRPr lang="en-US" dirty="0"/>
          </a:p>
        </p:txBody>
      </p:sp>
      <p:sp>
        <p:nvSpPr>
          <p:cNvPr id="4" name="Footer Placeholder 3">
            <a:extLst>
              <a:ext uri="{FF2B5EF4-FFF2-40B4-BE49-F238E27FC236}">
                <a16:creationId xmlns:a16="http://schemas.microsoft.com/office/drawing/2014/main" id="{5DA38D7F-2A7C-4C62-B3BC-1DB1A460293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38DAFEE-0ED4-43C2-8025-5961460D8197}"/>
              </a:ext>
            </a:extLst>
          </p:cNvPr>
          <p:cNvSpPr>
            <a:spLocks noGrp="1"/>
          </p:cNvSpPr>
          <p:nvPr>
            <p:ph type="sldNum" sz="quarter" idx="12"/>
          </p:nvPr>
        </p:nvSpPr>
        <p:spPr/>
        <p:txBody>
          <a:bodyPr/>
          <a:lstStyle/>
          <a:p>
            <a:fld id="{D643A852-0206-46AC-B0EB-645612933129}" type="slidenum">
              <a:rPr lang="en-US" smtClean="0"/>
              <a:pPr/>
              <a:t>‹#›</a:t>
            </a:fld>
            <a:endParaRPr lang="en-US" dirty="0"/>
          </a:p>
        </p:txBody>
      </p:sp>
      <p:sp>
        <p:nvSpPr>
          <p:cNvPr id="7" name="Content Placeholder 6">
            <a:extLst>
              <a:ext uri="{FF2B5EF4-FFF2-40B4-BE49-F238E27FC236}">
                <a16:creationId xmlns:a16="http://schemas.microsoft.com/office/drawing/2014/main" id="{EAE23B48-0D16-412C-BC69-B41C4F2AC702}"/>
              </a:ext>
            </a:extLst>
          </p:cNvPr>
          <p:cNvSpPr>
            <a:spLocks noGrp="1"/>
          </p:cNvSpPr>
          <p:nvPr>
            <p:ph sz="quarter" idx="13" hasCustomPrompt="1"/>
          </p:nvPr>
        </p:nvSpPr>
        <p:spPr>
          <a:xfrm>
            <a:off x="838200" y="5784726"/>
            <a:ext cx="10515600" cy="365125"/>
          </a:xfrm>
        </p:spPr>
        <p:txBody>
          <a:bodyPr>
            <a:normAutofit/>
          </a:bodyPr>
          <a:lstStyle>
            <a:lvl1pPr marL="0" indent="0" algn="r">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noProof="0"/>
              <a:t>Add Author/Writer Here</a:t>
            </a:r>
          </a:p>
        </p:txBody>
      </p:sp>
      <p:sp>
        <p:nvSpPr>
          <p:cNvPr id="8" name="Title 7">
            <a:extLst>
              <a:ext uri="{FF2B5EF4-FFF2-40B4-BE49-F238E27FC236}">
                <a16:creationId xmlns:a16="http://schemas.microsoft.com/office/drawing/2014/main" id="{06D0385B-605F-4AEB-B2CD-DA707D355265}"/>
              </a:ext>
            </a:extLst>
          </p:cNvPr>
          <p:cNvSpPr>
            <a:spLocks noGrp="1"/>
          </p:cNvSpPr>
          <p:nvPr>
            <p:ph type="title"/>
          </p:nvPr>
        </p:nvSpPr>
        <p:spPr>
          <a:xfrm>
            <a:off x="838200" y="365125"/>
            <a:ext cx="10515600" cy="5335879"/>
          </a:xfrm>
        </p:spPr>
        <p:txBody>
          <a:bodyPr/>
          <a:lstStyle>
            <a:lvl1pPr algn="ctr">
              <a:defRPr/>
            </a:lvl1pPr>
          </a:lstStyle>
          <a:p>
            <a:r>
              <a:rPr lang="en-US" noProof="0"/>
              <a:t>Click to edit Master title style</a:t>
            </a:r>
          </a:p>
        </p:txBody>
      </p:sp>
    </p:spTree>
    <p:extLst>
      <p:ext uri="{BB962C8B-B14F-4D97-AF65-F5344CB8AC3E}">
        <p14:creationId xmlns:p14="http://schemas.microsoft.com/office/powerpoint/2010/main" val="289800661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8607C96-5153-4190-BA97-E8AF5887796D}"/>
              </a:ext>
            </a:extLst>
          </p:cNvPr>
          <p:cNvSpPr>
            <a:spLocks noGrp="1"/>
          </p:cNvSpPr>
          <p:nvPr>
            <p:ph type="dt" sz="half" idx="10"/>
          </p:nvPr>
        </p:nvSpPr>
        <p:spPr/>
        <p:txBody>
          <a:bodyPr/>
          <a:lstStyle/>
          <a:p>
            <a:fld id="{F4D57BDD-E64A-4D27-8978-82FFCA18A12C}" type="datetimeFigureOut">
              <a:rPr lang="en-US" smtClean="0"/>
              <a:t>11/16/2023</a:t>
            </a:fld>
            <a:endParaRPr lang="en-US"/>
          </a:p>
        </p:txBody>
      </p:sp>
      <p:sp>
        <p:nvSpPr>
          <p:cNvPr id="5" name="Footer Placeholder 4">
            <a:extLst>
              <a:ext uri="{FF2B5EF4-FFF2-40B4-BE49-F238E27FC236}">
                <a16:creationId xmlns:a16="http://schemas.microsoft.com/office/drawing/2014/main" id="{80822120-61A5-4970-B9BF-8B60825308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A66616-AA6A-422C-9360-1D12495E2185}"/>
              </a:ext>
            </a:extLst>
          </p:cNvPr>
          <p:cNvSpPr>
            <a:spLocks noGrp="1"/>
          </p:cNvSpPr>
          <p:nvPr>
            <p:ph type="sldNum" sz="quarter" idx="12"/>
          </p:nvPr>
        </p:nvSpPr>
        <p:spPr/>
        <p:txBody>
          <a:bodyPr/>
          <a:lstStyle/>
          <a:p>
            <a:fld id="{D643A852-0206-46AC-B0EB-645612933129}" type="slidenum">
              <a:rPr lang="en-US" smtClean="0"/>
              <a:t>‹#›</a:t>
            </a:fld>
            <a:endParaRPr lang="en-US"/>
          </a:p>
        </p:txBody>
      </p:sp>
      <p:sp>
        <p:nvSpPr>
          <p:cNvPr id="7" name="Title 6">
            <a:extLst>
              <a:ext uri="{FF2B5EF4-FFF2-40B4-BE49-F238E27FC236}">
                <a16:creationId xmlns:a16="http://schemas.microsoft.com/office/drawing/2014/main" id="{7588C331-B180-41FC-8DD2-82D2B1615AB6}"/>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94106871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D57BDD-E64A-4D27-8978-82FFCA18A12C}" type="datetimeFigureOut">
              <a:rPr lang="en-US" smtClean="0"/>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01812097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FC1990-AB65-4FBE-A312-E5143B2D7FBA}" type="datetimeFigureOut">
              <a:rPr lang="en-US" noProof="0" smtClean="0"/>
              <a:t>11/16/2023</a:t>
            </a:fld>
            <a:endParaRPr lang="en-US" noProof="0"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9D164B4E-BB64-4235-AA14-F42088F189EC}" type="slidenum">
              <a:rPr lang="en-US" noProof="0" smtClean="0"/>
              <a:t>‹#›</a:t>
            </a:fld>
            <a:endParaRPr lang="en-US" noProof="0" dirty="0"/>
          </a:p>
        </p:txBody>
      </p:sp>
    </p:spTree>
    <p:extLst>
      <p:ext uri="{BB962C8B-B14F-4D97-AF65-F5344CB8AC3E}">
        <p14:creationId xmlns:p14="http://schemas.microsoft.com/office/powerpoint/2010/main" val="343163629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DFC1990-AB65-4FBE-A312-E5143B2D7FBA}" type="datetimeFigureOut">
              <a:rPr lang="en-US" noProof="0" smtClean="0"/>
              <a:t>11/16/2023</a:t>
            </a:fld>
            <a:endParaRPr lang="en-US" noProof="0"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9D164B4E-BB64-4235-AA14-F42088F189EC}" type="slidenum">
              <a:rPr lang="en-US" noProof="0" smtClean="0"/>
              <a:t>‹#›</a:t>
            </a:fld>
            <a:endParaRPr lang="en-US" noProof="0" dirty="0"/>
          </a:p>
        </p:txBody>
      </p:sp>
    </p:spTree>
    <p:extLst>
      <p:ext uri="{BB962C8B-B14F-4D97-AF65-F5344CB8AC3E}">
        <p14:creationId xmlns:p14="http://schemas.microsoft.com/office/powerpoint/2010/main" val="404263983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FC1990-AB65-4FBE-A312-E5143B2D7FBA}" type="datetimeFigureOut">
              <a:rPr lang="en-US" noProof="0" smtClean="0"/>
              <a:t>11/16/2023</a:t>
            </a:fld>
            <a:endParaRPr lang="en-US" noProof="0"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9D164B4E-BB64-4235-AA14-F42088F189EC}" type="slidenum">
              <a:rPr lang="en-US" noProof="0" smtClean="0"/>
              <a:t>‹#›</a:t>
            </a:fld>
            <a:endParaRPr lang="en-US" noProof="0" dirty="0"/>
          </a:p>
        </p:txBody>
      </p:sp>
    </p:spTree>
    <p:extLst>
      <p:ext uri="{BB962C8B-B14F-4D97-AF65-F5344CB8AC3E}">
        <p14:creationId xmlns:p14="http://schemas.microsoft.com/office/powerpoint/2010/main" val="187180140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FC1990-AB65-4FBE-A312-E5143B2D7FBA}" type="datetimeFigureOut">
              <a:rPr lang="en-US" noProof="0" smtClean="0"/>
              <a:t>11/16/2023</a:t>
            </a:fld>
            <a:endParaRPr lang="en-US" noProof="0" dirty="0"/>
          </a:p>
        </p:txBody>
      </p:sp>
      <p:sp>
        <p:nvSpPr>
          <p:cNvPr id="6" name="Footer Placeholder 5"/>
          <p:cNvSpPr>
            <a:spLocks noGrp="1"/>
          </p:cNvSpPr>
          <p:nvPr>
            <p:ph type="ftr" sz="quarter" idx="11"/>
          </p:nvPr>
        </p:nvSpPr>
        <p:spPr/>
        <p:txBody>
          <a:bodyPr/>
          <a:lstStyle/>
          <a:p>
            <a:r>
              <a:rPr lang="en-US" noProof="0"/>
              <a:t>Add a Footer</a:t>
            </a:r>
            <a:endParaRPr lang="en-US" noProof="0" dirty="0"/>
          </a:p>
        </p:txBody>
      </p:sp>
      <p:sp>
        <p:nvSpPr>
          <p:cNvPr id="7" name="Slide Number Placeholder 6"/>
          <p:cNvSpPr>
            <a:spLocks noGrp="1"/>
          </p:cNvSpPr>
          <p:nvPr>
            <p:ph type="sldNum" sz="quarter" idx="12"/>
          </p:nvPr>
        </p:nvSpPr>
        <p:spPr/>
        <p:txBody>
          <a:bodyPr/>
          <a:lstStyle/>
          <a:p>
            <a:fld id="{9D164B4E-BB64-4235-AA14-F42088F189EC}" type="slidenum">
              <a:rPr lang="en-US" noProof="0" smtClean="0"/>
              <a:t>‹#›</a:t>
            </a:fld>
            <a:endParaRPr lang="en-US" noProof="0" dirty="0"/>
          </a:p>
        </p:txBody>
      </p:sp>
    </p:spTree>
    <p:extLst>
      <p:ext uri="{BB962C8B-B14F-4D97-AF65-F5344CB8AC3E}">
        <p14:creationId xmlns:p14="http://schemas.microsoft.com/office/powerpoint/2010/main" val="7837723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FC1990-AB65-4FBE-A312-E5143B2D7FBA}" type="datetimeFigureOut">
              <a:rPr lang="en-US" noProof="0" smtClean="0"/>
              <a:t>11/16/2023</a:t>
            </a:fld>
            <a:endParaRPr lang="en-US" noProof="0" dirty="0"/>
          </a:p>
        </p:txBody>
      </p:sp>
      <p:sp>
        <p:nvSpPr>
          <p:cNvPr id="8" name="Footer Placeholder 7"/>
          <p:cNvSpPr>
            <a:spLocks noGrp="1"/>
          </p:cNvSpPr>
          <p:nvPr>
            <p:ph type="ftr" sz="quarter" idx="11"/>
          </p:nvPr>
        </p:nvSpPr>
        <p:spPr/>
        <p:txBody>
          <a:bodyPr/>
          <a:lstStyle/>
          <a:p>
            <a:r>
              <a:rPr lang="en-US" noProof="0"/>
              <a:t>Add a Footer</a:t>
            </a:r>
            <a:endParaRPr lang="en-US" noProof="0" dirty="0"/>
          </a:p>
        </p:txBody>
      </p:sp>
      <p:sp>
        <p:nvSpPr>
          <p:cNvPr id="9" name="Slide Number Placeholder 8"/>
          <p:cNvSpPr>
            <a:spLocks noGrp="1"/>
          </p:cNvSpPr>
          <p:nvPr>
            <p:ph type="sldNum" sz="quarter" idx="12"/>
          </p:nvPr>
        </p:nvSpPr>
        <p:spPr/>
        <p:txBody>
          <a:bodyPr/>
          <a:lstStyle/>
          <a:p>
            <a:fld id="{9D164B4E-BB64-4235-AA14-F42088F189EC}" type="slidenum">
              <a:rPr lang="en-US" noProof="0" smtClean="0"/>
              <a:t>‹#›</a:t>
            </a:fld>
            <a:endParaRPr lang="en-US" noProof="0" dirty="0"/>
          </a:p>
        </p:txBody>
      </p:sp>
    </p:spTree>
    <p:extLst>
      <p:ext uri="{BB962C8B-B14F-4D97-AF65-F5344CB8AC3E}">
        <p14:creationId xmlns:p14="http://schemas.microsoft.com/office/powerpoint/2010/main" val="333866414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DFC1990-AB65-4FBE-A312-E5143B2D7FBA}" type="datetimeFigureOut">
              <a:rPr lang="en-US" noProof="0" smtClean="0"/>
              <a:t>11/16/2023</a:t>
            </a:fld>
            <a:endParaRPr lang="en-US" noProof="0" dirty="0"/>
          </a:p>
        </p:txBody>
      </p:sp>
      <p:sp>
        <p:nvSpPr>
          <p:cNvPr id="5" name="Footer Placeholder 3"/>
          <p:cNvSpPr>
            <a:spLocks noGrp="1"/>
          </p:cNvSpPr>
          <p:nvPr>
            <p:ph type="ftr" sz="quarter" idx="11"/>
          </p:nvPr>
        </p:nvSpPr>
        <p:spPr/>
        <p:txBody>
          <a:bodyPr/>
          <a:lstStyle/>
          <a:p>
            <a:r>
              <a:rPr lang="en-US" noProof="0"/>
              <a:t>Add a Footer</a:t>
            </a:r>
            <a:endParaRPr lang="en-US" noProof="0" dirty="0"/>
          </a:p>
        </p:txBody>
      </p:sp>
      <p:sp>
        <p:nvSpPr>
          <p:cNvPr id="6" name="Slide Number Placeholder 4"/>
          <p:cNvSpPr>
            <a:spLocks noGrp="1"/>
          </p:cNvSpPr>
          <p:nvPr>
            <p:ph type="sldNum" sz="quarter" idx="12"/>
          </p:nvPr>
        </p:nvSpPr>
        <p:spPr/>
        <p:txBody>
          <a:bodyPr/>
          <a:lstStyle/>
          <a:p>
            <a:fld id="{9D164B4E-BB64-4235-AA14-F42088F189EC}" type="slidenum">
              <a:rPr lang="en-US" noProof="0" smtClean="0"/>
              <a:t>‹#›</a:t>
            </a:fld>
            <a:endParaRPr lang="en-US" noProof="0" dirty="0"/>
          </a:p>
        </p:txBody>
      </p:sp>
    </p:spTree>
    <p:extLst>
      <p:ext uri="{BB962C8B-B14F-4D97-AF65-F5344CB8AC3E}">
        <p14:creationId xmlns:p14="http://schemas.microsoft.com/office/powerpoint/2010/main" val="2365464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Bottom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8A89E-076E-497A-A4CE-93C75C166880}"/>
              </a:ext>
            </a:extLst>
          </p:cNvPr>
          <p:cNvSpPr>
            <a:spLocks noGrp="1"/>
          </p:cNvSpPr>
          <p:nvPr>
            <p:ph type="title"/>
          </p:nvPr>
        </p:nvSpPr>
        <p:spPr>
          <a:xfrm>
            <a:off x="361949" y="3825024"/>
            <a:ext cx="11391499" cy="2096880"/>
          </a:xfrm>
        </p:spPr>
        <p:txBody>
          <a:bodyPr/>
          <a:lstStyle>
            <a:lvl1pPr algn="r">
              <a:defRPr/>
            </a:lvl1pPr>
          </a:lstStyle>
          <a:p>
            <a:r>
              <a:rPr lang="en-US" noProof="0"/>
              <a:t>Click to edit Master title style</a:t>
            </a:r>
          </a:p>
        </p:txBody>
      </p:sp>
      <p:sp>
        <p:nvSpPr>
          <p:cNvPr id="3" name="Date Placeholder 2">
            <a:extLst>
              <a:ext uri="{FF2B5EF4-FFF2-40B4-BE49-F238E27FC236}">
                <a16:creationId xmlns:a16="http://schemas.microsoft.com/office/drawing/2014/main" id="{5710B449-15E4-41C1-A0BD-6916BD2B1CAF}"/>
              </a:ext>
            </a:extLst>
          </p:cNvPr>
          <p:cNvSpPr>
            <a:spLocks noGrp="1"/>
          </p:cNvSpPr>
          <p:nvPr>
            <p:ph type="dt" sz="half" idx="10"/>
          </p:nvPr>
        </p:nvSpPr>
        <p:spPr/>
        <p:txBody>
          <a:bodyPr/>
          <a:lstStyle/>
          <a:p>
            <a:fld id="{F4D57BDD-E64A-4D27-8978-82FFCA18A12C}" type="datetimeFigureOut">
              <a:rPr lang="en-US" smtClean="0"/>
              <a:pPr/>
              <a:t>11/16/2023</a:t>
            </a:fld>
            <a:endParaRPr lang="en-US" dirty="0"/>
          </a:p>
        </p:txBody>
      </p:sp>
      <p:sp>
        <p:nvSpPr>
          <p:cNvPr id="4" name="Footer Placeholder 3">
            <a:extLst>
              <a:ext uri="{FF2B5EF4-FFF2-40B4-BE49-F238E27FC236}">
                <a16:creationId xmlns:a16="http://schemas.microsoft.com/office/drawing/2014/main" id="{300FF690-36F7-4631-8284-EB23B592E5B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4050B4F-6E15-4AA2-9669-EE44D3A5B44A}"/>
              </a:ext>
            </a:extLst>
          </p:cNvPr>
          <p:cNvSpPr>
            <a:spLocks noGrp="1"/>
          </p:cNvSpPr>
          <p:nvPr>
            <p:ph type="sldNum" sz="quarter" idx="12"/>
          </p:nvPr>
        </p:nvSpPr>
        <p:spPr/>
        <p:txBody>
          <a:bodyPr/>
          <a:lstStyle/>
          <a:p>
            <a:fld id="{D643A852-0206-46AC-B0EB-645612933129}" type="slidenum">
              <a:rPr lang="en-US" smtClean="0"/>
              <a:pPr/>
              <a:t>‹#›</a:t>
            </a:fld>
            <a:endParaRPr lang="en-US" dirty="0"/>
          </a:p>
        </p:txBody>
      </p:sp>
      <p:sp>
        <p:nvSpPr>
          <p:cNvPr id="6" name="Content Placeholder 1">
            <a:extLst>
              <a:ext uri="{FF2B5EF4-FFF2-40B4-BE49-F238E27FC236}">
                <a16:creationId xmlns:a16="http://schemas.microsoft.com/office/drawing/2014/main" id="{73C8662D-2189-4802-AEE5-20470C02D13E}"/>
              </a:ext>
            </a:extLst>
          </p:cNvPr>
          <p:cNvSpPr>
            <a:spLocks noGrp="1"/>
          </p:cNvSpPr>
          <p:nvPr>
            <p:ph idx="1" hasCustomPrompt="1"/>
          </p:nvPr>
        </p:nvSpPr>
        <p:spPr bwMode="white">
          <a:xfrm>
            <a:off x="2199874" y="5927196"/>
            <a:ext cx="9486900" cy="474294"/>
          </a:xfrm>
          <a:ln>
            <a:noFill/>
          </a:ln>
        </p:spPr>
        <p:txBody>
          <a:bodyPr>
            <a:normAutofit/>
          </a:bodyPr>
          <a:lstStyle>
            <a:lvl1pPr algn="r">
              <a:defRPr/>
            </a:lvl1pPr>
          </a:lstStyle>
          <a:p>
            <a:pPr lvl="0" algn="r"/>
            <a:r>
              <a:rPr lang="en-US" sz="2000" noProof="0">
                <a:solidFill>
                  <a:schemeClr val="bg1"/>
                </a:solidFill>
              </a:rPr>
              <a:t>Edit Master text styles</a:t>
            </a:r>
          </a:p>
          <a:p>
            <a:pPr lvl="1" algn="r"/>
            <a:r>
              <a:rPr lang="en-US" sz="2000" noProof="0">
                <a:solidFill>
                  <a:schemeClr val="bg1"/>
                </a:solidFill>
              </a:rPr>
              <a:t>Second level</a:t>
            </a:r>
          </a:p>
        </p:txBody>
      </p:sp>
    </p:spTree>
    <p:extLst>
      <p:ext uri="{BB962C8B-B14F-4D97-AF65-F5344CB8AC3E}">
        <p14:creationId xmlns:p14="http://schemas.microsoft.com/office/powerpoint/2010/main" val="223530991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DFC1990-AB65-4FBE-A312-E5143B2D7FBA}" type="datetimeFigureOut">
              <a:rPr lang="en-US" noProof="0" smtClean="0"/>
              <a:t>11/16/2023</a:t>
            </a:fld>
            <a:endParaRPr lang="en-US" noProof="0" dirty="0"/>
          </a:p>
        </p:txBody>
      </p:sp>
      <p:sp>
        <p:nvSpPr>
          <p:cNvPr id="5" name="Footer Placeholder 2"/>
          <p:cNvSpPr>
            <a:spLocks noGrp="1"/>
          </p:cNvSpPr>
          <p:nvPr>
            <p:ph type="ftr" sz="quarter" idx="11"/>
          </p:nvPr>
        </p:nvSpPr>
        <p:spPr/>
        <p:txBody>
          <a:bodyPr/>
          <a:lstStyle/>
          <a:p>
            <a:r>
              <a:rPr lang="en-US" noProof="0"/>
              <a:t>Add a Footer</a:t>
            </a:r>
            <a:endParaRPr lang="en-US" noProof="0" dirty="0"/>
          </a:p>
        </p:txBody>
      </p:sp>
      <p:sp>
        <p:nvSpPr>
          <p:cNvPr id="6" name="Slide Number Placeholder 3"/>
          <p:cNvSpPr>
            <a:spLocks noGrp="1"/>
          </p:cNvSpPr>
          <p:nvPr>
            <p:ph type="sldNum" sz="quarter" idx="12"/>
          </p:nvPr>
        </p:nvSpPr>
        <p:spPr/>
        <p:txBody>
          <a:bodyPr/>
          <a:lstStyle/>
          <a:p>
            <a:fld id="{9D164B4E-BB64-4235-AA14-F42088F189EC}" type="slidenum">
              <a:rPr lang="en-US" noProof="0" smtClean="0"/>
              <a:t>‹#›</a:t>
            </a:fld>
            <a:endParaRPr lang="en-US" noProof="0" dirty="0"/>
          </a:p>
        </p:txBody>
      </p:sp>
    </p:spTree>
    <p:extLst>
      <p:ext uri="{BB962C8B-B14F-4D97-AF65-F5344CB8AC3E}">
        <p14:creationId xmlns:p14="http://schemas.microsoft.com/office/powerpoint/2010/main" val="241425304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DFC1990-AB65-4FBE-A312-E5143B2D7FBA}" type="datetimeFigureOut">
              <a:rPr lang="en-US" noProof="0" smtClean="0"/>
              <a:t>11/16/2023</a:t>
            </a:fld>
            <a:endParaRPr lang="en-US" noProof="0" dirty="0"/>
          </a:p>
        </p:txBody>
      </p:sp>
      <p:sp>
        <p:nvSpPr>
          <p:cNvPr id="5" name="Footer Placeholder 5"/>
          <p:cNvSpPr>
            <a:spLocks noGrp="1"/>
          </p:cNvSpPr>
          <p:nvPr>
            <p:ph type="ftr" sz="quarter" idx="11"/>
          </p:nvPr>
        </p:nvSpPr>
        <p:spPr/>
        <p:txBody>
          <a:bodyPr/>
          <a:lstStyle/>
          <a:p>
            <a:r>
              <a:rPr lang="en-US" noProof="0"/>
              <a:t>Add a Footer</a:t>
            </a:r>
            <a:endParaRPr lang="en-US" noProof="0" dirty="0"/>
          </a:p>
        </p:txBody>
      </p:sp>
      <p:sp>
        <p:nvSpPr>
          <p:cNvPr id="6" name="Slide Number Placeholder 6"/>
          <p:cNvSpPr>
            <a:spLocks noGrp="1"/>
          </p:cNvSpPr>
          <p:nvPr>
            <p:ph type="sldNum" sz="quarter" idx="12"/>
          </p:nvPr>
        </p:nvSpPr>
        <p:spPr/>
        <p:txBody>
          <a:bodyPr/>
          <a:lstStyle/>
          <a:p>
            <a:fld id="{9D164B4E-BB64-4235-AA14-F42088F189EC}" type="slidenum">
              <a:rPr lang="en-US" noProof="0" smtClean="0"/>
              <a:t>‹#›</a:t>
            </a:fld>
            <a:endParaRPr lang="en-US" noProof="0" dirty="0"/>
          </a:p>
        </p:txBody>
      </p:sp>
    </p:spTree>
    <p:extLst>
      <p:ext uri="{BB962C8B-B14F-4D97-AF65-F5344CB8AC3E}">
        <p14:creationId xmlns:p14="http://schemas.microsoft.com/office/powerpoint/2010/main" val="194449894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FC1990-AB65-4FBE-A312-E5143B2D7FBA}" type="datetimeFigureOut">
              <a:rPr lang="en-US" noProof="0" smtClean="0"/>
              <a:t>11/16/2023</a:t>
            </a:fld>
            <a:endParaRPr lang="en-US" noProof="0" dirty="0"/>
          </a:p>
        </p:txBody>
      </p:sp>
      <p:sp>
        <p:nvSpPr>
          <p:cNvPr id="6" name="Footer Placeholder 5"/>
          <p:cNvSpPr>
            <a:spLocks noGrp="1"/>
          </p:cNvSpPr>
          <p:nvPr>
            <p:ph type="ftr" sz="quarter" idx="11"/>
          </p:nvPr>
        </p:nvSpPr>
        <p:spPr/>
        <p:txBody>
          <a:bodyPr/>
          <a:lstStyle/>
          <a:p>
            <a:r>
              <a:rPr lang="en-US" noProof="0"/>
              <a:t>Add a Footer</a:t>
            </a:r>
            <a:endParaRPr lang="en-US" noProof="0" dirty="0"/>
          </a:p>
        </p:txBody>
      </p:sp>
      <p:sp>
        <p:nvSpPr>
          <p:cNvPr id="7" name="Slide Number Placeholder 6"/>
          <p:cNvSpPr>
            <a:spLocks noGrp="1"/>
          </p:cNvSpPr>
          <p:nvPr>
            <p:ph type="sldNum" sz="quarter" idx="12"/>
          </p:nvPr>
        </p:nvSpPr>
        <p:spPr/>
        <p:txBody>
          <a:bodyPr/>
          <a:lstStyle/>
          <a:p>
            <a:fld id="{9D164B4E-BB64-4235-AA14-F42088F189EC}" type="slidenum">
              <a:rPr lang="en-US" noProof="0" smtClean="0"/>
              <a:t>‹#›</a:t>
            </a:fld>
            <a:endParaRPr lang="en-US" noProof="0" dirty="0"/>
          </a:p>
        </p:txBody>
      </p:sp>
    </p:spTree>
    <p:extLst>
      <p:ext uri="{BB962C8B-B14F-4D97-AF65-F5344CB8AC3E}">
        <p14:creationId xmlns:p14="http://schemas.microsoft.com/office/powerpoint/2010/main" val="198142900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FC1990-AB65-4FBE-A312-E5143B2D7FBA}" type="datetimeFigureOut">
              <a:rPr lang="en-US" noProof="0" smtClean="0"/>
              <a:t>11/16/2023</a:t>
            </a:fld>
            <a:endParaRPr lang="en-US" noProof="0" dirty="0"/>
          </a:p>
        </p:txBody>
      </p:sp>
      <p:sp>
        <p:nvSpPr>
          <p:cNvPr id="6" name="Footer Placeholder 5"/>
          <p:cNvSpPr>
            <a:spLocks noGrp="1"/>
          </p:cNvSpPr>
          <p:nvPr>
            <p:ph type="ftr" sz="quarter" idx="11"/>
          </p:nvPr>
        </p:nvSpPr>
        <p:spPr/>
        <p:txBody>
          <a:bodyPr/>
          <a:lstStyle/>
          <a:p>
            <a:r>
              <a:rPr lang="en-US" noProof="0"/>
              <a:t>Add a Footer</a:t>
            </a:r>
            <a:endParaRPr lang="en-US" noProof="0" dirty="0"/>
          </a:p>
        </p:txBody>
      </p:sp>
      <p:sp>
        <p:nvSpPr>
          <p:cNvPr id="7" name="Slide Number Placeholder 6"/>
          <p:cNvSpPr>
            <a:spLocks noGrp="1"/>
          </p:cNvSpPr>
          <p:nvPr>
            <p:ph type="sldNum" sz="quarter" idx="12"/>
          </p:nvPr>
        </p:nvSpPr>
        <p:spPr/>
        <p:txBody>
          <a:bodyPr/>
          <a:lstStyle/>
          <a:p>
            <a:fld id="{9D164B4E-BB64-4235-AA14-F42088F189EC}" type="slidenum">
              <a:rPr lang="en-US" noProof="0" smtClean="0"/>
              <a:t>‹#›</a:t>
            </a:fld>
            <a:endParaRPr lang="en-US" noProof="0" dirty="0"/>
          </a:p>
        </p:txBody>
      </p:sp>
    </p:spTree>
    <p:extLst>
      <p:ext uri="{BB962C8B-B14F-4D97-AF65-F5344CB8AC3E}">
        <p14:creationId xmlns:p14="http://schemas.microsoft.com/office/powerpoint/2010/main" val="204779601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DFC1990-AB65-4FBE-A312-E5143B2D7FBA}" type="datetimeFigureOut">
              <a:rPr lang="en-US" noProof="0" smtClean="0"/>
              <a:t>11/16/2023</a:t>
            </a:fld>
            <a:endParaRPr lang="en-US" noProof="0"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9D164B4E-BB64-4235-AA14-F42088F189EC}" type="slidenum">
              <a:rPr lang="en-US" noProof="0" smtClean="0"/>
              <a:t>‹#›</a:t>
            </a:fld>
            <a:endParaRPr lang="en-US" noProof="0" dirty="0"/>
          </a:p>
        </p:txBody>
      </p:sp>
    </p:spTree>
    <p:extLst>
      <p:ext uri="{BB962C8B-B14F-4D97-AF65-F5344CB8AC3E}">
        <p14:creationId xmlns:p14="http://schemas.microsoft.com/office/powerpoint/2010/main" val="192487385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DFC1990-AB65-4FBE-A312-E5143B2D7FBA}" type="datetimeFigureOut">
              <a:rPr lang="en-US" noProof="0" smtClean="0"/>
              <a:t>11/16/2023</a:t>
            </a:fld>
            <a:endParaRPr lang="en-US" noProof="0"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9D164B4E-BB64-4235-AA14-F42088F189EC}" type="slidenum">
              <a:rPr lang="en-US" noProof="0" smtClean="0"/>
              <a:t>‹#›</a:t>
            </a:fld>
            <a:endParaRPr lang="en-US" noProof="0"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21451802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FC1990-AB65-4FBE-A312-E5143B2D7FBA}" type="datetimeFigureOut">
              <a:rPr lang="en-US" noProof="0" smtClean="0"/>
              <a:t>11/16/2023</a:t>
            </a:fld>
            <a:endParaRPr lang="en-US" noProof="0"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9D164B4E-BB64-4235-AA14-F42088F189EC}" type="slidenum">
              <a:rPr lang="en-US" noProof="0" smtClean="0"/>
              <a:t>‹#›</a:t>
            </a:fld>
            <a:endParaRPr lang="en-US" noProof="0" dirty="0"/>
          </a:p>
        </p:txBody>
      </p:sp>
    </p:spTree>
    <p:extLst>
      <p:ext uri="{BB962C8B-B14F-4D97-AF65-F5344CB8AC3E}">
        <p14:creationId xmlns:p14="http://schemas.microsoft.com/office/powerpoint/2010/main" val="98433238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DFC1990-AB65-4FBE-A312-E5143B2D7FBA}" type="datetimeFigureOut">
              <a:rPr lang="en-US" noProof="0" smtClean="0"/>
              <a:t>11/16/2023</a:t>
            </a:fld>
            <a:endParaRPr lang="en-US" noProof="0" dirty="0"/>
          </a:p>
        </p:txBody>
      </p:sp>
      <p:sp>
        <p:nvSpPr>
          <p:cNvPr id="4"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9D164B4E-BB64-4235-AA14-F42088F189EC}" type="slidenum">
              <a:rPr lang="en-US" noProof="0" smtClean="0"/>
              <a:t>‹#›</a:t>
            </a:fld>
            <a:endParaRPr lang="en-US" noProof="0" dirty="0"/>
          </a:p>
        </p:txBody>
      </p:sp>
    </p:spTree>
    <p:extLst>
      <p:ext uri="{BB962C8B-B14F-4D97-AF65-F5344CB8AC3E}">
        <p14:creationId xmlns:p14="http://schemas.microsoft.com/office/powerpoint/2010/main" val="411738374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DFC1990-AB65-4FBE-A312-E5143B2D7FBA}" type="datetimeFigureOut">
              <a:rPr lang="en-US" noProof="0" smtClean="0"/>
              <a:t>11/16/2023</a:t>
            </a:fld>
            <a:endParaRPr lang="en-US" noProof="0" dirty="0"/>
          </a:p>
        </p:txBody>
      </p:sp>
      <p:sp>
        <p:nvSpPr>
          <p:cNvPr id="4"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9D164B4E-BB64-4235-AA14-F42088F189EC}" type="slidenum">
              <a:rPr lang="en-US" noProof="0" smtClean="0"/>
              <a:t>‹#›</a:t>
            </a:fld>
            <a:endParaRPr lang="en-US" noProof="0" dirty="0"/>
          </a:p>
        </p:txBody>
      </p:sp>
    </p:spTree>
    <p:extLst>
      <p:ext uri="{BB962C8B-B14F-4D97-AF65-F5344CB8AC3E}">
        <p14:creationId xmlns:p14="http://schemas.microsoft.com/office/powerpoint/2010/main" val="207772978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FC1990-AB65-4FBE-A312-E5143B2D7FBA}" type="datetimeFigureOut">
              <a:rPr lang="en-US" noProof="0" smtClean="0"/>
              <a:t>11/16/2023</a:t>
            </a:fld>
            <a:endParaRPr lang="en-US" noProof="0"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9D164B4E-BB64-4235-AA14-F42088F189EC}" type="slidenum">
              <a:rPr lang="en-US" noProof="0" smtClean="0"/>
              <a:t>‹#›</a:t>
            </a:fld>
            <a:endParaRPr lang="en-US" noProof="0" dirty="0"/>
          </a:p>
        </p:txBody>
      </p:sp>
    </p:spTree>
    <p:extLst>
      <p:ext uri="{BB962C8B-B14F-4D97-AF65-F5344CB8AC3E}">
        <p14:creationId xmlns:p14="http://schemas.microsoft.com/office/powerpoint/2010/main" val="967631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Top Subtitle Bottom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56786-C55B-4499-B117-765B616E6F1E}"/>
              </a:ext>
            </a:extLst>
          </p:cNvPr>
          <p:cNvSpPr>
            <a:spLocks noGrp="1"/>
          </p:cNvSpPr>
          <p:nvPr>
            <p:ph type="title"/>
          </p:nvPr>
        </p:nvSpPr>
        <p:spPr>
          <a:xfrm>
            <a:off x="190499" y="288393"/>
            <a:ext cx="11772899" cy="1492782"/>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1779DCA2-4B74-4315-832D-46FA2360EA06}"/>
              </a:ext>
            </a:extLst>
          </p:cNvPr>
          <p:cNvSpPr>
            <a:spLocks noGrp="1"/>
          </p:cNvSpPr>
          <p:nvPr>
            <p:ph type="dt" sz="half" idx="10"/>
          </p:nvPr>
        </p:nvSpPr>
        <p:spPr/>
        <p:txBody>
          <a:bodyPr/>
          <a:lstStyle/>
          <a:p>
            <a:fld id="{F4D57BDD-E64A-4D27-8978-82FFCA18A12C}" type="datetimeFigureOut">
              <a:rPr lang="en-US" smtClean="0"/>
              <a:pPr/>
              <a:t>11/16/2023</a:t>
            </a:fld>
            <a:endParaRPr lang="en-US" dirty="0"/>
          </a:p>
        </p:txBody>
      </p:sp>
      <p:sp>
        <p:nvSpPr>
          <p:cNvPr id="5" name="Slide Number Placeholder 4">
            <a:extLst>
              <a:ext uri="{FF2B5EF4-FFF2-40B4-BE49-F238E27FC236}">
                <a16:creationId xmlns:a16="http://schemas.microsoft.com/office/drawing/2014/main" id="{72B348AC-EF4F-4C4C-B8BB-FE76E2A7E35D}"/>
              </a:ext>
            </a:extLst>
          </p:cNvPr>
          <p:cNvSpPr>
            <a:spLocks noGrp="1"/>
          </p:cNvSpPr>
          <p:nvPr>
            <p:ph type="sldNum" sz="quarter" idx="12"/>
          </p:nvPr>
        </p:nvSpPr>
        <p:spPr/>
        <p:txBody>
          <a:bodyPr/>
          <a:lstStyle/>
          <a:p>
            <a:fld id="{D643A852-0206-46AC-B0EB-645612933129}" type="slidenum">
              <a:rPr lang="en-US" smtClean="0"/>
              <a:pPr/>
              <a:t>‹#›</a:t>
            </a:fld>
            <a:endParaRPr lang="en-US" dirty="0"/>
          </a:p>
        </p:txBody>
      </p:sp>
      <p:sp>
        <p:nvSpPr>
          <p:cNvPr id="9" name="Content Placeholder 8">
            <a:extLst>
              <a:ext uri="{FF2B5EF4-FFF2-40B4-BE49-F238E27FC236}">
                <a16:creationId xmlns:a16="http://schemas.microsoft.com/office/drawing/2014/main" id="{F2170172-F7C2-49C7-9A19-1829816338FE}"/>
              </a:ext>
            </a:extLst>
          </p:cNvPr>
          <p:cNvSpPr>
            <a:spLocks noGrp="1"/>
          </p:cNvSpPr>
          <p:nvPr>
            <p:ph sz="quarter" idx="13" hasCustomPrompt="1"/>
          </p:nvPr>
        </p:nvSpPr>
        <p:spPr>
          <a:xfrm>
            <a:off x="4743450" y="6265863"/>
            <a:ext cx="7153275" cy="455612"/>
          </a:xfrm>
        </p:spPr>
        <p:txBody>
          <a:bodyPr>
            <a:no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noProof="0"/>
              <a:t>Edit Master text styles</a:t>
            </a:r>
          </a:p>
        </p:txBody>
      </p:sp>
    </p:spTree>
    <p:extLst>
      <p:ext uri="{BB962C8B-B14F-4D97-AF65-F5344CB8AC3E}">
        <p14:creationId xmlns:p14="http://schemas.microsoft.com/office/powerpoint/2010/main" val="348046392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FC1990-AB65-4FBE-A312-E5143B2D7FBA}" type="datetimeFigureOut">
              <a:rPr lang="en-US" noProof="0" smtClean="0"/>
              <a:t>11/16/2023</a:t>
            </a:fld>
            <a:endParaRPr lang="en-US" noProof="0"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9D164B4E-BB64-4235-AA14-F42088F189EC}" type="slidenum">
              <a:rPr lang="en-US" noProof="0" smtClean="0"/>
              <a:t>‹#›</a:t>
            </a:fld>
            <a:endParaRPr lang="en-US" noProof="0" dirty="0"/>
          </a:p>
        </p:txBody>
      </p:sp>
    </p:spTree>
    <p:extLst>
      <p:ext uri="{BB962C8B-B14F-4D97-AF65-F5344CB8AC3E}">
        <p14:creationId xmlns:p14="http://schemas.microsoft.com/office/powerpoint/2010/main" val="2135355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Top and Sub Bottom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B6272-9C66-4BAF-ADB2-BB960F5703AC}"/>
              </a:ext>
            </a:extLst>
          </p:cNvPr>
          <p:cNvSpPr>
            <a:spLocks noGrp="1"/>
          </p:cNvSpPr>
          <p:nvPr>
            <p:ph type="title"/>
          </p:nvPr>
        </p:nvSpPr>
        <p:spPr>
          <a:xfrm>
            <a:off x="764927" y="285749"/>
            <a:ext cx="10588873" cy="3011365"/>
          </a:xfrm>
        </p:spPr>
        <p:txBody>
          <a:bodyPr anchor="t" anchorCtr="0"/>
          <a:lstStyle/>
          <a:p>
            <a:r>
              <a:rPr lang="en-US" noProof="0"/>
              <a:t>Click to edit Master title style</a:t>
            </a:r>
          </a:p>
        </p:txBody>
      </p:sp>
      <p:sp>
        <p:nvSpPr>
          <p:cNvPr id="3" name="Date Placeholder 2">
            <a:extLst>
              <a:ext uri="{FF2B5EF4-FFF2-40B4-BE49-F238E27FC236}">
                <a16:creationId xmlns:a16="http://schemas.microsoft.com/office/drawing/2014/main" id="{8C1F3AE6-2CF4-4F8E-9A91-243A57993666}"/>
              </a:ext>
            </a:extLst>
          </p:cNvPr>
          <p:cNvSpPr>
            <a:spLocks noGrp="1"/>
          </p:cNvSpPr>
          <p:nvPr>
            <p:ph type="dt" sz="half" idx="10"/>
          </p:nvPr>
        </p:nvSpPr>
        <p:spPr/>
        <p:txBody>
          <a:bodyPr/>
          <a:lstStyle/>
          <a:p>
            <a:fld id="{F4D57BDD-E64A-4D27-8978-82FFCA18A12C}" type="datetimeFigureOut">
              <a:rPr lang="en-US" smtClean="0"/>
              <a:pPr/>
              <a:t>11/16/2023</a:t>
            </a:fld>
            <a:endParaRPr lang="en-US" dirty="0"/>
          </a:p>
        </p:txBody>
      </p:sp>
      <p:sp>
        <p:nvSpPr>
          <p:cNvPr id="9" name="Content Placeholder 8">
            <a:extLst>
              <a:ext uri="{FF2B5EF4-FFF2-40B4-BE49-F238E27FC236}">
                <a16:creationId xmlns:a16="http://schemas.microsoft.com/office/drawing/2014/main" id="{D0BEF955-A913-4A15-AB41-00128DC34D5B}"/>
              </a:ext>
            </a:extLst>
          </p:cNvPr>
          <p:cNvSpPr>
            <a:spLocks noGrp="1"/>
          </p:cNvSpPr>
          <p:nvPr>
            <p:ph sz="quarter" idx="13" hasCustomPrompt="1"/>
          </p:nvPr>
        </p:nvSpPr>
        <p:spPr>
          <a:xfrm>
            <a:off x="2238375" y="6169024"/>
            <a:ext cx="9505950" cy="365125"/>
          </a:xfrm>
        </p:spPr>
        <p:txBody>
          <a:bodyPr>
            <a:noAutofit/>
          </a:bodyPr>
          <a:lstStyle>
            <a:lvl1pPr marL="0" indent="0" algn="r">
              <a:buNone/>
              <a:defRPr sz="2000"/>
            </a:lvl1pPr>
            <a:lvl2pPr marL="457200" indent="0" algn="r">
              <a:buNone/>
              <a:defRPr sz="2000"/>
            </a:lvl2pPr>
            <a:lvl3pPr marL="914400" indent="0" algn="r">
              <a:buNone/>
              <a:defRPr sz="2000"/>
            </a:lvl3pPr>
            <a:lvl4pPr marL="1371600" indent="0" algn="r">
              <a:buNone/>
              <a:defRPr sz="2000"/>
            </a:lvl4pPr>
            <a:lvl5pPr marL="1828800" indent="0" algn="r">
              <a:buNone/>
              <a:defRPr sz="2000"/>
            </a:lvl5pPr>
          </a:lstStyle>
          <a:p>
            <a:pPr lvl="0"/>
            <a:r>
              <a:rPr lang="en-US" noProof="0"/>
              <a:t>Edit Master text styles</a:t>
            </a:r>
          </a:p>
        </p:txBody>
      </p:sp>
    </p:spTree>
    <p:extLst>
      <p:ext uri="{BB962C8B-B14F-4D97-AF65-F5344CB8AC3E}">
        <p14:creationId xmlns:p14="http://schemas.microsoft.com/office/powerpoint/2010/main" val="2893546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enter Title and Su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FABF6-BCBB-4979-A429-A8C53EAF4D16}"/>
              </a:ext>
            </a:extLst>
          </p:cNvPr>
          <p:cNvSpPr>
            <a:spLocks noGrp="1"/>
          </p:cNvSpPr>
          <p:nvPr>
            <p:ph type="title"/>
          </p:nvPr>
        </p:nvSpPr>
        <p:spPr>
          <a:xfrm>
            <a:off x="588781" y="365125"/>
            <a:ext cx="11014435" cy="3616325"/>
          </a:xfrm>
        </p:spPr>
        <p:txBody>
          <a:bodyPr anchor="t" anchorCtr="0"/>
          <a:lstStyle>
            <a:lvl1pPr algn="ctr">
              <a:defRPr/>
            </a:lvl1pPr>
          </a:lstStyle>
          <a:p>
            <a:r>
              <a:rPr lang="en-US" noProof="0"/>
              <a:t>Click to edit Master title style</a:t>
            </a:r>
          </a:p>
        </p:txBody>
      </p:sp>
      <p:sp>
        <p:nvSpPr>
          <p:cNvPr id="3" name="Date Placeholder 2">
            <a:extLst>
              <a:ext uri="{FF2B5EF4-FFF2-40B4-BE49-F238E27FC236}">
                <a16:creationId xmlns:a16="http://schemas.microsoft.com/office/drawing/2014/main" id="{B7940B77-ABE7-4DC7-A608-AB1779437C8C}"/>
              </a:ext>
            </a:extLst>
          </p:cNvPr>
          <p:cNvSpPr>
            <a:spLocks noGrp="1"/>
          </p:cNvSpPr>
          <p:nvPr>
            <p:ph type="dt" sz="half" idx="10"/>
          </p:nvPr>
        </p:nvSpPr>
        <p:spPr/>
        <p:txBody>
          <a:bodyPr/>
          <a:lstStyle/>
          <a:p>
            <a:fld id="{F4D57BDD-E64A-4D27-8978-82FFCA18A12C}" type="datetimeFigureOut">
              <a:rPr lang="en-US" smtClean="0"/>
              <a:pPr/>
              <a:t>11/16/2023</a:t>
            </a:fld>
            <a:endParaRPr lang="en-US" dirty="0"/>
          </a:p>
        </p:txBody>
      </p:sp>
      <p:sp>
        <p:nvSpPr>
          <p:cNvPr id="4" name="Footer Placeholder 3">
            <a:extLst>
              <a:ext uri="{FF2B5EF4-FFF2-40B4-BE49-F238E27FC236}">
                <a16:creationId xmlns:a16="http://schemas.microsoft.com/office/drawing/2014/main" id="{54FD022E-97C1-4D08-B1C8-18C6109D0F5C}"/>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0B26426-C17F-4D34-BD4F-CE33FA0E936B}"/>
              </a:ext>
            </a:extLst>
          </p:cNvPr>
          <p:cNvSpPr>
            <a:spLocks noGrp="1"/>
          </p:cNvSpPr>
          <p:nvPr>
            <p:ph type="sldNum" sz="quarter" idx="12"/>
          </p:nvPr>
        </p:nvSpPr>
        <p:spPr/>
        <p:txBody>
          <a:bodyPr/>
          <a:lstStyle/>
          <a:p>
            <a:fld id="{D643A852-0206-46AC-B0EB-645612933129}" type="slidenum">
              <a:rPr lang="en-US" smtClean="0"/>
              <a:pPr/>
              <a:t>‹#›</a:t>
            </a:fld>
            <a:endParaRPr lang="en-US" dirty="0"/>
          </a:p>
        </p:txBody>
      </p:sp>
      <p:sp>
        <p:nvSpPr>
          <p:cNvPr id="9" name="Content Placeholder 8">
            <a:extLst>
              <a:ext uri="{FF2B5EF4-FFF2-40B4-BE49-F238E27FC236}">
                <a16:creationId xmlns:a16="http://schemas.microsoft.com/office/drawing/2014/main" id="{89B21A59-00E0-403F-9E1E-43C43756FD4D}"/>
              </a:ext>
            </a:extLst>
          </p:cNvPr>
          <p:cNvSpPr>
            <a:spLocks noGrp="1"/>
          </p:cNvSpPr>
          <p:nvPr>
            <p:ph sz="quarter" idx="13" hasCustomPrompt="1"/>
          </p:nvPr>
        </p:nvSpPr>
        <p:spPr>
          <a:xfrm>
            <a:off x="1352550" y="6154738"/>
            <a:ext cx="9486900" cy="365125"/>
          </a:xfrm>
        </p:spPr>
        <p:txBody>
          <a:bodyPr>
            <a:no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noProof="0"/>
              <a:t>Edit Master text styles</a:t>
            </a:r>
          </a:p>
        </p:txBody>
      </p:sp>
    </p:spTree>
    <p:extLst>
      <p:ext uri="{BB962C8B-B14F-4D97-AF65-F5344CB8AC3E}">
        <p14:creationId xmlns:p14="http://schemas.microsoft.com/office/powerpoint/2010/main" val="2974750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8AF8F-58B2-467F-936E-70379C1AF661}"/>
              </a:ext>
            </a:extLst>
          </p:cNvPr>
          <p:cNvSpPr>
            <a:spLocks noGrp="1"/>
          </p:cNvSpPr>
          <p:nvPr>
            <p:ph type="title"/>
          </p:nvPr>
        </p:nvSpPr>
        <p:spPr>
          <a:xfrm>
            <a:off x="838200" y="168241"/>
            <a:ext cx="10515600" cy="3184559"/>
          </a:xfrm>
        </p:spPr>
        <p:txBody>
          <a:bodyPr anchor="t" anchorCtr="0"/>
          <a:lstStyle>
            <a:lvl1pPr algn="ctr">
              <a:defRPr/>
            </a:lvl1pPr>
          </a:lstStyle>
          <a:p>
            <a:r>
              <a:rPr lang="en-US" noProof="0"/>
              <a:t>Click to edit Master title style</a:t>
            </a:r>
          </a:p>
        </p:txBody>
      </p:sp>
      <p:sp>
        <p:nvSpPr>
          <p:cNvPr id="6" name="Content Placeholder 1">
            <a:extLst>
              <a:ext uri="{FF2B5EF4-FFF2-40B4-BE49-F238E27FC236}">
                <a16:creationId xmlns:a16="http://schemas.microsoft.com/office/drawing/2014/main" id="{137D3DA5-DEEF-48AD-9A16-584B27F8F84A}"/>
              </a:ext>
            </a:extLst>
          </p:cNvPr>
          <p:cNvSpPr>
            <a:spLocks noGrp="1"/>
          </p:cNvSpPr>
          <p:nvPr>
            <p:ph idx="1" hasCustomPrompt="1"/>
          </p:nvPr>
        </p:nvSpPr>
        <p:spPr bwMode="white">
          <a:xfrm>
            <a:off x="6286500" y="6264341"/>
            <a:ext cx="5686425" cy="593660"/>
          </a:xfrm>
        </p:spPr>
        <p:txBody>
          <a:bodyPr>
            <a:normAutofit/>
          </a:bodyPr>
          <a:lstStyle>
            <a:lvl1pPr algn="r">
              <a:defRPr/>
            </a:lvl1pPr>
          </a:lstStyle>
          <a:p>
            <a:pPr lvl="0"/>
            <a:r>
              <a:rPr lang="en-US" sz="2000" noProof="0">
                <a:solidFill>
                  <a:schemeClr val="bg1"/>
                </a:solidFill>
              </a:rPr>
              <a:t>Edit Master text styles</a:t>
            </a:r>
          </a:p>
          <a:p>
            <a:pPr lvl="1"/>
            <a:r>
              <a:rPr lang="en-US" sz="2000" noProof="0">
                <a:solidFill>
                  <a:schemeClr val="bg1"/>
                </a:solidFill>
              </a:rPr>
              <a:t>Second level</a:t>
            </a:r>
          </a:p>
        </p:txBody>
      </p:sp>
      <p:sp>
        <p:nvSpPr>
          <p:cNvPr id="3" name="Date Placeholder 2">
            <a:extLst>
              <a:ext uri="{FF2B5EF4-FFF2-40B4-BE49-F238E27FC236}">
                <a16:creationId xmlns:a16="http://schemas.microsoft.com/office/drawing/2014/main" id="{63E7DB53-9696-4FC5-8680-97ED3448C88A}"/>
              </a:ext>
            </a:extLst>
          </p:cNvPr>
          <p:cNvSpPr>
            <a:spLocks noGrp="1"/>
          </p:cNvSpPr>
          <p:nvPr>
            <p:ph type="dt" sz="half" idx="10"/>
          </p:nvPr>
        </p:nvSpPr>
        <p:spPr/>
        <p:txBody>
          <a:bodyPr/>
          <a:lstStyle/>
          <a:p>
            <a:fld id="{F4D57BDD-E64A-4D27-8978-82FFCA18A12C}" type="datetimeFigureOut">
              <a:rPr lang="en-US" smtClean="0"/>
              <a:pPr/>
              <a:t>11/16/2023</a:t>
            </a:fld>
            <a:endParaRPr lang="en-US" dirty="0"/>
          </a:p>
        </p:txBody>
      </p:sp>
    </p:spTree>
    <p:extLst>
      <p:ext uri="{BB962C8B-B14F-4D97-AF65-F5344CB8AC3E}">
        <p14:creationId xmlns:p14="http://schemas.microsoft.com/office/powerpoint/2010/main" val="2209902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theme" Target="../theme/theme2.xml"/><Relationship Id="rId3" Type="http://schemas.openxmlformats.org/officeDocument/2006/relationships/slideLayout" Target="../slideLayouts/slideLayout16.xml"/><Relationship Id="rId21" Type="http://schemas.openxmlformats.org/officeDocument/2006/relationships/image" Target="../media/image4.png"/><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image" Target="../media/image3.pn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19" Type="http://schemas.openxmlformats.org/officeDocument/2006/relationships/image" Target="../media/image2.png"/><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 Id="rId22"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slideLayout" Target="../slideLayouts/slideLayout56.xml"/><Relationship Id="rId18" Type="http://schemas.openxmlformats.org/officeDocument/2006/relationships/theme" Target="../theme/theme4.xml"/><Relationship Id="rId3" Type="http://schemas.openxmlformats.org/officeDocument/2006/relationships/slideLayout" Target="../slideLayouts/slideLayout46.xml"/><Relationship Id="rId21" Type="http://schemas.openxmlformats.org/officeDocument/2006/relationships/image" Target="../media/image4.png"/><Relationship Id="rId7" Type="http://schemas.openxmlformats.org/officeDocument/2006/relationships/slideLayout" Target="../slideLayouts/slideLayout50.xml"/><Relationship Id="rId12" Type="http://schemas.openxmlformats.org/officeDocument/2006/relationships/slideLayout" Target="../slideLayouts/slideLayout55.xml"/><Relationship Id="rId17" Type="http://schemas.openxmlformats.org/officeDocument/2006/relationships/slideLayout" Target="../slideLayouts/slideLayout60.xml"/><Relationship Id="rId2" Type="http://schemas.openxmlformats.org/officeDocument/2006/relationships/slideLayout" Target="../slideLayouts/slideLayout45.xml"/><Relationship Id="rId16" Type="http://schemas.openxmlformats.org/officeDocument/2006/relationships/slideLayout" Target="../slideLayouts/slideLayout59.xml"/><Relationship Id="rId20" Type="http://schemas.openxmlformats.org/officeDocument/2006/relationships/image" Target="../media/image3.png"/><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5" Type="http://schemas.openxmlformats.org/officeDocument/2006/relationships/slideLayout" Target="../slideLayouts/slideLayout58.xml"/><Relationship Id="rId10" Type="http://schemas.openxmlformats.org/officeDocument/2006/relationships/slideLayout" Target="../slideLayouts/slideLayout53.xml"/><Relationship Id="rId19" Type="http://schemas.openxmlformats.org/officeDocument/2006/relationships/image" Target="../media/image2.png"/><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slideLayout" Target="../slideLayouts/slideLayout57.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Gray">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A7392F-E7D2-4A39-807C-4C1FA9A6B1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B3A378D9-08E4-41E7-939E-2E0E01EBBC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F042F172-C3C6-4A0C-97B7-CF180AF1F4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D57BDD-E64A-4D27-8978-82FFCA18A12C}" type="datetimeFigureOut">
              <a:rPr lang="en-US" smtClean="0"/>
              <a:pPr/>
              <a:t>11/16/2023</a:t>
            </a:fld>
            <a:endParaRPr lang="en-US" dirty="0"/>
          </a:p>
        </p:txBody>
      </p:sp>
      <p:sp>
        <p:nvSpPr>
          <p:cNvPr id="5" name="Footer Placeholder 4">
            <a:extLst>
              <a:ext uri="{FF2B5EF4-FFF2-40B4-BE49-F238E27FC236}">
                <a16:creationId xmlns:a16="http://schemas.microsoft.com/office/drawing/2014/main" id="{29726816-EA09-41F0-A09E-B1EAD73271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0563D7D-8BF2-4394-9E04-BAABFC04C2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3834061554"/>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DFC1990-AB65-4FBE-A312-E5143B2D7FBA}" type="datetimeFigureOut">
              <a:rPr lang="en-US" noProof="0" smtClean="0"/>
              <a:t>11/16/2023</a:t>
            </a:fld>
            <a:endParaRPr lang="en-US" noProof="0"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noProof="0"/>
              <a:t>Add a Footer</a:t>
            </a:r>
            <a:endParaRPr lang="en-US" noProof="0"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D164B4E-BB64-4235-AA14-F42088F189EC}" type="slidenum">
              <a:rPr lang="en-US" noProof="0" smtClean="0"/>
              <a:t>‹#›</a:t>
            </a:fld>
            <a:endParaRPr lang="en-US" noProof="0" dirty="0"/>
          </a:p>
        </p:txBody>
      </p:sp>
    </p:spTree>
    <p:extLst>
      <p:ext uri="{BB962C8B-B14F-4D97-AF65-F5344CB8AC3E}">
        <p14:creationId xmlns:p14="http://schemas.microsoft.com/office/powerpoint/2010/main" val="3026032"/>
      </p:ext>
    </p:extLst>
  </p:cSld>
  <p:clrMap bg1="dk1" tx1="lt1" bg2="dk2" tx2="lt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 id="214748378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blackGray">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A7392F-E7D2-4A39-807C-4C1FA9A6B1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B3A378D9-08E4-41E7-939E-2E0E01EBBC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F042F172-C3C6-4A0C-97B7-CF180AF1F4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D57BDD-E64A-4D27-8978-82FFCA18A12C}" type="datetimeFigureOut">
              <a:rPr lang="en-US" smtClean="0"/>
              <a:pPr/>
              <a:t>11/16/2023</a:t>
            </a:fld>
            <a:endParaRPr lang="en-US" dirty="0"/>
          </a:p>
        </p:txBody>
      </p:sp>
      <p:sp>
        <p:nvSpPr>
          <p:cNvPr id="5" name="Footer Placeholder 4">
            <a:extLst>
              <a:ext uri="{FF2B5EF4-FFF2-40B4-BE49-F238E27FC236}">
                <a16:creationId xmlns:a16="http://schemas.microsoft.com/office/drawing/2014/main" id="{29726816-EA09-41F0-A09E-B1EAD73271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0563D7D-8BF2-4394-9E04-BAABFC04C2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1065650472"/>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DFC1990-AB65-4FBE-A312-E5143B2D7FBA}" type="datetimeFigureOut">
              <a:rPr lang="en-US" noProof="0" smtClean="0"/>
              <a:t>11/16/2023</a:t>
            </a:fld>
            <a:endParaRPr lang="en-US" noProof="0"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noProof="0"/>
              <a:t>Add a Footer</a:t>
            </a:r>
            <a:endParaRPr lang="en-US" noProof="0"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D164B4E-BB64-4235-AA14-F42088F189EC}" type="slidenum">
              <a:rPr lang="en-US" noProof="0" smtClean="0"/>
              <a:t>‹#›</a:t>
            </a:fld>
            <a:endParaRPr lang="en-US" noProof="0" dirty="0"/>
          </a:p>
        </p:txBody>
      </p:sp>
    </p:spTree>
    <p:extLst>
      <p:ext uri="{BB962C8B-B14F-4D97-AF65-F5344CB8AC3E}">
        <p14:creationId xmlns:p14="http://schemas.microsoft.com/office/powerpoint/2010/main" val="3065495897"/>
      </p:ext>
    </p:extLst>
  </p:cSld>
  <p:clrMap bg1="dk1" tx1="lt1" bg2="dk2" tx2="lt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2" r:id="rId16"/>
    <p:sldLayoutId id="214748383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43.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3.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69992-CD60-4C45-8D24-F38B8716ADC6}"/>
              </a:ext>
            </a:extLst>
          </p:cNvPr>
          <p:cNvSpPr>
            <a:spLocks noGrp="1"/>
          </p:cNvSpPr>
          <p:nvPr>
            <p:ph type="ctrTitle"/>
          </p:nvPr>
        </p:nvSpPr>
        <p:spPr>
          <a:xfrm>
            <a:off x="1498340" y="847860"/>
            <a:ext cx="8915399" cy="1126284"/>
          </a:xfrm>
        </p:spPr>
        <p:txBody>
          <a:bodyPr>
            <a:normAutofit/>
          </a:bodyPr>
          <a:lstStyle/>
          <a:p>
            <a:pPr algn="ctr"/>
            <a:r>
              <a:rPr lang="en-IN" sz="3600" b="1" dirty="0">
                <a:latin typeface="Times New Roman" panose="02020603050405020304" pitchFamily="18" charset="0"/>
                <a:cs typeface="Times New Roman" panose="02020603050405020304" pitchFamily="18" charset="0"/>
              </a:rPr>
              <a:t>Web Technologies: Accessing MySQL from NodeJS</a:t>
            </a:r>
          </a:p>
        </p:txBody>
      </p:sp>
      <p:sp>
        <p:nvSpPr>
          <p:cNvPr id="6" name="Subtitle 2">
            <a:extLst>
              <a:ext uri="{FF2B5EF4-FFF2-40B4-BE49-F238E27FC236}">
                <a16:creationId xmlns:a16="http://schemas.microsoft.com/office/drawing/2014/main" id="{F3500537-AECA-4BB2-AAA0-26546F3D7948}"/>
              </a:ext>
            </a:extLst>
          </p:cNvPr>
          <p:cNvSpPr txBox="1">
            <a:spLocks/>
          </p:cNvSpPr>
          <p:nvPr/>
        </p:nvSpPr>
        <p:spPr>
          <a:xfrm>
            <a:off x="7775506" y="2749859"/>
            <a:ext cx="3959294" cy="2272145"/>
          </a:xfrm>
          <a:prstGeom prst="rect">
            <a:avLst/>
          </a:prstGeom>
        </p:spPr>
        <p:txBody>
          <a:bodyPr vert="horz" lIns="91440" tIns="45720" rIns="91440" bIns="45720" rtlCol="0" anchor="t">
            <a:normAutofit fontScale="77500" lnSpcReduction="20000"/>
          </a:bodyPr>
          <a:lstStyle>
            <a:lvl1pPr marL="0" indent="0" defTabSz="457200" eaLnBrk="1" latinLnBrk="0" hangingPunct="1">
              <a:spcBef>
                <a:spcPts val="1000"/>
              </a:spcBef>
              <a:buClr>
                <a:schemeClr val="accent1"/>
              </a:buClr>
              <a:buFont typeface="Wingdings 3" charset="2"/>
              <a:buNone/>
              <a:defRPr sz="3200" b="1" kern="1200">
                <a:solidFill>
                  <a:schemeClr val="tx1"/>
                </a:solidFill>
                <a:latin typeface="+mn-lt"/>
                <a:ea typeface="+mn-ea"/>
                <a:cs typeface="+mn-cs"/>
              </a:defRPr>
            </a:lvl1pPr>
            <a:lvl2pPr marL="457200" indent="0" algn="ctr" defTabSz="457200" eaLnBrk="1" latinLnBrk="0" hangingPunct="1">
              <a:spcBef>
                <a:spcPts val="1000"/>
              </a:spcBef>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eaLnBrk="1" latinLnBrk="0" hangingPunct="1">
              <a:spcBef>
                <a:spcPts val="1000"/>
              </a:spcBef>
              <a:buClr>
                <a:schemeClr val="accent1"/>
              </a:buClr>
              <a:buFont typeface="Wingdings 3" charset="2"/>
              <a:buNone/>
              <a:defRPr kern="1200">
                <a:solidFill>
                  <a:schemeClr val="tx1">
                    <a:tint val="75000"/>
                  </a:schemeClr>
                </a:solidFill>
                <a:latin typeface="+mn-lt"/>
                <a:ea typeface="+mn-ea"/>
                <a:cs typeface="+mn-cs"/>
              </a:defRPr>
            </a:lvl3pPr>
            <a:lvl4pPr marL="1371600" indent="0" algn="ctr" defTabSz="457200" eaLnBrk="1" latinLnBrk="0" hangingPunct="1">
              <a:spcBef>
                <a:spcPts val="1000"/>
              </a:spcBef>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eaLnBrk="1" latinLnBrk="0" hangingPunct="1">
              <a:spcBef>
                <a:spcPts val="1000"/>
              </a:spcBef>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eaLnBrk="1" latinLnBrk="0" hangingPunct="1">
              <a:spcBef>
                <a:spcPts val="1000"/>
              </a:spcBef>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eaLnBrk="1" latinLnBrk="0" hangingPunct="1">
              <a:spcBef>
                <a:spcPts val="1000"/>
              </a:spcBef>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eaLnBrk="1" latinLnBrk="0" hangingPunct="1">
              <a:spcBef>
                <a:spcPts val="1000"/>
              </a:spcBef>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eaLnBrk="1" latinLnBrk="0" hangingPunct="1">
              <a:spcBef>
                <a:spcPts val="1000"/>
              </a:spcBef>
              <a:buClr>
                <a:schemeClr val="accent1"/>
              </a:buClr>
              <a:buFont typeface="Wingdings 3" charset="2"/>
              <a:buNone/>
              <a:defRPr sz="1200" kern="1200">
                <a:solidFill>
                  <a:schemeClr val="tx1">
                    <a:tint val="75000"/>
                  </a:schemeClr>
                </a:solidFill>
                <a:latin typeface="+mn-lt"/>
                <a:ea typeface="+mn-ea"/>
                <a:cs typeface="+mn-cs"/>
              </a:defRPr>
            </a:lvl9pPr>
          </a:lstStyle>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Presented By: Batch 11</a:t>
            </a:r>
          </a:p>
          <a:p>
            <a:r>
              <a:rPr lang="en-IN" sz="2500" b="0" dirty="0">
                <a:latin typeface="Times New Roman" panose="02020603050405020304" pitchFamily="18" charset="0"/>
                <a:cs typeface="Times New Roman" panose="02020603050405020304" pitchFamily="18" charset="0"/>
              </a:rPr>
              <a:t>B. Abhinay(211FA04565)</a:t>
            </a:r>
          </a:p>
          <a:p>
            <a:r>
              <a:rPr lang="en-IN" sz="2400" b="0" dirty="0">
                <a:latin typeface="Times New Roman" panose="02020603050405020304" pitchFamily="18" charset="0"/>
                <a:cs typeface="Times New Roman" panose="02020603050405020304" pitchFamily="18" charset="0"/>
              </a:rPr>
              <a:t>G. Swapna Sri(211FA04578)</a:t>
            </a:r>
          </a:p>
          <a:p>
            <a:r>
              <a:rPr lang="en-IN" sz="2500" b="0" dirty="0">
                <a:latin typeface="Times New Roman" panose="02020603050405020304" pitchFamily="18" charset="0"/>
                <a:cs typeface="Times New Roman" panose="02020603050405020304" pitchFamily="18" charset="0"/>
              </a:rPr>
              <a:t>Siva Varnasi(211FA04582)</a:t>
            </a:r>
          </a:p>
          <a:p>
            <a:r>
              <a:rPr lang="en-IN" sz="2500" b="0" dirty="0">
                <a:latin typeface="Times New Roman" panose="02020603050405020304" pitchFamily="18" charset="0"/>
                <a:cs typeface="Times New Roman" panose="02020603050405020304" pitchFamily="18" charset="0"/>
              </a:rPr>
              <a:t>M. Nandini(211FA04642)</a:t>
            </a:r>
          </a:p>
        </p:txBody>
      </p:sp>
      <p:sp>
        <p:nvSpPr>
          <p:cNvPr id="7" name="Title 1">
            <a:extLst>
              <a:ext uri="{FF2B5EF4-FFF2-40B4-BE49-F238E27FC236}">
                <a16:creationId xmlns:a16="http://schemas.microsoft.com/office/drawing/2014/main" id="{6414DAB5-01E8-48C2-83EC-12887B632D0F}"/>
              </a:ext>
            </a:extLst>
          </p:cNvPr>
          <p:cNvSpPr txBox="1">
            <a:spLocks/>
          </p:cNvSpPr>
          <p:nvPr/>
        </p:nvSpPr>
        <p:spPr>
          <a:xfrm>
            <a:off x="1790700" y="5447150"/>
            <a:ext cx="8915399" cy="1126284"/>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buClrTx/>
              <a:buFontTx/>
            </a:pPr>
            <a:r>
              <a:rPr lang="en-IN" sz="2800" b="1" dirty="0">
                <a:latin typeface="Times New Roman" panose="02020603050405020304" pitchFamily="18" charset="0"/>
                <a:cs typeface="Times New Roman" panose="02020603050405020304" pitchFamily="18" charset="0"/>
              </a:rPr>
              <a:t>Department of Computer Science and Engineering</a:t>
            </a:r>
          </a:p>
          <a:p>
            <a:pPr algn="ctr">
              <a:buClrTx/>
              <a:buFontTx/>
            </a:pPr>
            <a:r>
              <a:rPr lang="en-IN" sz="2800" b="1" dirty="0">
                <a:latin typeface="Times New Roman" panose="02020603050405020304" pitchFamily="18" charset="0"/>
                <a:cs typeface="Times New Roman" panose="02020603050405020304" pitchFamily="18" charset="0"/>
              </a:rPr>
              <a:t>VFSTR Deemed to Be University</a:t>
            </a:r>
          </a:p>
        </p:txBody>
      </p:sp>
      <p:pic>
        <p:nvPicPr>
          <p:cNvPr id="2050" name="Picture 2" descr="Vignan University Salaries | Glassdoor">
            <a:extLst>
              <a:ext uri="{FF2B5EF4-FFF2-40B4-BE49-F238E27FC236}">
                <a16:creationId xmlns:a16="http://schemas.microsoft.com/office/drawing/2014/main" id="{BDB6629B-2B6C-480D-A481-5EFAEB17FA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8789" y="3028681"/>
            <a:ext cx="17145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175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D2F1D-ACEF-9786-70F1-21383AAD9725}"/>
              </a:ext>
            </a:extLst>
          </p:cNvPr>
          <p:cNvSpPr>
            <a:spLocks noGrp="1"/>
          </p:cNvSpPr>
          <p:nvPr>
            <p:ph type="title"/>
          </p:nvPr>
        </p:nvSpPr>
        <p:spPr>
          <a:xfrm>
            <a:off x="619409" y="783813"/>
            <a:ext cx="9144000" cy="1263649"/>
          </a:xfrm>
        </p:spPr>
        <p:txBody>
          <a:bodyPr/>
          <a:lstStyle/>
          <a:p>
            <a:r>
              <a:rPr lang="en-US" dirty="0"/>
              <a:t>Conclusion </a:t>
            </a:r>
          </a:p>
        </p:txBody>
      </p:sp>
      <p:sp>
        <p:nvSpPr>
          <p:cNvPr id="3" name="Content Placeholder 2">
            <a:extLst>
              <a:ext uri="{FF2B5EF4-FFF2-40B4-BE49-F238E27FC236}">
                <a16:creationId xmlns:a16="http://schemas.microsoft.com/office/drawing/2014/main" id="{1A812A30-C64F-8043-6E0F-CABBC8043031}"/>
              </a:ext>
            </a:extLst>
          </p:cNvPr>
          <p:cNvSpPr>
            <a:spLocks noGrp="1"/>
          </p:cNvSpPr>
          <p:nvPr>
            <p:ph idx="1"/>
          </p:nvPr>
        </p:nvSpPr>
        <p:spPr>
          <a:xfrm>
            <a:off x="562957" y="1762538"/>
            <a:ext cx="10668000" cy="3048001"/>
          </a:xfrm>
        </p:spPr>
        <p:txBody>
          <a:bodyPr>
            <a:normAutofit/>
          </a:bodyPr>
          <a:lstStyle/>
          <a:p>
            <a:pPr marL="0" indent="0">
              <a:buNone/>
            </a:pPr>
            <a:r>
              <a:rPr lang="en-US" sz="2400" dirty="0">
                <a:latin typeface="IBM Plex Sans" panose="020B0503050203000203" pitchFamily="34" charset="0"/>
              </a:rPr>
              <a:t>Node.js is a powerful and versatile technology that enables developers to build scalable, efficient, and modern web applications. Its lightweight nature, extensive ecosystem, and event-driven architecture make it an excellent choice for a wide range of </a:t>
            </a:r>
            <a:r>
              <a:rPr lang="en-US" sz="2400" dirty="0" err="1">
                <a:latin typeface="IBM Plex Sans" panose="020B0503050203000203" pitchFamily="34" charset="0"/>
              </a:rPr>
              <a:t>projects.A</a:t>
            </a:r>
            <a:r>
              <a:rPr lang="en-US" sz="2400" b="0" i="0" dirty="0" err="1">
                <a:effectLst/>
                <a:latin typeface="IBM Plex Sans" panose="020B0503050203000203" pitchFamily="34" charset="0"/>
              </a:rPr>
              <a:t>ccessing</a:t>
            </a:r>
            <a:r>
              <a:rPr lang="en-US" sz="2400" b="0" i="0" dirty="0">
                <a:effectLst/>
                <a:latin typeface="IBM Plex Sans" panose="020B0503050203000203" pitchFamily="34" charset="0"/>
              </a:rPr>
              <a:t> MySQL from Node.js requires understanding and implementing asynchronous operations, connection pooling, error handling, security measures, middleware integration, ORM libraries, testing, and scalability considerations to build robust and performant applications.</a:t>
            </a:r>
            <a:endParaRPr lang="en-US" sz="2400" dirty="0">
              <a:latin typeface="IBM Plex Sans" panose="020B0503050203000203" pitchFamily="34" charset="0"/>
            </a:endParaRPr>
          </a:p>
        </p:txBody>
      </p:sp>
    </p:spTree>
    <p:extLst>
      <p:ext uri="{BB962C8B-B14F-4D97-AF65-F5344CB8AC3E}">
        <p14:creationId xmlns:p14="http://schemas.microsoft.com/office/powerpoint/2010/main" val="1026065796"/>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CCCEE8C-7642-02FA-DE1D-520164A7607A}"/>
              </a:ext>
            </a:extLst>
          </p:cNvPr>
          <p:cNvPicPr>
            <a:picLocks noChangeAspect="1"/>
          </p:cNvPicPr>
          <p:nvPr/>
        </p:nvPicPr>
        <p:blipFill rotWithShape="1">
          <a:blip r:embed="rId2"/>
          <a:srcRect l="26923" t="39909" r="28366" b="21323"/>
          <a:stretch/>
        </p:blipFill>
        <p:spPr bwMode="auto">
          <a:xfrm>
            <a:off x="120650" y="514632"/>
            <a:ext cx="11950700" cy="5828737"/>
          </a:xfrm>
          <a:prstGeom prst="rect">
            <a:avLst/>
          </a:prstGeom>
          <a:noFill/>
          <a:extLst>
            <a:ext uri="{53640926-AAD7-44D8-BBD7-CCE9431645EC}">
              <a14:shadowObscured xmlns:a14="http://schemas.microsoft.com/office/drawing/2010/main"/>
            </a:ext>
          </a:extLst>
        </p:spPr>
      </p:pic>
    </p:spTree>
    <p:extLst>
      <p:ext uri="{BB962C8B-B14F-4D97-AF65-F5344CB8AC3E}">
        <p14:creationId xmlns:p14="http://schemas.microsoft.com/office/powerpoint/2010/main" val="2627381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72341-99D8-97E8-BF42-81C4502251BD}"/>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C</a:t>
            </a:r>
            <a:r>
              <a:rPr lang="en-IN" sz="3200" b="1" dirty="0">
                <a:latin typeface="Times New Roman" panose="02020603050405020304" pitchFamily="18" charset="0"/>
                <a:cs typeface="Times New Roman" panose="02020603050405020304" pitchFamily="18" charset="0"/>
              </a:rPr>
              <a:t>ONTENTS</a:t>
            </a:r>
            <a:endParaRPr lang="en-IN" sz="3200" b="1" dirty="0"/>
          </a:p>
        </p:txBody>
      </p:sp>
      <p:sp>
        <p:nvSpPr>
          <p:cNvPr id="3" name="Content Placeholder 2">
            <a:extLst>
              <a:ext uri="{FF2B5EF4-FFF2-40B4-BE49-F238E27FC236}">
                <a16:creationId xmlns:a16="http://schemas.microsoft.com/office/drawing/2014/main" id="{DABCF478-437A-722C-2976-6B23310B408E}"/>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What is Node.js</a:t>
            </a:r>
          </a:p>
          <a:p>
            <a:r>
              <a:rPr lang="en-US" sz="2400" dirty="0">
                <a:latin typeface="Times New Roman" panose="02020603050405020304" pitchFamily="18" charset="0"/>
                <a:cs typeface="Times New Roman" panose="02020603050405020304" pitchFamily="18" charset="0"/>
              </a:rPr>
              <a:t>Basic Node.js Script</a:t>
            </a:r>
          </a:p>
          <a:p>
            <a:r>
              <a:rPr lang="en-US" sz="2400" dirty="0">
                <a:latin typeface="Times New Roman" panose="02020603050405020304" pitchFamily="18" charset="0"/>
                <a:cs typeface="Times New Roman" panose="02020603050405020304" pitchFamily="18" charset="0"/>
              </a:rPr>
              <a:t>Accessing MySQL From Node.js</a:t>
            </a:r>
          </a:p>
          <a:p>
            <a:r>
              <a:rPr lang="en-US" sz="2400" dirty="0">
                <a:latin typeface="Times New Roman" panose="02020603050405020304" pitchFamily="18" charset="0"/>
                <a:cs typeface="Times New Roman" panose="02020603050405020304" pitchFamily="18" charset="0"/>
              </a:rPr>
              <a:t>Connection</a:t>
            </a:r>
          </a:p>
          <a:p>
            <a:r>
              <a:rPr lang="en-US" sz="2400" dirty="0">
                <a:latin typeface="Times New Roman" panose="02020603050405020304" pitchFamily="18" charset="0"/>
                <a:cs typeface="Times New Roman" panose="02020603050405020304" pitchFamily="18" charset="0"/>
              </a:rPr>
              <a:t>Query a Database</a:t>
            </a:r>
          </a:p>
          <a:p>
            <a:r>
              <a:rPr lang="en-US" sz="2400" dirty="0">
                <a:latin typeface="Times New Roman" panose="02020603050405020304" pitchFamily="18" charset="0"/>
                <a:cs typeface="Times New Roman" panose="02020603050405020304" pitchFamily="18" charset="0"/>
              </a:rPr>
              <a:t>Connection of Node.js using a API</a:t>
            </a:r>
          </a:p>
          <a:p>
            <a:r>
              <a:rPr lang="en-US" sz="2400" dirty="0">
                <a:latin typeface="Times New Roman" panose="02020603050405020304" pitchFamily="18" charset="0"/>
                <a:cs typeface="Times New Roman" panose="02020603050405020304" pitchFamily="18" charset="0"/>
              </a:rPr>
              <a:t>Conclusion</a:t>
            </a: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2931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EB967-11BB-7BA8-84FF-4EF069E308A7}"/>
              </a:ext>
            </a:extLst>
          </p:cNvPr>
          <p:cNvSpPr>
            <a:spLocks noGrp="1"/>
          </p:cNvSpPr>
          <p:nvPr>
            <p:ph type="title"/>
          </p:nvPr>
        </p:nvSpPr>
        <p:spPr>
          <a:xfrm>
            <a:off x="762000" y="762000"/>
            <a:ext cx="6095998" cy="2025649"/>
          </a:xfrm>
        </p:spPr>
        <p:txBody>
          <a:bodyPr anchor="b">
            <a:normAutofit/>
          </a:bodyPr>
          <a:lstStyle/>
          <a:p>
            <a:r>
              <a:rPr lang="en-US" dirty="0"/>
              <a:t>What </a:t>
            </a:r>
            <a:r>
              <a:rPr lang="en-US"/>
              <a:t>is Node.js</a:t>
            </a:r>
            <a:r>
              <a:rPr lang="en-US" dirty="0"/>
              <a:t>?</a:t>
            </a:r>
          </a:p>
        </p:txBody>
      </p:sp>
      <p:sp>
        <p:nvSpPr>
          <p:cNvPr id="3" name="Content Placeholder 2">
            <a:extLst>
              <a:ext uri="{FF2B5EF4-FFF2-40B4-BE49-F238E27FC236}">
                <a16:creationId xmlns:a16="http://schemas.microsoft.com/office/drawing/2014/main" id="{7A8DE529-4278-72D5-2F9C-8786607272C1}"/>
              </a:ext>
            </a:extLst>
          </p:cNvPr>
          <p:cNvSpPr>
            <a:spLocks noGrp="1"/>
          </p:cNvSpPr>
          <p:nvPr>
            <p:ph idx="1"/>
          </p:nvPr>
        </p:nvSpPr>
        <p:spPr>
          <a:xfrm>
            <a:off x="762000" y="3047999"/>
            <a:ext cx="6095997" cy="3048001"/>
          </a:xfrm>
        </p:spPr>
        <p:txBody>
          <a:bodyPr>
            <a:normAutofit lnSpcReduction="10000"/>
          </a:bodyPr>
          <a:lstStyle/>
          <a:p>
            <a:r>
              <a:rPr lang="en-US" b="0" i="0" dirty="0">
                <a:effectLst/>
              </a:rPr>
              <a:t>Node.js is an open-source server environment that allows us to run JavaScript on the server.</a:t>
            </a:r>
          </a:p>
          <a:p>
            <a:r>
              <a:rPr lang="en-US" b="0" i="0" dirty="0">
                <a:effectLst/>
              </a:rPr>
              <a:t>It's primarily used as a back-end server environment, but it can also be used for front-end web development.</a:t>
            </a:r>
          </a:p>
        </p:txBody>
      </p:sp>
      <p:pic>
        <p:nvPicPr>
          <p:cNvPr id="1034" name="Picture 10" descr="Node Js Logo png images | PNGEgg">
            <a:extLst>
              <a:ext uri="{FF2B5EF4-FFF2-40B4-BE49-F238E27FC236}">
                <a16:creationId xmlns:a16="http://schemas.microsoft.com/office/drawing/2014/main" id="{5BB85990-5BDA-857C-A050-2EF033A50A7A}"/>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9483" b="89943" l="6322" r="94253">
                        <a14:foregroundMark x1="34770" y1="43966" x2="34770" y2="43966"/>
                        <a14:foregroundMark x1="41954" y1="46839" x2="41954" y2="46839"/>
                        <a14:foregroundMark x1="31322" y1="47701" x2="31322" y2="47701"/>
                        <a14:foregroundMark x1="14368" y1="38506" x2="14368" y2="38506"/>
                        <a14:foregroundMark x1="6322" y1="40517" x2="6322" y2="40517"/>
                        <a14:foregroundMark x1="29885" y1="44828" x2="29885" y2="44828"/>
                        <a14:foregroundMark x1="79598" y1="40805" x2="79598" y2="40805"/>
                        <a14:foregroundMark x1="85057" y1="44828" x2="85057" y2="44828"/>
                        <a14:foregroundMark x1="94253" y1="41667" x2="94253" y2="41667"/>
                        <a14:foregroundMark x1="50862" y1="66092" x2="50862" y2="66092"/>
                        <a14:foregroundMark x1="45977" y1="66379" x2="45977" y2="66379"/>
                      </a14:backgroundRemoval>
                    </a14:imgEffect>
                  </a14:imgLayer>
                </a14:imgProps>
              </a:ext>
              <a:ext uri="{28A0092B-C50C-407E-A947-70E740481C1C}">
                <a14:useLocalDpi xmlns:a14="http://schemas.microsoft.com/office/drawing/2010/main" val="0"/>
              </a:ext>
            </a:extLst>
          </a:blip>
          <a:stretch>
            <a:fillRect/>
          </a:stretch>
        </p:blipFill>
        <p:spPr bwMode="auto">
          <a:xfrm>
            <a:off x="7534654" y="1481327"/>
            <a:ext cx="3895345" cy="3895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1323312"/>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C4681-9B18-F705-F8B5-B3431DDDC780}"/>
              </a:ext>
            </a:extLst>
          </p:cNvPr>
          <p:cNvSpPr>
            <a:spLocks noGrp="1"/>
          </p:cNvSpPr>
          <p:nvPr>
            <p:ph type="title"/>
          </p:nvPr>
        </p:nvSpPr>
        <p:spPr>
          <a:xfrm>
            <a:off x="762000" y="511327"/>
            <a:ext cx="9144000" cy="1263649"/>
          </a:xfrm>
        </p:spPr>
        <p:txBody>
          <a:bodyPr/>
          <a:lstStyle/>
          <a:p>
            <a:r>
              <a:rPr lang="en-US" dirty="0"/>
              <a:t>Basic Node.</a:t>
            </a:r>
            <a:r>
              <a:rPr lang="en-US"/>
              <a:t>js Script:</a:t>
            </a:r>
            <a:endParaRPr lang="en-US" dirty="0"/>
          </a:p>
        </p:txBody>
      </p:sp>
      <p:sp>
        <p:nvSpPr>
          <p:cNvPr id="3" name="Content Placeholder 2">
            <a:extLst>
              <a:ext uri="{FF2B5EF4-FFF2-40B4-BE49-F238E27FC236}">
                <a16:creationId xmlns:a16="http://schemas.microsoft.com/office/drawing/2014/main" id="{91C1482B-003E-E6F0-1C4C-D1AA143B7697}"/>
              </a:ext>
            </a:extLst>
          </p:cNvPr>
          <p:cNvSpPr>
            <a:spLocks noGrp="1"/>
          </p:cNvSpPr>
          <p:nvPr>
            <p:ph idx="1"/>
          </p:nvPr>
        </p:nvSpPr>
        <p:spPr>
          <a:xfrm>
            <a:off x="828675" y="1609725"/>
            <a:ext cx="8410135" cy="3048001"/>
          </a:xfrm>
        </p:spPr>
        <p:txBody>
          <a:bodyPr>
            <a:normAutofit/>
          </a:bodyPr>
          <a:lstStyle/>
          <a:p>
            <a:pPr marL="0" indent="0">
              <a:buNone/>
            </a:pPr>
            <a:r>
              <a:rPr lang="en-US" sz="2000" b="1" dirty="0">
                <a:solidFill>
                  <a:srgbClr val="46ACAD"/>
                </a:solidFill>
                <a:effectLst/>
                <a:latin typeface="Consolas" panose="020B0609020204030204" pitchFamily="49" charset="0"/>
              </a:rPr>
              <a:t>var</a:t>
            </a:r>
            <a:r>
              <a:rPr lang="en-US" sz="2000" b="0" dirty="0">
                <a:solidFill>
                  <a:srgbClr val="BBBBBB"/>
                </a:solidFill>
                <a:effectLst/>
                <a:latin typeface="Consolas" panose="020B0609020204030204" pitchFamily="49" charset="0"/>
              </a:rPr>
              <a:t> </a:t>
            </a:r>
            <a:r>
              <a:rPr lang="en-US" sz="2000" b="0" dirty="0">
                <a:solidFill>
                  <a:srgbClr val="E95678"/>
                </a:solidFill>
                <a:effectLst/>
                <a:latin typeface="Consolas" panose="020B0609020204030204" pitchFamily="49" charset="0"/>
              </a:rPr>
              <a:t>http</a:t>
            </a:r>
            <a:r>
              <a:rPr lang="en-US" sz="2000" b="0" dirty="0">
                <a:solidFill>
                  <a:srgbClr val="BBBBBB"/>
                </a:solidFill>
                <a:effectLst/>
                <a:latin typeface="Consolas" panose="020B0609020204030204" pitchFamily="49" charset="0"/>
              </a:rPr>
              <a:t> </a:t>
            </a:r>
            <a:r>
              <a:rPr lang="en-US" sz="2000" b="1" dirty="0">
                <a:solidFill>
                  <a:srgbClr val="46ACAD"/>
                </a:solidFill>
                <a:effectLst/>
                <a:latin typeface="Consolas" panose="020B0609020204030204" pitchFamily="49" charset="0"/>
              </a:rPr>
              <a:t>=</a:t>
            </a:r>
            <a:r>
              <a:rPr lang="en-US" sz="2000" b="0" dirty="0">
                <a:solidFill>
                  <a:srgbClr val="BBBBBB"/>
                </a:solidFill>
                <a:effectLst/>
                <a:latin typeface="Consolas" panose="020B0609020204030204" pitchFamily="49" charset="0"/>
              </a:rPr>
              <a:t> </a:t>
            </a:r>
            <a:r>
              <a:rPr lang="en-US" sz="2000" b="0" dirty="0">
                <a:solidFill>
                  <a:srgbClr val="FDB849"/>
                </a:solidFill>
                <a:effectLst/>
                <a:latin typeface="Consolas" panose="020B0609020204030204" pitchFamily="49" charset="0"/>
              </a:rPr>
              <a:t>require</a:t>
            </a:r>
            <a:r>
              <a:rPr lang="en-US" sz="2000" b="0" dirty="0">
                <a:solidFill>
                  <a:srgbClr val="BBBBBB"/>
                </a:solidFill>
                <a:effectLst/>
                <a:latin typeface="Consolas" panose="020B0609020204030204" pitchFamily="49" charset="0"/>
              </a:rPr>
              <a:t>(</a:t>
            </a:r>
            <a:r>
              <a:rPr lang="en-US" sz="2000" b="0" dirty="0">
                <a:solidFill>
                  <a:srgbClr val="EAAC8B"/>
                </a:solidFill>
                <a:effectLst/>
                <a:latin typeface="Consolas" panose="020B0609020204030204" pitchFamily="49" charset="0"/>
              </a:rPr>
              <a:t>'http'</a:t>
            </a:r>
            <a:r>
              <a:rPr lang="en-US" sz="2000" b="0" dirty="0">
                <a:solidFill>
                  <a:srgbClr val="BBBBBB"/>
                </a:solidFill>
                <a:effectLst/>
                <a:latin typeface="Consolas" panose="020B0609020204030204" pitchFamily="49" charset="0"/>
              </a:rPr>
              <a:t>);</a:t>
            </a:r>
          </a:p>
          <a:p>
            <a:pPr marL="0" indent="0">
              <a:buNone/>
            </a:pPr>
            <a:br>
              <a:rPr lang="en-US" sz="2000" b="0" dirty="0">
                <a:solidFill>
                  <a:srgbClr val="BBBBBB"/>
                </a:solidFill>
                <a:effectLst/>
                <a:latin typeface="Consolas" panose="020B0609020204030204" pitchFamily="49" charset="0"/>
              </a:rPr>
            </a:br>
            <a:r>
              <a:rPr lang="en-US" sz="2000" b="0" dirty="0" err="1">
                <a:solidFill>
                  <a:srgbClr val="E95678"/>
                </a:solidFill>
                <a:effectLst/>
                <a:latin typeface="Consolas" panose="020B0609020204030204" pitchFamily="49" charset="0"/>
              </a:rPr>
              <a:t>http</a:t>
            </a:r>
            <a:r>
              <a:rPr lang="en-US" sz="2000" b="0" dirty="0" err="1">
                <a:solidFill>
                  <a:srgbClr val="BBBBBB"/>
                </a:solidFill>
                <a:effectLst/>
                <a:latin typeface="Consolas" panose="020B0609020204030204" pitchFamily="49" charset="0"/>
              </a:rPr>
              <a:t>.</a:t>
            </a:r>
            <a:r>
              <a:rPr lang="en-US" sz="2000" b="0" dirty="0" err="1">
                <a:solidFill>
                  <a:srgbClr val="FDB849"/>
                </a:solidFill>
                <a:effectLst/>
                <a:latin typeface="Consolas" panose="020B0609020204030204" pitchFamily="49" charset="0"/>
              </a:rPr>
              <a:t>createServer</a:t>
            </a:r>
            <a:r>
              <a:rPr lang="en-US" sz="2000" b="0" dirty="0">
                <a:solidFill>
                  <a:srgbClr val="BBBBBB"/>
                </a:solidFill>
                <a:effectLst/>
                <a:latin typeface="Consolas" panose="020B0609020204030204" pitchFamily="49" charset="0"/>
              </a:rPr>
              <a:t>(</a:t>
            </a:r>
            <a:r>
              <a:rPr lang="en-US" sz="2000" b="1" dirty="0">
                <a:solidFill>
                  <a:srgbClr val="46ACAD"/>
                </a:solidFill>
                <a:effectLst/>
                <a:latin typeface="Consolas" panose="020B0609020204030204" pitchFamily="49" charset="0"/>
              </a:rPr>
              <a:t>function</a:t>
            </a:r>
            <a:r>
              <a:rPr lang="en-US" sz="2000" b="0" dirty="0">
                <a:solidFill>
                  <a:srgbClr val="BBBBBB"/>
                </a:solidFill>
                <a:effectLst/>
                <a:latin typeface="Consolas" panose="020B0609020204030204" pitchFamily="49" charset="0"/>
              </a:rPr>
              <a:t> (</a:t>
            </a:r>
            <a:r>
              <a:rPr lang="en-US" sz="2000" b="0" i="1" dirty="0">
                <a:solidFill>
                  <a:srgbClr val="E95678"/>
                </a:solidFill>
                <a:effectLst/>
                <a:latin typeface="Consolas" panose="020B0609020204030204" pitchFamily="49" charset="0"/>
              </a:rPr>
              <a:t>req</a:t>
            </a:r>
            <a:r>
              <a:rPr lang="en-US" sz="2000" b="0" dirty="0">
                <a:solidFill>
                  <a:srgbClr val="FFFFFF"/>
                </a:solidFill>
                <a:effectLst/>
                <a:latin typeface="Consolas" panose="020B0609020204030204" pitchFamily="49" charset="0"/>
              </a:rPr>
              <a:t>,</a:t>
            </a:r>
            <a:r>
              <a:rPr lang="en-US" sz="2000" b="0" dirty="0">
                <a:solidFill>
                  <a:srgbClr val="BBBBBB"/>
                </a:solidFill>
                <a:effectLst/>
                <a:latin typeface="Consolas" panose="020B0609020204030204" pitchFamily="49" charset="0"/>
              </a:rPr>
              <a:t> </a:t>
            </a:r>
            <a:r>
              <a:rPr lang="en-US" sz="2000" b="0" i="1" dirty="0">
                <a:solidFill>
                  <a:srgbClr val="E95678"/>
                </a:solidFill>
                <a:effectLst/>
                <a:latin typeface="Consolas" panose="020B0609020204030204" pitchFamily="49" charset="0"/>
              </a:rPr>
              <a:t>res</a:t>
            </a:r>
            <a:r>
              <a:rPr lang="en-US" sz="2000" b="0" dirty="0">
                <a:solidFill>
                  <a:srgbClr val="BBBBBB"/>
                </a:solidFill>
                <a:effectLst/>
                <a:latin typeface="Consolas" panose="020B0609020204030204" pitchFamily="49" charset="0"/>
              </a:rPr>
              <a:t>) {</a:t>
            </a:r>
          </a:p>
          <a:p>
            <a:pPr marL="0" indent="0">
              <a:buNone/>
            </a:pPr>
            <a:r>
              <a:rPr lang="en-US" sz="2000" b="0" dirty="0">
                <a:solidFill>
                  <a:srgbClr val="BBBBBB"/>
                </a:solidFill>
                <a:effectLst/>
                <a:latin typeface="Consolas" panose="020B0609020204030204" pitchFamily="49" charset="0"/>
              </a:rPr>
              <a:t>    </a:t>
            </a:r>
            <a:r>
              <a:rPr lang="en-US" sz="2000" b="0" dirty="0" err="1">
                <a:solidFill>
                  <a:srgbClr val="E95678"/>
                </a:solidFill>
                <a:effectLst/>
                <a:latin typeface="Consolas" panose="020B0609020204030204" pitchFamily="49" charset="0"/>
              </a:rPr>
              <a:t>res</a:t>
            </a:r>
            <a:r>
              <a:rPr lang="en-US" sz="2000" b="0" dirty="0" err="1">
                <a:solidFill>
                  <a:srgbClr val="BBBBBB"/>
                </a:solidFill>
                <a:effectLst/>
                <a:latin typeface="Consolas" panose="020B0609020204030204" pitchFamily="49" charset="0"/>
              </a:rPr>
              <a:t>.</a:t>
            </a:r>
            <a:r>
              <a:rPr lang="en-US" sz="2000" b="0" dirty="0" err="1">
                <a:solidFill>
                  <a:srgbClr val="FDB849"/>
                </a:solidFill>
                <a:effectLst/>
                <a:latin typeface="Consolas" panose="020B0609020204030204" pitchFamily="49" charset="0"/>
              </a:rPr>
              <a:t>writeHead</a:t>
            </a:r>
            <a:r>
              <a:rPr lang="en-US" sz="2000" b="0" dirty="0">
                <a:solidFill>
                  <a:srgbClr val="BBBBBB"/>
                </a:solidFill>
                <a:effectLst/>
                <a:latin typeface="Consolas" panose="020B0609020204030204" pitchFamily="49" charset="0"/>
              </a:rPr>
              <a:t>(</a:t>
            </a:r>
            <a:r>
              <a:rPr lang="en-US" sz="2000" b="0" dirty="0">
                <a:solidFill>
                  <a:srgbClr val="EAAC8B"/>
                </a:solidFill>
                <a:effectLst/>
                <a:latin typeface="Consolas" panose="020B0609020204030204" pitchFamily="49" charset="0"/>
              </a:rPr>
              <a:t>200</a:t>
            </a:r>
            <a:r>
              <a:rPr lang="en-US" sz="2000" b="0" dirty="0">
                <a:solidFill>
                  <a:srgbClr val="FFFFFF"/>
                </a:solidFill>
                <a:effectLst/>
                <a:latin typeface="Consolas" panose="020B0609020204030204" pitchFamily="49" charset="0"/>
              </a:rPr>
              <a:t>,</a:t>
            </a:r>
            <a:r>
              <a:rPr lang="en-US" sz="2000" b="0" dirty="0">
                <a:solidFill>
                  <a:srgbClr val="BBBBBB"/>
                </a:solidFill>
                <a:effectLst/>
                <a:latin typeface="Consolas" panose="020B0609020204030204" pitchFamily="49" charset="0"/>
              </a:rPr>
              <a:t> {</a:t>
            </a:r>
            <a:r>
              <a:rPr lang="en-US" sz="2000" b="0" dirty="0">
                <a:solidFill>
                  <a:srgbClr val="EAAC8B"/>
                </a:solidFill>
                <a:effectLst/>
                <a:latin typeface="Consolas" panose="020B0609020204030204" pitchFamily="49" charset="0"/>
              </a:rPr>
              <a:t>'Content-Type'</a:t>
            </a:r>
            <a:r>
              <a:rPr lang="en-US" sz="2000" b="0" dirty="0">
                <a:solidFill>
                  <a:srgbClr val="FFFFFF"/>
                </a:solidFill>
                <a:effectLst/>
                <a:latin typeface="Consolas" panose="020B0609020204030204" pitchFamily="49" charset="0"/>
              </a:rPr>
              <a:t>:</a:t>
            </a:r>
            <a:r>
              <a:rPr lang="en-US" sz="2000" b="0" dirty="0">
                <a:solidFill>
                  <a:srgbClr val="BBBBBB"/>
                </a:solidFill>
                <a:effectLst/>
                <a:latin typeface="Consolas" panose="020B0609020204030204" pitchFamily="49" charset="0"/>
              </a:rPr>
              <a:t> </a:t>
            </a:r>
            <a:r>
              <a:rPr lang="en-US" sz="2000" b="0" dirty="0">
                <a:solidFill>
                  <a:srgbClr val="EAAC8B"/>
                </a:solidFill>
                <a:effectLst/>
                <a:latin typeface="Consolas" panose="020B0609020204030204" pitchFamily="49" charset="0"/>
              </a:rPr>
              <a:t>'text/plain'</a:t>
            </a:r>
            <a:r>
              <a:rPr lang="en-US" sz="2000" b="0" dirty="0">
                <a:solidFill>
                  <a:srgbClr val="BBBBBB"/>
                </a:solidFill>
                <a:effectLst/>
                <a:latin typeface="Consolas" panose="020B0609020204030204" pitchFamily="49" charset="0"/>
              </a:rPr>
              <a:t>});</a:t>
            </a:r>
          </a:p>
          <a:p>
            <a:pPr marL="0" indent="0">
              <a:buNone/>
            </a:pPr>
            <a:r>
              <a:rPr lang="en-US" sz="2000" b="0" dirty="0">
                <a:solidFill>
                  <a:srgbClr val="BBBBBB"/>
                </a:solidFill>
                <a:effectLst/>
                <a:latin typeface="Consolas" panose="020B0609020204030204" pitchFamily="49" charset="0"/>
              </a:rPr>
              <a:t>    </a:t>
            </a:r>
            <a:r>
              <a:rPr lang="en-US" sz="2000" b="0" dirty="0" err="1">
                <a:solidFill>
                  <a:srgbClr val="E95678"/>
                </a:solidFill>
                <a:effectLst/>
                <a:latin typeface="Consolas" panose="020B0609020204030204" pitchFamily="49" charset="0"/>
              </a:rPr>
              <a:t>res</a:t>
            </a:r>
            <a:r>
              <a:rPr lang="en-US" sz="2000" b="0" dirty="0" err="1">
                <a:solidFill>
                  <a:srgbClr val="BBBBBB"/>
                </a:solidFill>
                <a:effectLst/>
                <a:latin typeface="Consolas" panose="020B0609020204030204" pitchFamily="49" charset="0"/>
              </a:rPr>
              <a:t>.</a:t>
            </a:r>
            <a:r>
              <a:rPr lang="en-US" sz="2000" b="0" dirty="0" err="1">
                <a:solidFill>
                  <a:srgbClr val="FDB849"/>
                </a:solidFill>
                <a:effectLst/>
                <a:latin typeface="Consolas" panose="020B0609020204030204" pitchFamily="49" charset="0"/>
              </a:rPr>
              <a:t>end</a:t>
            </a:r>
            <a:r>
              <a:rPr lang="en-US" sz="2000" b="0" dirty="0">
                <a:solidFill>
                  <a:srgbClr val="BBBBBB"/>
                </a:solidFill>
                <a:effectLst/>
                <a:latin typeface="Consolas" panose="020B0609020204030204" pitchFamily="49" charset="0"/>
              </a:rPr>
              <a:t>(</a:t>
            </a:r>
            <a:r>
              <a:rPr lang="en-US" sz="2000" b="0" dirty="0">
                <a:solidFill>
                  <a:srgbClr val="EAAC8B"/>
                </a:solidFill>
                <a:effectLst/>
                <a:latin typeface="Consolas" panose="020B0609020204030204" pitchFamily="49" charset="0"/>
              </a:rPr>
              <a:t>'Hello World!'</a:t>
            </a:r>
            <a:r>
              <a:rPr lang="en-US" sz="2000" b="0" dirty="0">
                <a:solidFill>
                  <a:srgbClr val="BBBBBB"/>
                </a:solidFill>
                <a:effectLst/>
                <a:latin typeface="Consolas" panose="020B0609020204030204" pitchFamily="49" charset="0"/>
              </a:rPr>
              <a:t>);</a:t>
            </a:r>
          </a:p>
          <a:p>
            <a:pPr marL="0" indent="0">
              <a:buNone/>
            </a:pPr>
            <a:r>
              <a:rPr lang="en-US" sz="2000" b="0" dirty="0">
                <a:solidFill>
                  <a:srgbClr val="BBBBBB"/>
                </a:solidFill>
                <a:effectLst/>
                <a:latin typeface="Consolas" panose="020B0609020204030204" pitchFamily="49" charset="0"/>
              </a:rPr>
              <a:t>}).</a:t>
            </a:r>
            <a:r>
              <a:rPr lang="en-US" sz="2000" b="0" dirty="0">
                <a:solidFill>
                  <a:srgbClr val="FDB849"/>
                </a:solidFill>
                <a:effectLst/>
                <a:latin typeface="Consolas" panose="020B0609020204030204" pitchFamily="49" charset="0"/>
              </a:rPr>
              <a:t>listen</a:t>
            </a:r>
            <a:r>
              <a:rPr lang="en-US" sz="2000" b="0" dirty="0">
                <a:solidFill>
                  <a:srgbClr val="BBBBBB"/>
                </a:solidFill>
                <a:effectLst/>
                <a:latin typeface="Consolas" panose="020B0609020204030204" pitchFamily="49" charset="0"/>
              </a:rPr>
              <a:t>(</a:t>
            </a:r>
            <a:r>
              <a:rPr lang="en-US" sz="2000" b="0" dirty="0">
                <a:solidFill>
                  <a:srgbClr val="EAAC8B"/>
                </a:solidFill>
                <a:effectLst/>
                <a:latin typeface="Consolas" panose="020B0609020204030204" pitchFamily="49" charset="0"/>
              </a:rPr>
              <a:t>8080</a:t>
            </a:r>
            <a:r>
              <a:rPr lang="en-US" sz="2000" b="0" dirty="0">
                <a:solidFill>
                  <a:srgbClr val="BBBBBB"/>
                </a:solidFill>
                <a:effectLst/>
                <a:latin typeface="Consolas" panose="020B0609020204030204" pitchFamily="49" charset="0"/>
              </a:rPr>
              <a:t>);</a:t>
            </a:r>
          </a:p>
          <a:p>
            <a:pPr marL="0" indent="0">
              <a:buNone/>
            </a:pPr>
            <a:endParaRPr lang="en-US" dirty="0"/>
          </a:p>
        </p:txBody>
      </p:sp>
      <p:pic>
        <p:nvPicPr>
          <p:cNvPr id="7" name="Picture 6">
            <a:extLst>
              <a:ext uri="{FF2B5EF4-FFF2-40B4-BE49-F238E27FC236}">
                <a16:creationId xmlns:a16="http://schemas.microsoft.com/office/drawing/2014/main" id="{CA00364E-FC35-30F2-F6C6-EB25148892A1}"/>
              </a:ext>
            </a:extLst>
          </p:cNvPr>
          <p:cNvPicPr>
            <a:picLocks noChangeAspect="1"/>
          </p:cNvPicPr>
          <p:nvPr/>
        </p:nvPicPr>
        <p:blipFill rotWithShape="1">
          <a:blip r:embed="rId2"/>
          <a:srcRect l="50000" t="32812" r="885" b="24501"/>
          <a:stretch/>
        </p:blipFill>
        <p:spPr>
          <a:xfrm>
            <a:off x="6288259" y="3465241"/>
            <a:ext cx="5753686" cy="3235568"/>
          </a:xfrm>
          <a:prstGeom prst="rect">
            <a:avLst/>
          </a:prstGeom>
        </p:spPr>
      </p:pic>
    </p:spTree>
    <p:extLst>
      <p:ext uri="{BB962C8B-B14F-4D97-AF65-F5344CB8AC3E}">
        <p14:creationId xmlns:p14="http://schemas.microsoft.com/office/powerpoint/2010/main" val="2844013464"/>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776BF-D2D0-ED0D-8142-DC21BB28DE6C}"/>
              </a:ext>
            </a:extLst>
          </p:cNvPr>
          <p:cNvSpPr>
            <a:spLocks noGrp="1"/>
          </p:cNvSpPr>
          <p:nvPr>
            <p:ph type="title"/>
          </p:nvPr>
        </p:nvSpPr>
        <p:spPr>
          <a:xfrm>
            <a:off x="762000" y="1009650"/>
            <a:ext cx="4400549" cy="1857375"/>
          </a:xfrm>
        </p:spPr>
        <p:txBody>
          <a:bodyPr anchor="b">
            <a:normAutofit/>
          </a:bodyPr>
          <a:lstStyle/>
          <a:p>
            <a:r>
              <a:rPr lang="en-US" sz="4100" dirty="0"/>
              <a:t>Accessing MYSQL from Node.js</a:t>
            </a:r>
          </a:p>
        </p:txBody>
      </p:sp>
      <p:sp>
        <p:nvSpPr>
          <p:cNvPr id="3" name="Content Placeholder 2">
            <a:extLst>
              <a:ext uri="{FF2B5EF4-FFF2-40B4-BE49-F238E27FC236}">
                <a16:creationId xmlns:a16="http://schemas.microsoft.com/office/drawing/2014/main" id="{C0DE4F9E-E8BB-8496-4000-0F30873FCF67}"/>
              </a:ext>
            </a:extLst>
          </p:cNvPr>
          <p:cNvSpPr>
            <a:spLocks noGrp="1"/>
          </p:cNvSpPr>
          <p:nvPr>
            <p:ph idx="1"/>
          </p:nvPr>
        </p:nvSpPr>
        <p:spPr>
          <a:xfrm>
            <a:off x="762000" y="3109956"/>
            <a:ext cx="5162547" cy="3167019"/>
          </a:xfrm>
        </p:spPr>
        <p:txBody>
          <a:bodyPr anchor="t">
            <a:normAutofit/>
          </a:bodyPr>
          <a:lstStyle/>
          <a:p>
            <a:r>
              <a:rPr lang="en-US" sz="2000" b="0" i="0" dirty="0">
                <a:effectLst/>
                <a:latin typeface="Verdana" panose="020B0604030504040204" pitchFamily="34" charset="0"/>
              </a:rPr>
              <a:t>To access a MySQL database with Node.js, you need a MySQL driver. </a:t>
            </a:r>
          </a:p>
          <a:p>
            <a:r>
              <a:rPr lang="en-US" sz="2000" b="0" i="0" dirty="0">
                <a:effectLst/>
                <a:latin typeface="Verdana" panose="020B0604030504040204" pitchFamily="34" charset="0"/>
              </a:rPr>
              <a:t>Node.js can use this module to manipulate the MySQL database:</a:t>
            </a:r>
          </a:p>
          <a:p>
            <a:pPr marL="0" indent="0">
              <a:buNone/>
            </a:pPr>
            <a:r>
              <a:rPr lang="en-US" sz="2000" b="1" dirty="0">
                <a:effectLst/>
                <a:latin typeface="Consolas" panose="020B0609020204030204" pitchFamily="49" charset="0"/>
              </a:rPr>
              <a:t>	</a:t>
            </a:r>
            <a:r>
              <a:rPr lang="en-US" sz="2000" b="1" dirty="0">
                <a:solidFill>
                  <a:srgbClr val="46ACAD"/>
                </a:solidFill>
                <a:effectLst/>
                <a:latin typeface="Consolas" panose="020B0609020204030204" pitchFamily="49" charset="0"/>
              </a:rPr>
              <a:t>var</a:t>
            </a:r>
            <a:r>
              <a:rPr lang="en-US" sz="2000" b="0" dirty="0">
                <a:solidFill>
                  <a:srgbClr val="BBBBBB"/>
                </a:solidFill>
                <a:effectLst/>
                <a:latin typeface="Consolas" panose="020B0609020204030204" pitchFamily="49" charset="0"/>
              </a:rPr>
              <a:t> </a:t>
            </a:r>
            <a:r>
              <a:rPr lang="en-US" sz="2000" b="0" dirty="0" err="1">
                <a:solidFill>
                  <a:srgbClr val="E95678"/>
                </a:solidFill>
                <a:effectLst/>
                <a:latin typeface="Consolas" panose="020B0609020204030204" pitchFamily="49" charset="0"/>
              </a:rPr>
              <a:t>mysql</a:t>
            </a:r>
            <a:r>
              <a:rPr lang="en-US" sz="2000" b="0" dirty="0">
                <a:solidFill>
                  <a:srgbClr val="BBBBBB"/>
                </a:solidFill>
                <a:effectLst/>
                <a:latin typeface="Consolas" panose="020B0609020204030204" pitchFamily="49" charset="0"/>
              </a:rPr>
              <a:t> </a:t>
            </a:r>
            <a:r>
              <a:rPr lang="en-US" sz="2000" b="1" dirty="0">
                <a:solidFill>
                  <a:srgbClr val="46ACAD"/>
                </a:solidFill>
                <a:effectLst/>
                <a:latin typeface="Consolas" panose="020B0609020204030204" pitchFamily="49" charset="0"/>
              </a:rPr>
              <a:t>=</a:t>
            </a:r>
            <a:r>
              <a:rPr lang="en-US" sz="2000" b="0" dirty="0">
                <a:solidFill>
                  <a:srgbClr val="BBBBBB"/>
                </a:solidFill>
                <a:effectLst/>
                <a:latin typeface="Consolas" panose="020B0609020204030204" pitchFamily="49" charset="0"/>
              </a:rPr>
              <a:t> </a:t>
            </a:r>
            <a:r>
              <a:rPr lang="en-US" sz="2000" b="0" dirty="0">
                <a:solidFill>
                  <a:srgbClr val="FDB849"/>
                </a:solidFill>
                <a:effectLst/>
                <a:latin typeface="Consolas" panose="020B0609020204030204" pitchFamily="49" charset="0"/>
              </a:rPr>
              <a:t>require</a:t>
            </a:r>
            <a:r>
              <a:rPr lang="en-US" sz="2000" b="0" dirty="0">
                <a:solidFill>
                  <a:srgbClr val="BBBBBB"/>
                </a:solidFill>
                <a:effectLst/>
                <a:latin typeface="Consolas" panose="020B0609020204030204" pitchFamily="49" charset="0"/>
              </a:rPr>
              <a:t>(</a:t>
            </a:r>
            <a:r>
              <a:rPr lang="en-US" sz="2000" b="0" dirty="0">
                <a:solidFill>
                  <a:srgbClr val="EAAC8B"/>
                </a:solidFill>
                <a:effectLst/>
                <a:latin typeface="Consolas" panose="020B0609020204030204" pitchFamily="49" charset="0"/>
              </a:rPr>
              <a:t>'</a:t>
            </a:r>
            <a:r>
              <a:rPr lang="en-US" sz="2000" b="0" dirty="0" err="1">
                <a:solidFill>
                  <a:srgbClr val="EAAC8B"/>
                </a:solidFill>
                <a:effectLst/>
                <a:latin typeface="Consolas" panose="020B0609020204030204" pitchFamily="49" charset="0"/>
              </a:rPr>
              <a:t>mysql</a:t>
            </a:r>
            <a:r>
              <a:rPr lang="en-US" sz="2000" b="0" dirty="0">
                <a:solidFill>
                  <a:srgbClr val="EAAC8B"/>
                </a:solidFill>
                <a:effectLst/>
                <a:latin typeface="Consolas" panose="020B0609020204030204" pitchFamily="49" charset="0"/>
              </a:rPr>
              <a:t>'</a:t>
            </a:r>
            <a:r>
              <a:rPr lang="en-US" sz="2000" b="0" dirty="0">
                <a:solidFill>
                  <a:srgbClr val="BBBBBB"/>
                </a:solidFill>
                <a:effectLst/>
                <a:latin typeface="Consolas" panose="020B0609020204030204" pitchFamily="49" charset="0"/>
              </a:rPr>
              <a:t>);</a:t>
            </a:r>
          </a:p>
          <a:p>
            <a:pPr marL="0" indent="0">
              <a:buNone/>
            </a:pPr>
            <a:endParaRPr lang="en-US" sz="2000" b="0" i="0" dirty="0">
              <a:effectLst/>
              <a:latin typeface="Verdana" panose="020B0604030504040204" pitchFamily="34" charset="0"/>
            </a:endParaRPr>
          </a:p>
        </p:txBody>
      </p:sp>
      <p:pic>
        <p:nvPicPr>
          <p:cNvPr id="3078" name="Picture 6" descr="Build a REST API with Node.js, Express, and MySQL - LogRocket Blog">
            <a:extLst>
              <a:ext uri="{FF2B5EF4-FFF2-40B4-BE49-F238E27FC236}">
                <a16:creationId xmlns:a16="http://schemas.microsoft.com/office/drawing/2014/main" id="{1B729EE9-6F8C-207A-A021-C241871AF18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799" r="25520" b="-1"/>
          <a:stretch/>
        </p:blipFill>
        <p:spPr bwMode="auto">
          <a:xfrm>
            <a:off x="5924548" y="11"/>
            <a:ext cx="6267454" cy="6857989"/>
          </a:xfrm>
          <a:custGeom>
            <a:avLst/>
            <a:gdLst/>
            <a:ahLst/>
            <a:cxnLst/>
            <a:rect l="l" t="t" r="r" b="b"/>
            <a:pathLst>
              <a:path w="6439807" h="6857999">
                <a:moveTo>
                  <a:pt x="752157" y="6118149"/>
                </a:moveTo>
                <a:cubicBezTo>
                  <a:pt x="745608" y="6124102"/>
                  <a:pt x="737987" y="6129341"/>
                  <a:pt x="730938" y="6133722"/>
                </a:cubicBezTo>
                <a:cubicBezTo>
                  <a:pt x="723794" y="6138152"/>
                  <a:pt x="718448" y="6143474"/>
                  <a:pt x="714778" y="6149379"/>
                </a:cubicBezTo>
                <a:lnTo>
                  <a:pt x="709303" y="6166562"/>
                </a:lnTo>
                <a:lnTo>
                  <a:pt x="714778" y="6149380"/>
                </a:lnTo>
                <a:cubicBezTo>
                  <a:pt x="718448" y="6143474"/>
                  <a:pt x="723794" y="6138152"/>
                  <a:pt x="730938" y="6133723"/>
                </a:cubicBezTo>
                <a:cubicBezTo>
                  <a:pt x="737987" y="6129341"/>
                  <a:pt x="745608" y="6124102"/>
                  <a:pt x="752157" y="6118149"/>
                </a:cubicBezTo>
                <a:close/>
                <a:moveTo>
                  <a:pt x="844000" y="4941372"/>
                </a:moveTo>
                <a:lnTo>
                  <a:pt x="840670" y="4950868"/>
                </a:lnTo>
                <a:lnTo>
                  <a:pt x="830985" y="4991382"/>
                </a:lnTo>
                <a:lnTo>
                  <a:pt x="840670" y="4950869"/>
                </a:lnTo>
                <a:close/>
                <a:moveTo>
                  <a:pt x="840061" y="4749807"/>
                </a:moveTo>
                <a:cubicBezTo>
                  <a:pt x="852197" y="4762827"/>
                  <a:pt x="853054" y="4781365"/>
                  <a:pt x="854768" y="4799797"/>
                </a:cubicBezTo>
                <a:cubicBezTo>
                  <a:pt x="853054" y="4781365"/>
                  <a:pt x="852197" y="4762826"/>
                  <a:pt x="840061" y="4749807"/>
                </a:cubicBezTo>
                <a:close/>
                <a:moveTo>
                  <a:pt x="822263" y="4543185"/>
                </a:moveTo>
                <a:lnTo>
                  <a:pt x="816857" y="4557091"/>
                </a:lnTo>
                <a:cubicBezTo>
                  <a:pt x="805236" y="4573618"/>
                  <a:pt x="796449" y="4588275"/>
                  <a:pt x="790493" y="4602021"/>
                </a:cubicBezTo>
                <a:cubicBezTo>
                  <a:pt x="796449" y="4588275"/>
                  <a:pt x="805236" y="4573618"/>
                  <a:pt x="816857" y="4557092"/>
                </a:cubicBezTo>
                <a:cubicBezTo>
                  <a:pt x="819238" y="4553662"/>
                  <a:pt x="821286" y="4548281"/>
                  <a:pt x="822263" y="4543185"/>
                </a:cubicBezTo>
                <a:close/>
                <a:moveTo>
                  <a:pt x="356045" y="2819253"/>
                </a:moveTo>
                <a:lnTo>
                  <a:pt x="344401" y="2827483"/>
                </a:lnTo>
                <a:lnTo>
                  <a:pt x="344399" y="2827486"/>
                </a:lnTo>
                <a:lnTo>
                  <a:pt x="325551" y="2842392"/>
                </a:lnTo>
                <a:lnTo>
                  <a:pt x="315896" y="2861156"/>
                </a:lnTo>
                <a:lnTo>
                  <a:pt x="344399" y="2827486"/>
                </a:lnTo>
                <a:lnTo>
                  <a:pt x="344401" y="2827484"/>
                </a:lnTo>
                <a:close/>
                <a:moveTo>
                  <a:pt x="425699" y="1974015"/>
                </a:moveTo>
                <a:cubicBezTo>
                  <a:pt x="427224" y="1991685"/>
                  <a:pt x="433462" y="2008497"/>
                  <a:pt x="449941" y="2023547"/>
                </a:cubicBezTo>
                <a:cubicBezTo>
                  <a:pt x="441702" y="2016020"/>
                  <a:pt x="436022" y="2008056"/>
                  <a:pt x="432213" y="1999763"/>
                </a:cubicBezTo>
                <a:close/>
                <a:moveTo>
                  <a:pt x="442893" y="1768838"/>
                </a:moveTo>
                <a:cubicBezTo>
                  <a:pt x="451656" y="1779981"/>
                  <a:pt x="453942" y="1790986"/>
                  <a:pt x="452275" y="1801558"/>
                </a:cubicBezTo>
                <a:lnTo>
                  <a:pt x="451495" y="1785412"/>
                </a:lnTo>
                <a:cubicBezTo>
                  <a:pt x="450037" y="1779948"/>
                  <a:pt x="447274" y="1774411"/>
                  <a:pt x="442893" y="1768838"/>
                </a:cubicBezTo>
                <a:close/>
                <a:moveTo>
                  <a:pt x="333304" y="520953"/>
                </a:moveTo>
                <a:cubicBezTo>
                  <a:pt x="333742" y="528850"/>
                  <a:pt x="335479" y="536547"/>
                  <a:pt x="337867" y="544146"/>
                </a:cubicBezTo>
                <a:lnTo>
                  <a:pt x="340032" y="549926"/>
                </a:lnTo>
                <a:lnTo>
                  <a:pt x="340448" y="551717"/>
                </a:lnTo>
                <a:lnTo>
                  <a:pt x="346286" y="566616"/>
                </a:lnTo>
                <a:lnTo>
                  <a:pt x="346338" y="566754"/>
                </a:lnTo>
                <a:lnTo>
                  <a:pt x="352655" y="583595"/>
                </a:lnTo>
                <a:lnTo>
                  <a:pt x="359451" y="612658"/>
                </a:lnTo>
                <a:cubicBezTo>
                  <a:pt x="358988" y="604728"/>
                  <a:pt x="357231" y="597005"/>
                  <a:pt x="354829" y="589388"/>
                </a:cubicBezTo>
                <a:lnTo>
                  <a:pt x="352655" y="583595"/>
                </a:lnTo>
                <a:lnTo>
                  <a:pt x="352236" y="581804"/>
                </a:lnTo>
                <a:lnTo>
                  <a:pt x="346286" y="566616"/>
                </a:lnTo>
                <a:lnTo>
                  <a:pt x="340032" y="549926"/>
                </a:lnTo>
                <a:close/>
                <a:moveTo>
                  <a:pt x="384407" y="268794"/>
                </a:moveTo>
                <a:lnTo>
                  <a:pt x="387837" y="328017"/>
                </a:lnTo>
                <a:cubicBezTo>
                  <a:pt x="389527" y="318646"/>
                  <a:pt x="389932" y="309031"/>
                  <a:pt x="389283" y="299164"/>
                </a:cubicBezTo>
                <a:cubicBezTo>
                  <a:pt x="388634" y="289296"/>
                  <a:pt x="386932" y="279176"/>
                  <a:pt x="384407" y="268794"/>
                </a:cubicBezTo>
                <a:close/>
                <a:moveTo>
                  <a:pt x="66991" y="0"/>
                </a:moveTo>
                <a:lnTo>
                  <a:pt x="6439807" y="0"/>
                </a:lnTo>
                <a:lnTo>
                  <a:pt x="6439807" y="6857999"/>
                </a:lnTo>
                <a:lnTo>
                  <a:pt x="149318" y="6857999"/>
                </a:lnTo>
                <a:lnTo>
                  <a:pt x="149318" y="6857457"/>
                </a:lnTo>
                <a:lnTo>
                  <a:pt x="22079" y="6857457"/>
                </a:lnTo>
                <a:lnTo>
                  <a:pt x="26851" y="6796804"/>
                </a:lnTo>
                <a:cubicBezTo>
                  <a:pt x="32162" y="6777207"/>
                  <a:pt x="39591" y="6758011"/>
                  <a:pt x="44354" y="6738388"/>
                </a:cubicBezTo>
                <a:cubicBezTo>
                  <a:pt x="48736" y="6720103"/>
                  <a:pt x="58832" y="6702955"/>
                  <a:pt x="67214" y="6685617"/>
                </a:cubicBezTo>
                <a:cubicBezTo>
                  <a:pt x="83217" y="6652472"/>
                  <a:pt x="73120" y="6617036"/>
                  <a:pt x="77310" y="6583128"/>
                </a:cubicBezTo>
                <a:cubicBezTo>
                  <a:pt x="78646" y="6572269"/>
                  <a:pt x="80168" y="6561411"/>
                  <a:pt x="82837" y="6550742"/>
                </a:cubicBezTo>
                <a:cubicBezTo>
                  <a:pt x="89885" y="6521593"/>
                  <a:pt x="95981" y="6491874"/>
                  <a:pt x="105698" y="6463490"/>
                </a:cubicBezTo>
                <a:cubicBezTo>
                  <a:pt x="116555" y="6431292"/>
                  <a:pt x="131034" y="6400429"/>
                  <a:pt x="146085" y="6363664"/>
                </a:cubicBezTo>
                <a:cubicBezTo>
                  <a:pt x="142274" y="6350899"/>
                  <a:pt x="131986" y="6331277"/>
                  <a:pt x="131034" y="6311084"/>
                </a:cubicBezTo>
                <a:cubicBezTo>
                  <a:pt x="127795" y="6246121"/>
                  <a:pt x="145512" y="6185351"/>
                  <a:pt x="173519" y="6127247"/>
                </a:cubicBezTo>
                <a:cubicBezTo>
                  <a:pt x="181900" y="6109530"/>
                  <a:pt x="187424" y="6090477"/>
                  <a:pt x="195616" y="6072569"/>
                </a:cubicBezTo>
                <a:cubicBezTo>
                  <a:pt x="198472" y="6066284"/>
                  <a:pt x="204569" y="6058092"/>
                  <a:pt x="210287" y="6056948"/>
                </a:cubicBezTo>
                <a:cubicBezTo>
                  <a:pt x="243432" y="6050282"/>
                  <a:pt x="242862" y="6025515"/>
                  <a:pt x="244766" y="5999796"/>
                </a:cubicBezTo>
                <a:cubicBezTo>
                  <a:pt x="247051" y="5969124"/>
                  <a:pt x="252386" y="5938836"/>
                  <a:pt x="256958" y="5908355"/>
                </a:cubicBezTo>
                <a:cubicBezTo>
                  <a:pt x="257530" y="5904353"/>
                  <a:pt x="261530" y="5900735"/>
                  <a:pt x="264199" y="5897114"/>
                </a:cubicBezTo>
                <a:cubicBezTo>
                  <a:pt x="268199" y="5891590"/>
                  <a:pt x="274296" y="5886447"/>
                  <a:pt x="275818" y="5880348"/>
                </a:cubicBezTo>
                <a:cubicBezTo>
                  <a:pt x="283249" y="5849107"/>
                  <a:pt x="289535" y="5817674"/>
                  <a:pt x="296393" y="5786239"/>
                </a:cubicBezTo>
                <a:cubicBezTo>
                  <a:pt x="297919" y="5779191"/>
                  <a:pt x="299822" y="5771953"/>
                  <a:pt x="302870" y="5765474"/>
                </a:cubicBezTo>
                <a:cubicBezTo>
                  <a:pt x="305728" y="5759378"/>
                  <a:pt x="310682" y="5754234"/>
                  <a:pt x="313730" y="5748136"/>
                </a:cubicBezTo>
                <a:cubicBezTo>
                  <a:pt x="321921" y="5731564"/>
                  <a:pt x="329541" y="5714607"/>
                  <a:pt x="338685" y="5695178"/>
                </a:cubicBezTo>
                <a:cubicBezTo>
                  <a:pt x="321541" y="5684320"/>
                  <a:pt x="331258" y="5669647"/>
                  <a:pt x="339449" y="5651360"/>
                </a:cubicBezTo>
                <a:cubicBezTo>
                  <a:pt x="347831" y="5632691"/>
                  <a:pt x="350497" y="5611164"/>
                  <a:pt x="353546" y="5590590"/>
                </a:cubicBezTo>
                <a:cubicBezTo>
                  <a:pt x="359070" y="5552869"/>
                  <a:pt x="362499" y="5514957"/>
                  <a:pt x="367451" y="5477239"/>
                </a:cubicBezTo>
                <a:cubicBezTo>
                  <a:pt x="368595" y="5469236"/>
                  <a:pt x="370690" y="5460092"/>
                  <a:pt x="375454" y="5453995"/>
                </a:cubicBezTo>
                <a:cubicBezTo>
                  <a:pt x="407459" y="5412276"/>
                  <a:pt x="416411" y="5361598"/>
                  <a:pt x="413366" y="5313403"/>
                </a:cubicBezTo>
                <a:cubicBezTo>
                  <a:pt x="411078" y="5275491"/>
                  <a:pt x="409363" y="5238343"/>
                  <a:pt x="412601" y="5200813"/>
                </a:cubicBezTo>
                <a:cubicBezTo>
                  <a:pt x="412793" y="5197955"/>
                  <a:pt x="412411" y="5194145"/>
                  <a:pt x="410887" y="5192051"/>
                </a:cubicBezTo>
                <a:cubicBezTo>
                  <a:pt x="400791" y="5179097"/>
                  <a:pt x="400029" y="5165570"/>
                  <a:pt x="398315" y="5148995"/>
                </a:cubicBezTo>
                <a:cubicBezTo>
                  <a:pt x="395837" y="5125562"/>
                  <a:pt x="397553" y="5104036"/>
                  <a:pt x="401743" y="5082317"/>
                </a:cubicBezTo>
                <a:cubicBezTo>
                  <a:pt x="404791" y="5066505"/>
                  <a:pt x="411078" y="5050504"/>
                  <a:pt x="419080" y="5036405"/>
                </a:cubicBezTo>
                <a:cubicBezTo>
                  <a:pt x="430320" y="5016785"/>
                  <a:pt x="434701" y="4997922"/>
                  <a:pt x="419841" y="4979253"/>
                </a:cubicBezTo>
                <a:cubicBezTo>
                  <a:pt x="404029" y="4959061"/>
                  <a:pt x="409553" y="4936201"/>
                  <a:pt x="408983" y="4913909"/>
                </a:cubicBezTo>
                <a:cubicBezTo>
                  <a:pt x="408791" y="4904195"/>
                  <a:pt x="409174" y="4893907"/>
                  <a:pt x="406697" y="4884572"/>
                </a:cubicBezTo>
                <a:cubicBezTo>
                  <a:pt x="399647" y="4857522"/>
                  <a:pt x="388978" y="4831420"/>
                  <a:pt x="384216" y="4803988"/>
                </a:cubicBezTo>
                <a:cubicBezTo>
                  <a:pt x="381551" y="4788747"/>
                  <a:pt x="386312" y="4771793"/>
                  <a:pt x="389741" y="4755980"/>
                </a:cubicBezTo>
                <a:cubicBezTo>
                  <a:pt x="393361" y="4739978"/>
                  <a:pt x="398885" y="4724167"/>
                  <a:pt x="404601" y="4708734"/>
                </a:cubicBezTo>
                <a:cubicBezTo>
                  <a:pt x="408411" y="4698258"/>
                  <a:pt x="412031" y="4686828"/>
                  <a:pt x="418889" y="4678445"/>
                </a:cubicBezTo>
                <a:cubicBezTo>
                  <a:pt x="434510" y="4659393"/>
                  <a:pt x="437178" y="4639772"/>
                  <a:pt x="428986" y="4617291"/>
                </a:cubicBezTo>
                <a:cubicBezTo>
                  <a:pt x="427651" y="4613864"/>
                  <a:pt x="427651" y="4609863"/>
                  <a:pt x="427462" y="4606053"/>
                </a:cubicBezTo>
                <a:cubicBezTo>
                  <a:pt x="423462" y="4545086"/>
                  <a:pt x="420984" y="4484127"/>
                  <a:pt x="414888" y="4423545"/>
                </a:cubicBezTo>
                <a:cubicBezTo>
                  <a:pt x="412411" y="4398972"/>
                  <a:pt x="401553" y="4375349"/>
                  <a:pt x="394695" y="4351154"/>
                </a:cubicBezTo>
                <a:cubicBezTo>
                  <a:pt x="393361" y="4346201"/>
                  <a:pt x="391265" y="4340674"/>
                  <a:pt x="392218" y="4335722"/>
                </a:cubicBezTo>
                <a:cubicBezTo>
                  <a:pt x="401743" y="4281810"/>
                  <a:pt x="387837" y="4231324"/>
                  <a:pt x="369547" y="4181603"/>
                </a:cubicBezTo>
                <a:cubicBezTo>
                  <a:pt x="367642" y="4176461"/>
                  <a:pt x="368214" y="4170174"/>
                  <a:pt x="368595" y="4164458"/>
                </a:cubicBezTo>
                <a:cubicBezTo>
                  <a:pt x="369928" y="4148453"/>
                  <a:pt x="376597" y="4131119"/>
                  <a:pt x="372597" y="4116641"/>
                </a:cubicBezTo>
                <a:cubicBezTo>
                  <a:pt x="361545" y="4078159"/>
                  <a:pt x="348211" y="4040058"/>
                  <a:pt x="331447" y="4003861"/>
                </a:cubicBezTo>
                <a:cubicBezTo>
                  <a:pt x="314493" y="3967091"/>
                  <a:pt x="300203" y="3932993"/>
                  <a:pt x="317350" y="3890891"/>
                </a:cubicBezTo>
                <a:cubicBezTo>
                  <a:pt x="324589" y="3872985"/>
                  <a:pt x="319445" y="3849362"/>
                  <a:pt x="317541" y="3828785"/>
                </a:cubicBezTo>
                <a:cubicBezTo>
                  <a:pt x="316016" y="3813737"/>
                  <a:pt x="307442" y="3799258"/>
                  <a:pt x="307442" y="3784397"/>
                </a:cubicBezTo>
                <a:cubicBezTo>
                  <a:pt x="307442" y="3744770"/>
                  <a:pt x="297346" y="3709529"/>
                  <a:pt x="276771" y="3675238"/>
                </a:cubicBezTo>
                <a:cubicBezTo>
                  <a:pt x="268770" y="3661899"/>
                  <a:pt x="274105" y="3641134"/>
                  <a:pt x="272009" y="3623799"/>
                </a:cubicBezTo>
                <a:cubicBezTo>
                  <a:pt x="269533" y="3605509"/>
                  <a:pt x="267247" y="3586653"/>
                  <a:pt x="261721" y="3569124"/>
                </a:cubicBezTo>
                <a:cubicBezTo>
                  <a:pt x="247242" y="3523785"/>
                  <a:pt x="230859" y="3479015"/>
                  <a:pt x="215618" y="3433866"/>
                </a:cubicBezTo>
                <a:cubicBezTo>
                  <a:pt x="203045" y="3396719"/>
                  <a:pt x="212952" y="3360139"/>
                  <a:pt x="218285" y="3323372"/>
                </a:cubicBezTo>
                <a:cubicBezTo>
                  <a:pt x="221716" y="3300319"/>
                  <a:pt x="229907" y="3278795"/>
                  <a:pt x="217715" y="3252885"/>
                </a:cubicBezTo>
                <a:cubicBezTo>
                  <a:pt x="206093" y="3228119"/>
                  <a:pt x="208761" y="3196686"/>
                  <a:pt x="202474" y="3168870"/>
                </a:cubicBezTo>
                <a:cubicBezTo>
                  <a:pt x="197141" y="3145436"/>
                  <a:pt x="188566" y="3122770"/>
                  <a:pt x="180184" y="3100099"/>
                </a:cubicBezTo>
                <a:cubicBezTo>
                  <a:pt x="168753" y="3069235"/>
                  <a:pt x="156753" y="3038756"/>
                  <a:pt x="162468" y="3005035"/>
                </a:cubicBezTo>
                <a:cubicBezTo>
                  <a:pt x="168946" y="2966742"/>
                  <a:pt x="144561" y="2940455"/>
                  <a:pt x="128367" y="2910353"/>
                </a:cubicBezTo>
                <a:cubicBezTo>
                  <a:pt x="117318" y="2889587"/>
                  <a:pt x="109126" y="2866918"/>
                  <a:pt x="102267" y="2844248"/>
                </a:cubicBezTo>
                <a:cubicBezTo>
                  <a:pt x="93313" y="2813958"/>
                  <a:pt x="87978" y="2782716"/>
                  <a:pt x="79217" y="2752235"/>
                </a:cubicBezTo>
                <a:cubicBezTo>
                  <a:pt x="66072" y="2706131"/>
                  <a:pt x="55784" y="2659455"/>
                  <a:pt x="63024" y="2611450"/>
                </a:cubicBezTo>
                <a:cubicBezTo>
                  <a:pt x="66262" y="2589352"/>
                  <a:pt x="66072" y="2568774"/>
                  <a:pt x="61307" y="2546678"/>
                </a:cubicBezTo>
                <a:cubicBezTo>
                  <a:pt x="53497" y="2510483"/>
                  <a:pt x="52545" y="2473333"/>
                  <a:pt x="23399" y="2444184"/>
                </a:cubicBezTo>
                <a:cubicBezTo>
                  <a:pt x="13111" y="2433897"/>
                  <a:pt x="10446" y="2415420"/>
                  <a:pt x="5110" y="2400369"/>
                </a:cubicBezTo>
                <a:cubicBezTo>
                  <a:pt x="-1178" y="2383032"/>
                  <a:pt x="2062" y="2370270"/>
                  <a:pt x="20352" y="2360933"/>
                </a:cubicBezTo>
                <a:cubicBezTo>
                  <a:pt x="28541" y="2356744"/>
                  <a:pt x="36543" y="2344741"/>
                  <a:pt x="37878" y="2335405"/>
                </a:cubicBezTo>
                <a:cubicBezTo>
                  <a:pt x="41877" y="2307402"/>
                  <a:pt x="35972" y="2281683"/>
                  <a:pt x="23017" y="2254633"/>
                </a:cubicBezTo>
                <a:cubicBezTo>
                  <a:pt x="10825" y="2229296"/>
                  <a:pt x="12159" y="2197670"/>
                  <a:pt x="7395" y="2168903"/>
                </a:cubicBezTo>
                <a:cubicBezTo>
                  <a:pt x="5681" y="2158712"/>
                  <a:pt x="3062" y="2148519"/>
                  <a:pt x="871" y="2138304"/>
                </a:cubicBezTo>
                <a:lnTo>
                  <a:pt x="0" y="2131532"/>
                </a:lnTo>
                <a:lnTo>
                  <a:pt x="0" y="2072225"/>
                </a:lnTo>
                <a:lnTo>
                  <a:pt x="251" y="2069340"/>
                </a:lnTo>
                <a:cubicBezTo>
                  <a:pt x="2061" y="2056600"/>
                  <a:pt x="4156" y="2043835"/>
                  <a:pt x="5299" y="2030977"/>
                </a:cubicBezTo>
                <a:cubicBezTo>
                  <a:pt x="7203" y="2010974"/>
                  <a:pt x="6442" y="1990589"/>
                  <a:pt x="8729" y="1970586"/>
                </a:cubicBezTo>
                <a:cubicBezTo>
                  <a:pt x="10446" y="1954202"/>
                  <a:pt x="14826" y="1938009"/>
                  <a:pt x="18445" y="1921817"/>
                </a:cubicBezTo>
                <a:cubicBezTo>
                  <a:pt x="19779" y="1915912"/>
                  <a:pt x="24922" y="1910004"/>
                  <a:pt x="24161" y="1904673"/>
                </a:cubicBezTo>
                <a:cubicBezTo>
                  <a:pt x="15970" y="1851709"/>
                  <a:pt x="52545" y="1813610"/>
                  <a:pt x="68738" y="1768838"/>
                </a:cubicBezTo>
                <a:cubicBezTo>
                  <a:pt x="85885" y="1721785"/>
                  <a:pt x="112174" y="1676253"/>
                  <a:pt x="104364" y="1623675"/>
                </a:cubicBezTo>
                <a:cubicBezTo>
                  <a:pt x="99601" y="1591859"/>
                  <a:pt x="88551" y="1561189"/>
                  <a:pt x="81883" y="1529563"/>
                </a:cubicBezTo>
                <a:cubicBezTo>
                  <a:pt x="79597" y="1518324"/>
                  <a:pt x="79979" y="1505751"/>
                  <a:pt x="82264" y="1494509"/>
                </a:cubicBezTo>
                <a:cubicBezTo>
                  <a:pt x="92744" y="1440216"/>
                  <a:pt x="94267" y="1386684"/>
                  <a:pt x="77120" y="1333341"/>
                </a:cubicBezTo>
                <a:cubicBezTo>
                  <a:pt x="74262" y="1324198"/>
                  <a:pt x="71597" y="1314483"/>
                  <a:pt x="71597" y="1304955"/>
                </a:cubicBezTo>
                <a:cubicBezTo>
                  <a:pt x="71597" y="1252757"/>
                  <a:pt x="75597" y="1201512"/>
                  <a:pt x="94267" y="1151600"/>
                </a:cubicBezTo>
                <a:cubicBezTo>
                  <a:pt x="100554" y="1134834"/>
                  <a:pt x="96553" y="1114449"/>
                  <a:pt x="98078" y="1095972"/>
                </a:cubicBezTo>
                <a:cubicBezTo>
                  <a:pt x="99409" y="1078826"/>
                  <a:pt x="99981" y="1061298"/>
                  <a:pt x="104364" y="1044725"/>
                </a:cubicBezTo>
                <a:cubicBezTo>
                  <a:pt x="110839" y="1020529"/>
                  <a:pt x="111601" y="998052"/>
                  <a:pt x="105887" y="973095"/>
                </a:cubicBezTo>
                <a:cubicBezTo>
                  <a:pt x="100554" y="949281"/>
                  <a:pt x="103220" y="923562"/>
                  <a:pt x="103029" y="898797"/>
                </a:cubicBezTo>
                <a:cubicBezTo>
                  <a:pt x="102839" y="871173"/>
                  <a:pt x="102649" y="843552"/>
                  <a:pt x="103601" y="815929"/>
                </a:cubicBezTo>
                <a:cubicBezTo>
                  <a:pt x="103981" y="804877"/>
                  <a:pt x="111601" y="792306"/>
                  <a:pt x="108553" y="783158"/>
                </a:cubicBezTo>
                <a:cubicBezTo>
                  <a:pt x="98267" y="753633"/>
                  <a:pt x="110649" y="724104"/>
                  <a:pt x="105127" y="694576"/>
                </a:cubicBezTo>
                <a:cubicBezTo>
                  <a:pt x="102267" y="680096"/>
                  <a:pt x="110078" y="663713"/>
                  <a:pt x="110839" y="648092"/>
                </a:cubicBezTo>
                <a:cubicBezTo>
                  <a:pt x="112174" y="622564"/>
                  <a:pt x="111601" y="597037"/>
                  <a:pt x="111983" y="571508"/>
                </a:cubicBezTo>
                <a:cubicBezTo>
                  <a:pt x="112174" y="563125"/>
                  <a:pt x="112936" y="554933"/>
                  <a:pt x="113318" y="546552"/>
                </a:cubicBezTo>
                <a:cubicBezTo>
                  <a:pt x="113697" y="539121"/>
                  <a:pt x="115411" y="531310"/>
                  <a:pt x="114081" y="524262"/>
                </a:cubicBezTo>
                <a:cubicBezTo>
                  <a:pt x="109315" y="498733"/>
                  <a:pt x="101505" y="473587"/>
                  <a:pt x="98457" y="447870"/>
                </a:cubicBezTo>
                <a:cubicBezTo>
                  <a:pt x="95792" y="425581"/>
                  <a:pt x="99409" y="402529"/>
                  <a:pt x="97505" y="380050"/>
                </a:cubicBezTo>
                <a:cubicBezTo>
                  <a:pt x="94267" y="340425"/>
                  <a:pt x="88551" y="300800"/>
                  <a:pt x="84930" y="261173"/>
                </a:cubicBezTo>
                <a:cubicBezTo>
                  <a:pt x="84168" y="252600"/>
                  <a:pt x="88934" y="243648"/>
                  <a:pt x="89314" y="234883"/>
                </a:cubicBezTo>
                <a:cubicBezTo>
                  <a:pt x="90266" y="207450"/>
                  <a:pt x="90457" y="180017"/>
                  <a:pt x="91027" y="152584"/>
                </a:cubicBezTo>
                <a:cubicBezTo>
                  <a:pt x="91218" y="136963"/>
                  <a:pt x="90647" y="121150"/>
                  <a:pt x="92361" y="105718"/>
                </a:cubicBezTo>
                <a:cubicBezTo>
                  <a:pt x="94647" y="85336"/>
                  <a:pt x="98078" y="66857"/>
                  <a:pt x="83217" y="47806"/>
                </a:cubicBezTo>
                <a:cubicBezTo>
                  <a:pt x="77453" y="40471"/>
                  <a:pt x="73691" y="32636"/>
                  <a:pt x="71207" y="24480"/>
                </a:cubicBezTo>
                <a:close/>
              </a:path>
            </a:pathLst>
          </a:custGeom>
          <a:noFill/>
          <a:effectLst>
            <a:outerShdw blurRad="381000" dist="152400" dir="10800000" algn="tr" rotWithShape="0">
              <a:prstClr val="black">
                <a:alpha val="1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1090193"/>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EC902-7C3A-084B-1538-7A1568B8BF2E}"/>
              </a:ext>
            </a:extLst>
          </p:cNvPr>
          <p:cNvSpPr>
            <a:spLocks noGrp="1"/>
          </p:cNvSpPr>
          <p:nvPr>
            <p:ph type="title"/>
          </p:nvPr>
        </p:nvSpPr>
        <p:spPr/>
        <p:txBody>
          <a:bodyPr/>
          <a:lstStyle/>
          <a:p>
            <a:r>
              <a:rPr lang="en-US" dirty="0"/>
              <a:t>Accessing MySQL from </a:t>
            </a:r>
            <a:r>
              <a:rPr lang="en-GB" dirty="0"/>
              <a:t>N</a:t>
            </a:r>
            <a:r>
              <a:rPr lang="en-US" dirty="0"/>
              <a:t>ode</a:t>
            </a:r>
            <a:r>
              <a:rPr lang="en-GB" dirty="0"/>
              <a:t>.</a:t>
            </a:r>
            <a:r>
              <a:rPr lang="en-US" dirty="0" err="1"/>
              <a:t>js</a:t>
            </a:r>
            <a:endParaRPr lang="en-US" dirty="0"/>
          </a:p>
        </p:txBody>
      </p:sp>
      <p:sp>
        <p:nvSpPr>
          <p:cNvPr id="3" name="Content Placeholder 2">
            <a:extLst>
              <a:ext uri="{FF2B5EF4-FFF2-40B4-BE49-F238E27FC236}">
                <a16:creationId xmlns:a16="http://schemas.microsoft.com/office/drawing/2014/main" id="{7569614A-730F-DA80-48B6-B89991B43AF0}"/>
              </a:ext>
            </a:extLst>
          </p:cNvPr>
          <p:cNvSpPr>
            <a:spLocks noGrp="1"/>
          </p:cNvSpPr>
          <p:nvPr>
            <p:ph idx="1"/>
          </p:nvPr>
        </p:nvSpPr>
        <p:spPr>
          <a:xfrm>
            <a:off x="762000" y="2570923"/>
            <a:ext cx="10668000" cy="3525078"/>
          </a:xfrm>
        </p:spPr>
        <p:txBody>
          <a:bodyPr>
            <a:normAutofit fontScale="70000" lnSpcReduction="20000"/>
          </a:bodyPr>
          <a:lstStyle/>
          <a:p>
            <a:pPr>
              <a:lnSpc>
                <a:spcPct val="120000"/>
              </a:lnSpc>
            </a:pPr>
            <a:r>
              <a:rPr lang="en-US" b="0" i="0" dirty="0">
                <a:effectLst/>
              </a:rPr>
              <a:t>To create a Nodejs app for MySQL, first create a folder and use </a:t>
            </a:r>
            <a:r>
              <a:rPr lang="en-US" b="0" i="0" dirty="0" err="1">
                <a:effectLst/>
              </a:rPr>
              <a:t>npm</a:t>
            </a:r>
            <a:r>
              <a:rPr lang="en-US" b="0" i="0" dirty="0">
                <a:effectLst/>
              </a:rPr>
              <a:t> </a:t>
            </a:r>
            <a:r>
              <a:rPr lang="en-US" b="0" i="0" dirty="0" err="1">
                <a:effectLst/>
              </a:rPr>
              <a:t>init</a:t>
            </a:r>
            <a:r>
              <a:rPr lang="en-US" b="0" i="0" dirty="0">
                <a:effectLst/>
              </a:rPr>
              <a:t> to develop the </a:t>
            </a:r>
            <a:r>
              <a:rPr lang="en-US" b="0" i="0" dirty="0" err="1">
                <a:effectLst/>
              </a:rPr>
              <a:t>package.json</a:t>
            </a:r>
            <a:r>
              <a:rPr lang="en-US" b="0" i="0" dirty="0">
                <a:effectLst/>
              </a:rPr>
              <a:t> file, then install node.js for the MySQL package.</a:t>
            </a:r>
          </a:p>
          <a:p>
            <a:pPr marL="0" indent="0">
              <a:lnSpc>
                <a:spcPct val="120000"/>
              </a:lnSpc>
              <a:buNone/>
            </a:pPr>
            <a:r>
              <a:rPr lang="en-US" b="0" i="0" dirty="0">
                <a:effectLst/>
              </a:rPr>
              <a:t>	</a:t>
            </a:r>
            <a:r>
              <a:rPr lang="en-US" b="0" i="0" dirty="0" err="1">
                <a:effectLst/>
              </a:rPr>
              <a:t>npm</a:t>
            </a:r>
            <a:r>
              <a:rPr lang="en-US" b="0" i="0" dirty="0">
                <a:effectLst/>
              </a:rPr>
              <a:t> install </a:t>
            </a:r>
            <a:r>
              <a:rPr lang="en-US" b="0" i="0" dirty="0" err="1">
                <a:effectLst/>
              </a:rPr>
              <a:t>mysql</a:t>
            </a:r>
            <a:endParaRPr lang="en-US" b="0" i="0" dirty="0">
              <a:effectLst/>
            </a:endParaRPr>
          </a:p>
          <a:p>
            <a:pPr>
              <a:lnSpc>
                <a:spcPct val="120000"/>
              </a:lnSpc>
            </a:pPr>
            <a:r>
              <a:rPr lang="en-US" dirty="0"/>
              <a:t>In this step, we need to create the connect.js script within the node-</a:t>
            </a:r>
            <a:r>
              <a:rPr lang="en-US" dirty="0" err="1"/>
              <a:t>mysql</a:t>
            </a:r>
            <a:r>
              <a:rPr lang="en-US" dirty="0"/>
              <a:t> folder to store the code that links to the MySQL Database Server.</a:t>
            </a:r>
          </a:p>
          <a:p>
            <a:pPr marL="0" indent="0">
              <a:lnSpc>
                <a:spcPct val="120000"/>
              </a:lnSpc>
              <a:buNone/>
            </a:pPr>
            <a:r>
              <a:rPr lang="en-US" dirty="0"/>
              <a:t>	</a:t>
            </a:r>
            <a:r>
              <a:rPr lang="en-US" b="0" i="0" dirty="0">
                <a:effectLst/>
              </a:rPr>
              <a:t>CREATE DATABASE </a:t>
            </a:r>
            <a:r>
              <a:rPr lang="en-US" b="0" i="0" dirty="0" err="1">
                <a:effectLst/>
              </a:rPr>
              <a:t>todoapp</a:t>
            </a:r>
            <a:r>
              <a:rPr lang="en-US" b="0" i="0" dirty="0">
                <a:effectLst/>
              </a:rPr>
              <a:t>;</a:t>
            </a:r>
          </a:p>
          <a:p>
            <a:pPr algn="l">
              <a:lnSpc>
                <a:spcPct val="120000"/>
              </a:lnSpc>
              <a:buFont typeface="Arial" panose="020B0604020202020204" pitchFamily="34" charset="0"/>
              <a:buChar char="•"/>
            </a:pPr>
            <a:r>
              <a:rPr lang="en-US" b="0" i="0" dirty="0">
                <a:effectLst/>
              </a:rPr>
              <a:t>Once </a:t>
            </a:r>
            <a:r>
              <a:rPr lang="en-US" dirty="0"/>
              <a:t>we</a:t>
            </a:r>
            <a:r>
              <a:rPr lang="en-US" b="0" i="0" dirty="0">
                <a:effectLst/>
              </a:rPr>
              <a:t>’ve created the database, you can go about connecting it from the Nodejs application.</a:t>
            </a:r>
          </a:p>
          <a:p>
            <a:endParaRPr lang="en-US" dirty="0"/>
          </a:p>
        </p:txBody>
      </p:sp>
    </p:spTree>
    <p:extLst>
      <p:ext uri="{BB962C8B-B14F-4D97-AF65-F5344CB8AC3E}">
        <p14:creationId xmlns:p14="http://schemas.microsoft.com/office/powerpoint/2010/main" val="655893623"/>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2CCB6-7DDA-EDC8-5A89-8C4487D909A8}"/>
              </a:ext>
            </a:extLst>
          </p:cNvPr>
          <p:cNvSpPr>
            <a:spLocks noGrp="1"/>
          </p:cNvSpPr>
          <p:nvPr>
            <p:ph type="title"/>
          </p:nvPr>
        </p:nvSpPr>
        <p:spPr/>
        <p:txBody>
          <a:bodyPr/>
          <a:lstStyle/>
          <a:p>
            <a:r>
              <a:rPr lang="en-US" dirty="0"/>
              <a:t>Connection:</a:t>
            </a:r>
          </a:p>
        </p:txBody>
      </p:sp>
      <p:sp>
        <p:nvSpPr>
          <p:cNvPr id="3" name="Content Placeholder 2">
            <a:extLst>
              <a:ext uri="{FF2B5EF4-FFF2-40B4-BE49-F238E27FC236}">
                <a16:creationId xmlns:a16="http://schemas.microsoft.com/office/drawing/2014/main" id="{9F041AA4-EDCD-344F-CC15-C3F2B50C9FD2}"/>
              </a:ext>
            </a:extLst>
          </p:cNvPr>
          <p:cNvSpPr>
            <a:spLocks noGrp="1"/>
          </p:cNvSpPr>
          <p:nvPr>
            <p:ph idx="1"/>
          </p:nvPr>
        </p:nvSpPr>
        <p:spPr>
          <a:xfrm>
            <a:off x="762000" y="2478157"/>
            <a:ext cx="10668000" cy="3617843"/>
          </a:xfrm>
        </p:spPr>
        <p:txBody>
          <a:bodyPr>
            <a:normAutofit fontScale="77500" lnSpcReduction="20000"/>
          </a:bodyPr>
          <a:lstStyle/>
          <a:p>
            <a:pPr marL="0" indent="0">
              <a:buNone/>
            </a:pPr>
            <a:r>
              <a:rPr lang="en-US" b="1" dirty="0">
                <a:solidFill>
                  <a:srgbClr val="46ACAD"/>
                </a:solidFill>
                <a:effectLst/>
                <a:latin typeface="Consolas" panose="020B0609020204030204" pitchFamily="49" charset="0"/>
              </a:rPr>
              <a:t>var</a:t>
            </a:r>
            <a:r>
              <a:rPr lang="en-US" b="0" dirty="0">
                <a:solidFill>
                  <a:srgbClr val="BBBBBB"/>
                </a:solidFill>
                <a:effectLst/>
                <a:latin typeface="Consolas" panose="020B0609020204030204" pitchFamily="49" charset="0"/>
              </a:rPr>
              <a:t> </a:t>
            </a:r>
            <a:r>
              <a:rPr lang="en-US" b="0" dirty="0" err="1">
                <a:solidFill>
                  <a:srgbClr val="E95678"/>
                </a:solidFill>
                <a:effectLst/>
                <a:latin typeface="Consolas" panose="020B0609020204030204" pitchFamily="49" charset="0"/>
              </a:rPr>
              <a:t>mysql</a:t>
            </a:r>
            <a:r>
              <a:rPr lang="en-US" b="0" dirty="0">
                <a:solidFill>
                  <a:srgbClr val="BBBBBB"/>
                </a:solidFill>
                <a:effectLst/>
                <a:latin typeface="Consolas" panose="020B0609020204030204" pitchFamily="49" charset="0"/>
              </a:rPr>
              <a:t> </a:t>
            </a:r>
            <a:r>
              <a:rPr lang="en-US" b="1" dirty="0">
                <a:solidFill>
                  <a:srgbClr val="46ACAD"/>
                </a:solidFill>
                <a:effectLst/>
                <a:latin typeface="Consolas" panose="020B0609020204030204" pitchFamily="49" charset="0"/>
              </a:rPr>
              <a:t>=</a:t>
            </a:r>
            <a:r>
              <a:rPr lang="en-US" b="0" dirty="0">
                <a:solidFill>
                  <a:srgbClr val="BBBBBB"/>
                </a:solidFill>
                <a:effectLst/>
                <a:latin typeface="Consolas" panose="020B0609020204030204" pitchFamily="49" charset="0"/>
              </a:rPr>
              <a:t> </a:t>
            </a:r>
            <a:r>
              <a:rPr lang="en-US" b="0" dirty="0">
                <a:solidFill>
                  <a:srgbClr val="FDB849"/>
                </a:solidFill>
                <a:effectLst/>
                <a:latin typeface="Consolas" panose="020B0609020204030204" pitchFamily="49" charset="0"/>
              </a:rPr>
              <a:t>require</a:t>
            </a:r>
            <a:r>
              <a:rPr lang="en-US" b="0" dirty="0">
                <a:solidFill>
                  <a:srgbClr val="BBBBBB"/>
                </a:solidFill>
                <a:effectLst/>
                <a:latin typeface="Consolas" panose="020B0609020204030204" pitchFamily="49" charset="0"/>
              </a:rPr>
              <a:t>(</a:t>
            </a:r>
            <a:r>
              <a:rPr lang="en-US" b="0" dirty="0">
                <a:solidFill>
                  <a:srgbClr val="EAAC8B"/>
                </a:solidFill>
                <a:effectLst/>
                <a:latin typeface="Consolas" panose="020B0609020204030204" pitchFamily="49" charset="0"/>
              </a:rPr>
              <a:t>'</a:t>
            </a:r>
            <a:r>
              <a:rPr lang="en-US" b="0" dirty="0" err="1">
                <a:solidFill>
                  <a:srgbClr val="EAAC8B"/>
                </a:solidFill>
                <a:effectLst/>
                <a:latin typeface="Consolas" panose="020B0609020204030204" pitchFamily="49" charset="0"/>
              </a:rPr>
              <a:t>mysql</a:t>
            </a:r>
            <a:r>
              <a:rPr lang="en-US" b="0" dirty="0">
                <a:solidFill>
                  <a:srgbClr val="EAAC8B"/>
                </a:solidFill>
                <a:effectLst/>
                <a:latin typeface="Consolas" panose="020B0609020204030204" pitchFamily="49" charset="0"/>
              </a:rPr>
              <a:t>'</a:t>
            </a:r>
            <a:r>
              <a:rPr lang="en-US" b="0" dirty="0">
                <a:solidFill>
                  <a:srgbClr val="BBBBBB"/>
                </a:solidFill>
                <a:effectLst/>
                <a:latin typeface="Consolas" panose="020B0609020204030204" pitchFamily="49" charset="0"/>
              </a:rPr>
              <a:t>);</a:t>
            </a:r>
          </a:p>
          <a:p>
            <a:pPr marL="0" indent="0">
              <a:buNone/>
            </a:pPr>
            <a:r>
              <a:rPr lang="en-US" b="1" dirty="0">
                <a:solidFill>
                  <a:srgbClr val="46ACAD"/>
                </a:solidFill>
                <a:effectLst/>
                <a:latin typeface="Consolas" panose="020B0609020204030204" pitchFamily="49" charset="0"/>
              </a:rPr>
              <a:t>var</a:t>
            </a:r>
            <a:r>
              <a:rPr lang="en-US" b="0" dirty="0">
                <a:solidFill>
                  <a:srgbClr val="BBBBBB"/>
                </a:solidFill>
                <a:effectLst/>
                <a:latin typeface="Consolas" panose="020B0609020204030204" pitchFamily="49" charset="0"/>
              </a:rPr>
              <a:t> </a:t>
            </a:r>
            <a:r>
              <a:rPr lang="en-US" b="0" dirty="0">
                <a:solidFill>
                  <a:srgbClr val="E95678"/>
                </a:solidFill>
                <a:effectLst/>
                <a:latin typeface="Consolas" panose="020B0609020204030204" pitchFamily="49" charset="0"/>
              </a:rPr>
              <a:t>con</a:t>
            </a:r>
            <a:r>
              <a:rPr lang="en-US" b="0" dirty="0">
                <a:solidFill>
                  <a:srgbClr val="BBBBBB"/>
                </a:solidFill>
                <a:effectLst/>
                <a:latin typeface="Consolas" panose="020B0609020204030204" pitchFamily="49" charset="0"/>
              </a:rPr>
              <a:t> </a:t>
            </a:r>
            <a:r>
              <a:rPr lang="en-US" b="1" dirty="0">
                <a:solidFill>
                  <a:srgbClr val="46ACAD"/>
                </a:solidFill>
                <a:effectLst/>
                <a:latin typeface="Consolas" panose="020B0609020204030204" pitchFamily="49" charset="0"/>
              </a:rPr>
              <a:t>=</a:t>
            </a:r>
            <a:r>
              <a:rPr lang="en-US" b="0" dirty="0">
                <a:solidFill>
                  <a:srgbClr val="BBBBBB"/>
                </a:solidFill>
                <a:effectLst/>
                <a:latin typeface="Consolas" panose="020B0609020204030204" pitchFamily="49" charset="0"/>
              </a:rPr>
              <a:t> </a:t>
            </a:r>
            <a:r>
              <a:rPr lang="en-US" b="0" dirty="0" err="1">
                <a:solidFill>
                  <a:srgbClr val="E95678"/>
                </a:solidFill>
                <a:effectLst/>
                <a:latin typeface="Consolas" panose="020B0609020204030204" pitchFamily="49" charset="0"/>
              </a:rPr>
              <a:t>mysql</a:t>
            </a:r>
            <a:r>
              <a:rPr lang="en-US" b="0" dirty="0" err="1">
                <a:solidFill>
                  <a:srgbClr val="BBBBBB"/>
                </a:solidFill>
                <a:effectLst/>
                <a:latin typeface="Consolas" panose="020B0609020204030204" pitchFamily="49" charset="0"/>
              </a:rPr>
              <a:t>.</a:t>
            </a:r>
            <a:r>
              <a:rPr lang="en-US" b="0" dirty="0" err="1">
                <a:solidFill>
                  <a:srgbClr val="FDB849"/>
                </a:solidFill>
                <a:effectLst/>
                <a:latin typeface="Consolas" panose="020B0609020204030204" pitchFamily="49" charset="0"/>
              </a:rPr>
              <a:t>createConnection</a:t>
            </a:r>
            <a:r>
              <a:rPr lang="en-US" b="0" dirty="0">
                <a:solidFill>
                  <a:srgbClr val="BBBBBB"/>
                </a:solidFill>
                <a:effectLst/>
                <a:latin typeface="Consolas" panose="020B0609020204030204" pitchFamily="49" charset="0"/>
              </a:rPr>
              <a:t>({</a:t>
            </a:r>
          </a:p>
          <a:p>
            <a:pPr marL="0" indent="0">
              <a:buNone/>
            </a:pPr>
            <a:r>
              <a:rPr lang="en-US" b="0" dirty="0">
                <a:solidFill>
                  <a:srgbClr val="BBBBBB"/>
                </a:solidFill>
                <a:effectLst/>
                <a:latin typeface="Consolas" panose="020B0609020204030204" pitchFamily="49" charset="0"/>
              </a:rPr>
              <a:t>  </a:t>
            </a:r>
            <a:r>
              <a:rPr lang="en-US" b="0" dirty="0">
                <a:solidFill>
                  <a:srgbClr val="E95678"/>
                </a:solidFill>
                <a:effectLst/>
                <a:latin typeface="Consolas" panose="020B0609020204030204" pitchFamily="49" charset="0"/>
              </a:rPr>
              <a:t>host</a:t>
            </a:r>
            <a:r>
              <a:rPr lang="en-US" b="0" dirty="0">
                <a:solidFill>
                  <a:srgbClr val="FFFFFF"/>
                </a:solidFill>
                <a:effectLst/>
                <a:latin typeface="Consolas" panose="020B0609020204030204" pitchFamily="49" charset="0"/>
              </a:rPr>
              <a:t>:</a:t>
            </a:r>
            <a:r>
              <a:rPr lang="en-US" b="0" dirty="0">
                <a:solidFill>
                  <a:srgbClr val="BBBBBB"/>
                </a:solidFill>
                <a:effectLst/>
                <a:latin typeface="Consolas" panose="020B0609020204030204" pitchFamily="49" charset="0"/>
              </a:rPr>
              <a:t> </a:t>
            </a:r>
            <a:r>
              <a:rPr lang="en-US" b="0" dirty="0">
                <a:solidFill>
                  <a:srgbClr val="EAAC8B"/>
                </a:solidFill>
                <a:effectLst/>
                <a:latin typeface="Consolas" panose="020B0609020204030204" pitchFamily="49" charset="0"/>
              </a:rPr>
              <a:t>"localhost"</a:t>
            </a:r>
            <a:r>
              <a:rPr lang="en-US" b="0" dirty="0">
                <a:solidFill>
                  <a:srgbClr val="FFFFFF"/>
                </a:solidFill>
                <a:effectLst/>
                <a:latin typeface="Consolas" panose="020B0609020204030204" pitchFamily="49" charset="0"/>
              </a:rPr>
              <a:t>,</a:t>
            </a:r>
            <a:endParaRPr lang="en-US" b="0" dirty="0">
              <a:solidFill>
                <a:srgbClr val="BBBBBB"/>
              </a:solidFill>
              <a:effectLst/>
              <a:latin typeface="Consolas" panose="020B0609020204030204" pitchFamily="49" charset="0"/>
            </a:endParaRPr>
          </a:p>
          <a:p>
            <a:pPr marL="0" indent="0">
              <a:buNone/>
            </a:pPr>
            <a:r>
              <a:rPr lang="en-US" b="0" dirty="0">
                <a:solidFill>
                  <a:srgbClr val="BBBBBB"/>
                </a:solidFill>
                <a:effectLst/>
                <a:latin typeface="Consolas" panose="020B0609020204030204" pitchFamily="49" charset="0"/>
              </a:rPr>
              <a:t>  </a:t>
            </a:r>
            <a:r>
              <a:rPr lang="en-US" b="0" dirty="0">
                <a:solidFill>
                  <a:srgbClr val="E95678"/>
                </a:solidFill>
                <a:effectLst/>
                <a:latin typeface="Consolas" panose="020B0609020204030204" pitchFamily="49" charset="0"/>
              </a:rPr>
              <a:t>user</a:t>
            </a:r>
            <a:r>
              <a:rPr lang="en-US" b="0" dirty="0">
                <a:solidFill>
                  <a:srgbClr val="FFFFFF"/>
                </a:solidFill>
                <a:effectLst/>
                <a:latin typeface="Consolas" panose="020B0609020204030204" pitchFamily="49" charset="0"/>
              </a:rPr>
              <a:t>:</a:t>
            </a:r>
            <a:r>
              <a:rPr lang="en-US" b="0" dirty="0">
                <a:solidFill>
                  <a:srgbClr val="BBBBBB"/>
                </a:solidFill>
                <a:effectLst/>
                <a:latin typeface="Consolas" panose="020B0609020204030204" pitchFamily="49" charset="0"/>
              </a:rPr>
              <a:t> </a:t>
            </a:r>
            <a:r>
              <a:rPr lang="en-US" b="0" dirty="0">
                <a:solidFill>
                  <a:srgbClr val="EAAC8B"/>
                </a:solidFill>
                <a:effectLst/>
                <a:latin typeface="Consolas" panose="020B0609020204030204" pitchFamily="49" charset="0"/>
              </a:rPr>
              <a:t>"</a:t>
            </a:r>
            <a:r>
              <a:rPr lang="en-US" b="0" dirty="0" err="1">
                <a:solidFill>
                  <a:srgbClr val="EAAC8B"/>
                </a:solidFill>
                <a:effectLst/>
                <a:latin typeface="Consolas" panose="020B0609020204030204" pitchFamily="49" charset="0"/>
              </a:rPr>
              <a:t>myusername</a:t>
            </a:r>
            <a:r>
              <a:rPr lang="en-US" b="0" dirty="0">
                <a:solidFill>
                  <a:srgbClr val="EAAC8B"/>
                </a:solidFill>
                <a:effectLst/>
                <a:latin typeface="Consolas" panose="020B0609020204030204" pitchFamily="49" charset="0"/>
              </a:rPr>
              <a:t>"</a:t>
            </a:r>
            <a:r>
              <a:rPr lang="en-US" b="0" dirty="0">
                <a:solidFill>
                  <a:srgbClr val="FFFFFF"/>
                </a:solidFill>
                <a:effectLst/>
                <a:latin typeface="Consolas" panose="020B0609020204030204" pitchFamily="49" charset="0"/>
              </a:rPr>
              <a:t>,</a:t>
            </a:r>
            <a:endParaRPr lang="en-US" b="0" dirty="0">
              <a:solidFill>
                <a:srgbClr val="BBBBBB"/>
              </a:solidFill>
              <a:effectLst/>
              <a:latin typeface="Consolas" panose="020B0609020204030204" pitchFamily="49" charset="0"/>
            </a:endParaRPr>
          </a:p>
          <a:p>
            <a:pPr marL="0" indent="0">
              <a:buNone/>
            </a:pPr>
            <a:r>
              <a:rPr lang="en-US" b="0" dirty="0">
                <a:solidFill>
                  <a:srgbClr val="BBBBBB"/>
                </a:solidFill>
                <a:effectLst/>
                <a:latin typeface="Consolas" panose="020B0609020204030204" pitchFamily="49" charset="0"/>
              </a:rPr>
              <a:t>  </a:t>
            </a:r>
            <a:r>
              <a:rPr lang="en-US" b="0" dirty="0">
                <a:solidFill>
                  <a:srgbClr val="E95678"/>
                </a:solidFill>
                <a:effectLst/>
                <a:latin typeface="Consolas" panose="020B0609020204030204" pitchFamily="49" charset="0"/>
              </a:rPr>
              <a:t>password</a:t>
            </a:r>
            <a:r>
              <a:rPr lang="en-US" b="0" dirty="0">
                <a:solidFill>
                  <a:srgbClr val="FFFFFF"/>
                </a:solidFill>
                <a:effectLst/>
                <a:latin typeface="Consolas" panose="020B0609020204030204" pitchFamily="49" charset="0"/>
              </a:rPr>
              <a:t>:</a:t>
            </a:r>
            <a:r>
              <a:rPr lang="en-US" b="0" dirty="0">
                <a:solidFill>
                  <a:srgbClr val="BBBBBB"/>
                </a:solidFill>
                <a:effectLst/>
                <a:latin typeface="Consolas" panose="020B0609020204030204" pitchFamily="49" charset="0"/>
              </a:rPr>
              <a:t> </a:t>
            </a:r>
            <a:r>
              <a:rPr lang="en-US" b="0" dirty="0">
                <a:solidFill>
                  <a:srgbClr val="EAAC8B"/>
                </a:solidFill>
                <a:effectLst/>
                <a:latin typeface="Consolas" panose="020B0609020204030204" pitchFamily="49" charset="0"/>
              </a:rPr>
              <a:t>"</a:t>
            </a:r>
            <a:r>
              <a:rPr lang="en-US" b="0" dirty="0" err="1">
                <a:solidFill>
                  <a:srgbClr val="EAAC8B"/>
                </a:solidFill>
                <a:effectLst/>
                <a:latin typeface="Consolas" panose="020B0609020204030204" pitchFamily="49" charset="0"/>
              </a:rPr>
              <a:t>mypassword</a:t>
            </a:r>
            <a:r>
              <a:rPr lang="en-US" b="0" dirty="0">
                <a:solidFill>
                  <a:srgbClr val="EAAC8B"/>
                </a:solidFill>
                <a:effectLst/>
                <a:latin typeface="Consolas" panose="020B0609020204030204" pitchFamily="49" charset="0"/>
              </a:rPr>
              <a:t>"</a:t>
            </a:r>
            <a:endParaRPr lang="en-US" b="0" dirty="0">
              <a:solidFill>
                <a:srgbClr val="BBBBBB"/>
              </a:solidFill>
              <a:effectLst/>
              <a:latin typeface="Consolas" panose="020B0609020204030204" pitchFamily="49" charset="0"/>
            </a:endParaRPr>
          </a:p>
          <a:p>
            <a:pPr marL="0" indent="0">
              <a:buNone/>
            </a:pPr>
            <a:r>
              <a:rPr lang="en-US" b="0" dirty="0">
                <a:solidFill>
                  <a:srgbClr val="BBBBBB"/>
                </a:solidFill>
                <a:effectLst/>
                <a:latin typeface="Consolas" panose="020B0609020204030204" pitchFamily="49" charset="0"/>
              </a:rPr>
              <a:t>});</a:t>
            </a:r>
          </a:p>
          <a:p>
            <a:pPr marL="0" indent="0">
              <a:buNone/>
            </a:pPr>
            <a:r>
              <a:rPr lang="en-US" b="0" dirty="0" err="1">
                <a:solidFill>
                  <a:srgbClr val="E95678"/>
                </a:solidFill>
                <a:effectLst/>
                <a:latin typeface="Consolas" panose="020B0609020204030204" pitchFamily="49" charset="0"/>
              </a:rPr>
              <a:t>con</a:t>
            </a:r>
            <a:r>
              <a:rPr lang="en-US" b="0" dirty="0" err="1">
                <a:solidFill>
                  <a:srgbClr val="BBBBBB"/>
                </a:solidFill>
                <a:effectLst/>
                <a:latin typeface="Consolas" panose="020B0609020204030204" pitchFamily="49" charset="0"/>
              </a:rPr>
              <a:t>.</a:t>
            </a:r>
            <a:r>
              <a:rPr lang="en-US" b="0" dirty="0" err="1">
                <a:solidFill>
                  <a:srgbClr val="FDB849"/>
                </a:solidFill>
                <a:effectLst/>
                <a:latin typeface="Consolas" panose="020B0609020204030204" pitchFamily="49" charset="0"/>
              </a:rPr>
              <a:t>connect</a:t>
            </a:r>
            <a:r>
              <a:rPr lang="en-US" b="0" dirty="0">
                <a:solidFill>
                  <a:srgbClr val="BBBBBB"/>
                </a:solidFill>
                <a:effectLst/>
                <a:latin typeface="Consolas" panose="020B0609020204030204" pitchFamily="49" charset="0"/>
              </a:rPr>
              <a:t>(</a:t>
            </a:r>
            <a:r>
              <a:rPr lang="en-US" b="1" dirty="0">
                <a:solidFill>
                  <a:srgbClr val="46ACAD"/>
                </a:solidFill>
                <a:effectLst/>
                <a:latin typeface="Consolas" panose="020B0609020204030204" pitchFamily="49" charset="0"/>
              </a:rPr>
              <a:t>function</a:t>
            </a:r>
            <a:r>
              <a:rPr lang="en-US" b="0" dirty="0">
                <a:solidFill>
                  <a:srgbClr val="BBBBBB"/>
                </a:solidFill>
                <a:effectLst/>
                <a:latin typeface="Consolas" panose="020B0609020204030204" pitchFamily="49" charset="0"/>
              </a:rPr>
              <a:t>(</a:t>
            </a:r>
            <a:r>
              <a:rPr lang="en-US" b="0" i="1" dirty="0">
                <a:solidFill>
                  <a:srgbClr val="E95678"/>
                </a:solidFill>
                <a:effectLst/>
                <a:latin typeface="Consolas" panose="020B0609020204030204" pitchFamily="49" charset="0"/>
              </a:rPr>
              <a:t>err</a:t>
            </a:r>
            <a:r>
              <a:rPr lang="en-US" b="0" dirty="0">
                <a:solidFill>
                  <a:srgbClr val="BBBBBB"/>
                </a:solidFill>
                <a:effectLst/>
                <a:latin typeface="Consolas" panose="020B0609020204030204" pitchFamily="49" charset="0"/>
              </a:rPr>
              <a:t>) {</a:t>
            </a:r>
          </a:p>
          <a:p>
            <a:pPr marL="0" indent="0">
              <a:buNone/>
            </a:pPr>
            <a:r>
              <a:rPr lang="en-US" b="0" dirty="0">
                <a:solidFill>
                  <a:srgbClr val="BBBBBB"/>
                </a:solidFill>
                <a:effectLst/>
                <a:latin typeface="Consolas" panose="020B0609020204030204" pitchFamily="49" charset="0"/>
              </a:rPr>
              <a:t>  </a:t>
            </a:r>
            <a:r>
              <a:rPr lang="en-US" b="1" dirty="0">
                <a:solidFill>
                  <a:srgbClr val="46ACAD"/>
                </a:solidFill>
                <a:effectLst/>
                <a:latin typeface="Consolas" panose="020B0609020204030204" pitchFamily="49" charset="0"/>
              </a:rPr>
              <a:t>if</a:t>
            </a:r>
            <a:r>
              <a:rPr lang="en-US" b="0" dirty="0">
                <a:solidFill>
                  <a:srgbClr val="BBBBBB"/>
                </a:solidFill>
                <a:effectLst/>
                <a:latin typeface="Consolas" panose="020B0609020204030204" pitchFamily="49" charset="0"/>
              </a:rPr>
              <a:t> (</a:t>
            </a:r>
            <a:r>
              <a:rPr lang="en-US" b="0" dirty="0">
                <a:solidFill>
                  <a:srgbClr val="E95678"/>
                </a:solidFill>
                <a:effectLst/>
                <a:latin typeface="Consolas" panose="020B0609020204030204" pitchFamily="49" charset="0"/>
              </a:rPr>
              <a:t>err</a:t>
            </a:r>
            <a:r>
              <a:rPr lang="en-US" b="0" dirty="0">
                <a:solidFill>
                  <a:srgbClr val="BBBBBB"/>
                </a:solidFill>
                <a:effectLst/>
                <a:latin typeface="Consolas" panose="020B0609020204030204" pitchFamily="49" charset="0"/>
              </a:rPr>
              <a:t>) </a:t>
            </a:r>
            <a:r>
              <a:rPr lang="en-US" b="1" dirty="0">
                <a:solidFill>
                  <a:srgbClr val="46ACAD"/>
                </a:solidFill>
                <a:effectLst/>
                <a:latin typeface="Consolas" panose="020B0609020204030204" pitchFamily="49" charset="0"/>
              </a:rPr>
              <a:t>throw</a:t>
            </a:r>
            <a:r>
              <a:rPr lang="en-US" b="0" dirty="0">
                <a:solidFill>
                  <a:srgbClr val="BBBBBB"/>
                </a:solidFill>
                <a:effectLst/>
                <a:latin typeface="Consolas" panose="020B0609020204030204" pitchFamily="49" charset="0"/>
              </a:rPr>
              <a:t> </a:t>
            </a:r>
            <a:r>
              <a:rPr lang="en-US" b="0" dirty="0">
                <a:solidFill>
                  <a:srgbClr val="E95678"/>
                </a:solidFill>
                <a:effectLst/>
                <a:latin typeface="Consolas" panose="020B0609020204030204" pitchFamily="49" charset="0"/>
              </a:rPr>
              <a:t>err</a:t>
            </a:r>
            <a:r>
              <a:rPr lang="en-US" b="0" dirty="0">
                <a:solidFill>
                  <a:srgbClr val="BBBBBB"/>
                </a:solidFill>
                <a:effectLst/>
                <a:latin typeface="Consolas" panose="020B0609020204030204" pitchFamily="49" charset="0"/>
              </a:rPr>
              <a:t>;</a:t>
            </a:r>
          </a:p>
          <a:p>
            <a:pPr marL="0" indent="0">
              <a:buNone/>
            </a:pPr>
            <a:r>
              <a:rPr lang="en-US" b="0" dirty="0">
                <a:solidFill>
                  <a:srgbClr val="BBBBBB"/>
                </a:solidFill>
                <a:effectLst/>
                <a:latin typeface="Consolas" panose="020B0609020204030204" pitchFamily="49" charset="0"/>
              </a:rPr>
              <a:t>  </a:t>
            </a:r>
            <a:r>
              <a:rPr lang="en-US" b="0" dirty="0">
                <a:solidFill>
                  <a:srgbClr val="E95678"/>
                </a:solidFill>
                <a:effectLst/>
                <a:latin typeface="Consolas" panose="020B0609020204030204" pitchFamily="49" charset="0"/>
              </a:rPr>
              <a:t>console</a:t>
            </a:r>
            <a:r>
              <a:rPr lang="en-US" b="0" dirty="0">
                <a:solidFill>
                  <a:srgbClr val="BBBBBB"/>
                </a:solidFill>
                <a:effectLst/>
                <a:latin typeface="Consolas" panose="020B0609020204030204" pitchFamily="49" charset="0"/>
              </a:rPr>
              <a:t>.</a:t>
            </a:r>
            <a:r>
              <a:rPr lang="en-US" b="0" dirty="0">
                <a:solidFill>
                  <a:srgbClr val="FDB849"/>
                </a:solidFill>
                <a:effectLst/>
                <a:latin typeface="Consolas" panose="020B0609020204030204" pitchFamily="49" charset="0"/>
              </a:rPr>
              <a:t>log</a:t>
            </a:r>
            <a:r>
              <a:rPr lang="en-US" b="0" dirty="0">
                <a:solidFill>
                  <a:srgbClr val="BBBBBB"/>
                </a:solidFill>
                <a:effectLst/>
                <a:latin typeface="Consolas" panose="020B0609020204030204" pitchFamily="49" charset="0"/>
              </a:rPr>
              <a:t>(</a:t>
            </a:r>
            <a:r>
              <a:rPr lang="en-US" b="0" dirty="0">
                <a:solidFill>
                  <a:srgbClr val="EAAC8B"/>
                </a:solidFill>
                <a:effectLst/>
                <a:latin typeface="Consolas" panose="020B0609020204030204" pitchFamily="49" charset="0"/>
              </a:rPr>
              <a:t>"Connected!"</a:t>
            </a:r>
            <a:r>
              <a:rPr lang="en-US" b="0" dirty="0">
                <a:solidFill>
                  <a:srgbClr val="BBBBBB"/>
                </a:solidFill>
                <a:effectLst/>
                <a:latin typeface="Consolas" panose="020B0609020204030204" pitchFamily="49" charset="0"/>
              </a:rPr>
              <a:t>);</a:t>
            </a:r>
          </a:p>
          <a:p>
            <a:pPr marL="0" indent="0">
              <a:buNone/>
            </a:pPr>
            <a:r>
              <a:rPr lang="en-US" b="0" dirty="0">
                <a:solidFill>
                  <a:srgbClr val="BBBBBB"/>
                </a:solidFill>
                <a:effectLst/>
                <a:latin typeface="Consolas" panose="020B0609020204030204" pitchFamily="49" charset="0"/>
              </a:rPr>
              <a:t>});</a:t>
            </a:r>
          </a:p>
          <a:p>
            <a:pPr marL="0" indent="0">
              <a:buNone/>
            </a:pPr>
            <a:endParaRPr lang="en-US" dirty="0"/>
          </a:p>
        </p:txBody>
      </p:sp>
      <p:pic>
        <p:nvPicPr>
          <p:cNvPr id="5" name="Picture 4">
            <a:extLst>
              <a:ext uri="{FF2B5EF4-FFF2-40B4-BE49-F238E27FC236}">
                <a16:creationId xmlns:a16="http://schemas.microsoft.com/office/drawing/2014/main" id="{3F9068D8-D300-16B0-CB13-7F96A6504DE9}"/>
              </a:ext>
            </a:extLst>
          </p:cNvPr>
          <p:cNvPicPr>
            <a:picLocks noChangeAspect="1"/>
          </p:cNvPicPr>
          <p:nvPr/>
        </p:nvPicPr>
        <p:blipFill rotWithShape="1">
          <a:blip r:embed="rId2"/>
          <a:srcRect l="50471" t="32621" r="9982" b="42649"/>
          <a:stretch/>
        </p:blipFill>
        <p:spPr>
          <a:xfrm>
            <a:off x="7702061" y="3406727"/>
            <a:ext cx="3882683" cy="1927273"/>
          </a:xfrm>
          <a:prstGeom prst="rect">
            <a:avLst/>
          </a:prstGeom>
        </p:spPr>
      </p:pic>
    </p:spTree>
    <p:extLst>
      <p:ext uri="{BB962C8B-B14F-4D97-AF65-F5344CB8AC3E}">
        <p14:creationId xmlns:p14="http://schemas.microsoft.com/office/powerpoint/2010/main" val="3956134860"/>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087EF-A8CD-BC78-9D96-C8B5726D4DFB}"/>
              </a:ext>
            </a:extLst>
          </p:cNvPr>
          <p:cNvSpPr>
            <a:spLocks noGrp="1"/>
          </p:cNvSpPr>
          <p:nvPr>
            <p:ph type="title"/>
          </p:nvPr>
        </p:nvSpPr>
        <p:spPr>
          <a:xfrm>
            <a:off x="258525" y="370225"/>
            <a:ext cx="9144000" cy="1263649"/>
          </a:xfrm>
        </p:spPr>
        <p:txBody>
          <a:bodyPr>
            <a:normAutofit/>
          </a:bodyPr>
          <a:lstStyle/>
          <a:p>
            <a:r>
              <a:rPr lang="en-US" b="0" i="0" dirty="0">
                <a:effectLst/>
                <a:latin typeface="Segoe UI" panose="020B0502040204020203" pitchFamily="34" charset="0"/>
              </a:rPr>
              <a:t>Query a Database</a:t>
            </a:r>
            <a:endParaRPr lang="en-US" dirty="0"/>
          </a:p>
        </p:txBody>
      </p:sp>
      <p:sp>
        <p:nvSpPr>
          <p:cNvPr id="3" name="Content Placeholder 2">
            <a:extLst>
              <a:ext uri="{FF2B5EF4-FFF2-40B4-BE49-F238E27FC236}">
                <a16:creationId xmlns:a16="http://schemas.microsoft.com/office/drawing/2014/main" id="{C3B7EFE7-A9FD-5E67-2AD9-3D7E33A55626}"/>
              </a:ext>
            </a:extLst>
          </p:cNvPr>
          <p:cNvSpPr>
            <a:spLocks noGrp="1"/>
          </p:cNvSpPr>
          <p:nvPr>
            <p:ph idx="1"/>
          </p:nvPr>
        </p:nvSpPr>
        <p:spPr>
          <a:xfrm>
            <a:off x="258525" y="1442806"/>
            <a:ext cx="10668000" cy="4823792"/>
          </a:xfrm>
        </p:spPr>
        <p:txBody>
          <a:bodyPr>
            <a:normAutofit fontScale="92500" lnSpcReduction="10000"/>
          </a:bodyPr>
          <a:lstStyle/>
          <a:p>
            <a:pPr marL="0" indent="0">
              <a:buNone/>
            </a:pPr>
            <a:r>
              <a:rPr lang="en-US" b="0" i="0" dirty="0">
                <a:effectLst/>
                <a:latin typeface="Verdana" panose="020B0604030504040204" pitchFamily="34" charset="0"/>
              </a:rPr>
              <a:t>Use SQL statements to read from (or write to) a MySQL database. This is also called "to query" the database.</a:t>
            </a:r>
          </a:p>
          <a:p>
            <a:pPr marL="0" indent="0">
              <a:buNone/>
            </a:pPr>
            <a:endParaRPr lang="en-US" dirty="0">
              <a:latin typeface="Verdana" panose="020B0604030504040204" pitchFamily="34" charset="0"/>
            </a:endParaRPr>
          </a:p>
          <a:p>
            <a:pPr marL="0" indent="0">
              <a:buNone/>
            </a:pPr>
            <a:r>
              <a:rPr lang="en-US" b="0" dirty="0" err="1">
                <a:solidFill>
                  <a:srgbClr val="E95678"/>
                </a:solidFill>
                <a:effectLst/>
                <a:latin typeface="Consolas" panose="020B0609020204030204" pitchFamily="49" charset="0"/>
              </a:rPr>
              <a:t>con</a:t>
            </a:r>
            <a:r>
              <a:rPr lang="en-US" b="0" dirty="0" err="1">
                <a:solidFill>
                  <a:srgbClr val="BBBBBB"/>
                </a:solidFill>
                <a:effectLst/>
                <a:latin typeface="Consolas" panose="020B0609020204030204" pitchFamily="49" charset="0"/>
              </a:rPr>
              <a:t>.</a:t>
            </a:r>
            <a:r>
              <a:rPr lang="en-US" b="0" dirty="0" err="1">
                <a:solidFill>
                  <a:srgbClr val="FDB849"/>
                </a:solidFill>
                <a:effectLst/>
                <a:latin typeface="Consolas" panose="020B0609020204030204" pitchFamily="49" charset="0"/>
              </a:rPr>
              <a:t>connect</a:t>
            </a:r>
            <a:r>
              <a:rPr lang="en-US" b="0" dirty="0">
                <a:solidFill>
                  <a:srgbClr val="BBBBBB"/>
                </a:solidFill>
                <a:effectLst/>
                <a:latin typeface="Consolas" panose="020B0609020204030204" pitchFamily="49" charset="0"/>
              </a:rPr>
              <a:t>(</a:t>
            </a:r>
            <a:r>
              <a:rPr lang="en-US" b="1" dirty="0">
                <a:solidFill>
                  <a:srgbClr val="46ACAD"/>
                </a:solidFill>
                <a:effectLst/>
                <a:latin typeface="Consolas" panose="020B0609020204030204" pitchFamily="49" charset="0"/>
              </a:rPr>
              <a:t>function</a:t>
            </a:r>
            <a:r>
              <a:rPr lang="en-US" b="0" dirty="0">
                <a:solidFill>
                  <a:srgbClr val="BBBBBB"/>
                </a:solidFill>
                <a:effectLst/>
                <a:latin typeface="Consolas" panose="020B0609020204030204" pitchFamily="49" charset="0"/>
              </a:rPr>
              <a:t>(</a:t>
            </a:r>
            <a:r>
              <a:rPr lang="en-US" b="0" i="1" dirty="0">
                <a:solidFill>
                  <a:srgbClr val="E95678"/>
                </a:solidFill>
                <a:effectLst/>
                <a:latin typeface="Consolas" panose="020B0609020204030204" pitchFamily="49" charset="0"/>
              </a:rPr>
              <a:t>err</a:t>
            </a:r>
            <a:r>
              <a:rPr lang="en-US" b="0" dirty="0">
                <a:solidFill>
                  <a:srgbClr val="BBBBBB"/>
                </a:solidFill>
                <a:effectLst/>
                <a:latin typeface="Consolas" panose="020B0609020204030204" pitchFamily="49" charset="0"/>
              </a:rPr>
              <a:t>) {</a:t>
            </a:r>
          </a:p>
          <a:p>
            <a:pPr marL="0" indent="0">
              <a:buNone/>
            </a:pPr>
            <a:r>
              <a:rPr lang="en-US" b="0" dirty="0">
                <a:solidFill>
                  <a:srgbClr val="BBBBBB"/>
                </a:solidFill>
                <a:effectLst/>
                <a:latin typeface="Consolas" panose="020B0609020204030204" pitchFamily="49" charset="0"/>
              </a:rPr>
              <a:t>    </a:t>
            </a:r>
            <a:r>
              <a:rPr lang="en-US" b="1" dirty="0">
                <a:solidFill>
                  <a:srgbClr val="46ACAD"/>
                </a:solidFill>
                <a:effectLst/>
                <a:latin typeface="Consolas" panose="020B0609020204030204" pitchFamily="49" charset="0"/>
              </a:rPr>
              <a:t>if</a:t>
            </a:r>
            <a:r>
              <a:rPr lang="en-US" b="0" dirty="0">
                <a:solidFill>
                  <a:srgbClr val="BBBBBB"/>
                </a:solidFill>
                <a:effectLst/>
                <a:latin typeface="Consolas" panose="020B0609020204030204" pitchFamily="49" charset="0"/>
              </a:rPr>
              <a:t> (</a:t>
            </a:r>
            <a:r>
              <a:rPr lang="en-US" b="0" dirty="0">
                <a:solidFill>
                  <a:srgbClr val="E95678"/>
                </a:solidFill>
                <a:effectLst/>
                <a:latin typeface="Consolas" panose="020B0609020204030204" pitchFamily="49" charset="0"/>
              </a:rPr>
              <a:t>err</a:t>
            </a:r>
            <a:r>
              <a:rPr lang="en-US" b="0" dirty="0">
                <a:solidFill>
                  <a:srgbClr val="BBBBBB"/>
                </a:solidFill>
                <a:effectLst/>
                <a:latin typeface="Consolas" panose="020B0609020204030204" pitchFamily="49" charset="0"/>
              </a:rPr>
              <a:t>) </a:t>
            </a:r>
            <a:r>
              <a:rPr lang="en-US" b="1" dirty="0">
                <a:solidFill>
                  <a:srgbClr val="46ACAD"/>
                </a:solidFill>
                <a:effectLst/>
                <a:latin typeface="Consolas" panose="020B0609020204030204" pitchFamily="49" charset="0"/>
              </a:rPr>
              <a:t>throw</a:t>
            </a:r>
            <a:r>
              <a:rPr lang="en-US" b="0" dirty="0">
                <a:solidFill>
                  <a:srgbClr val="BBBBBB"/>
                </a:solidFill>
                <a:effectLst/>
                <a:latin typeface="Consolas" panose="020B0609020204030204" pitchFamily="49" charset="0"/>
              </a:rPr>
              <a:t> </a:t>
            </a:r>
            <a:r>
              <a:rPr lang="en-US" b="0" dirty="0">
                <a:solidFill>
                  <a:srgbClr val="E95678"/>
                </a:solidFill>
                <a:effectLst/>
                <a:latin typeface="Consolas" panose="020B0609020204030204" pitchFamily="49" charset="0"/>
              </a:rPr>
              <a:t>err</a:t>
            </a:r>
            <a:r>
              <a:rPr lang="en-US" b="0" dirty="0">
                <a:solidFill>
                  <a:srgbClr val="BBBBBB"/>
                </a:solidFill>
                <a:effectLst/>
                <a:latin typeface="Consolas" panose="020B0609020204030204" pitchFamily="49" charset="0"/>
              </a:rPr>
              <a:t>;</a:t>
            </a:r>
          </a:p>
          <a:p>
            <a:pPr marL="0" indent="0">
              <a:buNone/>
            </a:pPr>
            <a:r>
              <a:rPr lang="en-US" b="0" dirty="0">
                <a:solidFill>
                  <a:srgbClr val="BBBBBB"/>
                </a:solidFill>
                <a:effectLst/>
                <a:latin typeface="Consolas" panose="020B0609020204030204" pitchFamily="49" charset="0"/>
              </a:rPr>
              <a:t>    </a:t>
            </a:r>
            <a:r>
              <a:rPr lang="en-US" b="0" dirty="0">
                <a:solidFill>
                  <a:srgbClr val="E95678"/>
                </a:solidFill>
                <a:effectLst/>
                <a:latin typeface="Consolas" panose="020B0609020204030204" pitchFamily="49" charset="0"/>
              </a:rPr>
              <a:t>console</a:t>
            </a:r>
            <a:r>
              <a:rPr lang="en-US" b="0" dirty="0">
                <a:solidFill>
                  <a:srgbClr val="BBBBBB"/>
                </a:solidFill>
                <a:effectLst/>
                <a:latin typeface="Consolas" panose="020B0609020204030204" pitchFamily="49" charset="0"/>
              </a:rPr>
              <a:t>.</a:t>
            </a:r>
            <a:r>
              <a:rPr lang="en-US" b="0" dirty="0">
                <a:solidFill>
                  <a:srgbClr val="FDB849"/>
                </a:solidFill>
                <a:effectLst/>
                <a:latin typeface="Consolas" panose="020B0609020204030204" pitchFamily="49" charset="0"/>
              </a:rPr>
              <a:t>log</a:t>
            </a:r>
            <a:r>
              <a:rPr lang="en-US" b="0" dirty="0">
                <a:solidFill>
                  <a:srgbClr val="BBBBBB"/>
                </a:solidFill>
                <a:effectLst/>
                <a:latin typeface="Consolas" panose="020B0609020204030204" pitchFamily="49" charset="0"/>
              </a:rPr>
              <a:t>(</a:t>
            </a:r>
            <a:r>
              <a:rPr lang="en-US" b="0" dirty="0">
                <a:solidFill>
                  <a:srgbClr val="EAAC8B"/>
                </a:solidFill>
                <a:effectLst/>
                <a:latin typeface="Consolas" panose="020B0609020204030204" pitchFamily="49" charset="0"/>
              </a:rPr>
              <a:t>"Connected!"</a:t>
            </a:r>
            <a:r>
              <a:rPr lang="en-US" b="0" dirty="0">
                <a:solidFill>
                  <a:srgbClr val="BBBBBB"/>
                </a:solidFill>
                <a:effectLst/>
                <a:latin typeface="Consolas" panose="020B0609020204030204" pitchFamily="49" charset="0"/>
              </a:rPr>
              <a:t>);</a:t>
            </a:r>
          </a:p>
          <a:p>
            <a:pPr marL="0" indent="0">
              <a:buNone/>
            </a:pPr>
            <a:r>
              <a:rPr lang="en-US" b="0" dirty="0">
                <a:solidFill>
                  <a:srgbClr val="BBBBBB"/>
                </a:solidFill>
                <a:effectLst/>
                <a:latin typeface="Consolas" panose="020B0609020204030204" pitchFamily="49" charset="0"/>
              </a:rPr>
              <a:t>    </a:t>
            </a:r>
            <a:r>
              <a:rPr lang="en-US" b="0" dirty="0" err="1">
                <a:solidFill>
                  <a:srgbClr val="E95678"/>
                </a:solidFill>
                <a:effectLst/>
                <a:latin typeface="Consolas" panose="020B0609020204030204" pitchFamily="49" charset="0"/>
              </a:rPr>
              <a:t>con</a:t>
            </a:r>
            <a:r>
              <a:rPr lang="en-US" b="0" dirty="0" err="1">
                <a:solidFill>
                  <a:srgbClr val="BBBBBB"/>
                </a:solidFill>
                <a:effectLst/>
                <a:latin typeface="Consolas" panose="020B0609020204030204" pitchFamily="49" charset="0"/>
              </a:rPr>
              <a:t>.</a:t>
            </a:r>
            <a:r>
              <a:rPr lang="en-US" b="0" dirty="0" err="1">
                <a:solidFill>
                  <a:srgbClr val="FDB849"/>
                </a:solidFill>
                <a:effectLst/>
                <a:latin typeface="Consolas" panose="020B0609020204030204" pitchFamily="49" charset="0"/>
              </a:rPr>
              <a:t>query</a:t>
            </a:r>
            <a:r>
              <a:rPr lang="en-US" b="0" dirty="0">
                <a:solidFill>
                  <a:srgbClr val="BBBBBB"/>
                </a:solidFill>
                <a:effectLst/>
                <a:latin typeface="Consolas" panose="020B0609020204030204" pitchFamily="49" charset="0"/>
              </a:rPr>
              <a:t>(</a:t>
            </a:r>
            <a:r>
              <a:rPr lang="en-US" b="0" dirty="0" err="1">
                <a:solidFill>
                  <a:srgbClr val="E95678"/>
                </a:solidFill>
                <a:effectLst/>
                <a:latin typeface="Consolas" panose="020B0609020204030204" pitchFamily="49" charset="0"/>
              </a:rPr>
              <a:t>sql</a:t>
            </a:r>
            <a:r>
              <a:rPr lang="en-US" b="0" dirty="0">
                <a:solidFill>
                  <a:srgbClr val="FFFFFF"/>
                </a:solidFill>
                <a:effectLst/>
                <a:latin typeface="Consolas" panose="020B0609020204030204" pitchFamily="49" charset="0"/>
              </a:rPr>
              <a:t>,</a:t>
            </a:r>
            <a:r>
              <a:rPr lang="en-US" b="0" dirty="0">
                <a:solidFill>
                  <a:srgbClr val="BBBBBB"/>
                </a:solidFill>
                <a:effectLst/>
                <a:latin typeface="Consolas" panose="020B0609020204030204" pitchFamily="49" charset="0"/>
              </a:rPr>
              <a:t> </a:t>
            </a:r>
            <a:r>
              <a:rPr lang="en-US" b="1" dirty="0">
                <a:solidFill>
                  <a:srgbClr val="46ACAD"/>
                </a:solidFill>
                <a:effectLst/>
                <a:latin typeface="Consolas" panose="020B0609020204030204" pitchFamily="49" charset="0"/>
              </a:rPr>
              <a:t>function</a:t>
            </a:r>
            <a:r>
              <a:rPr lang="en-US" b="0" dirty="0">
                <a:solidFill>
                  <a:srgbClr val="BBBBBB"/>
                </a:solidFill>
                <a:effectLst/>
                <a:latin typeface="Consolas" panose="020B0609020204030204" pitchFamily="49" charset="0"/>
              </a:rPr>
              <a:t> (</a:t>
            </a:r>
            <a:r>
              <a:rPr lang="en-US" b="0" i="1" dirty="0">
                <a:solidFill>
                  <a:srgbClr val="E95678"/>
                </a:solidFill>
                <a:effectLst/>
                <a:latin typeface="Consolas" panose="020B0609020204030204" pitchFamily="49" charset="0"/>
              </a:rPr>
              <a:t>err</a:t>
            </a:r>
            <a:r>
              <a:rPr lang="en-US" b="0" dirty="0">
                <a:solidFill>
                  <a:srgbClr val="FFFFFF"/>
                </a:solidFill>
                <a:effectLst/>
                <a:latin typeface="Consolas" panose="020B0609020204030204" pitchFamily="49" charset="0"/>
              </a:rPr>
              <a:t>,</a:t>
            </a:r>
            <a:r>
              <a:rPr lang="en-US" b="0" dirty="0">
                <a:solidFill>
                  <a:srgbClr val="BBBBBB"/>
                </a:solidFill>
                <a:effectLst/>
                <a:latin typeface="Consolas" panose="020B0609020204030204" pitchFamily="49" charset="0"/>
              </a:rPr>
              <a:t> </a:t>
            </a:r>
            <a:r>
              <a:rPr lang="en-US" b="0" i="1" dirty="0">
                <a:solidFill>
                  <a:srgbClr val="E95678"/>
                </a:solidFill>
                <a:effectLst/>
                <a:latin typeface="Consolas" panose="020B0609020204030204" pitchFamily="49" charset="0"/>
              </a:rPr>
              <a:t>result</a:t>
            </a:r>
            <a:r>
              <a:rPr lang="en-US" b="0" dirty="0">
                <a:solidFill>
                  <a:srgbClr val="BBBBBB"/>
                </a:solidFill>
                <a:effectLst/>
                <a:latin typeface="Consolas" panose="020B0609020204030204" pitchFamily="49" charset="0"/>
              </a:rPr>
              <a:t>) {</a:t>
            </a:r>
          </a:p>
          <a:p>
            <a:pPr marL="0" indent="0">
              <a:buNone/>
            </a:pPr>
            <a:r>
              <a:rPr lang="en-US" b="0" dirty="0">
                <a:solidFill>
                  <a:srgbClr val="BBBBBB"/>
                </a:solidFill>
                <a:effectLst/>
                <a:latin typeface="Consolas" panose="020B0609020204030204" pitchFamily="49" charset="0"/>
              </a:rPr>
              <a:t>      </a:t>
            </a:r>
            <a:r>
              <a:rPr lang="en-US" b="1" dirty="0">
                <a:solidFill>
                  <a:srgbClr val="46ACAD"/>
                </a:solidFill>
                <a:effectLst/>
                <a:latin typeface="Consolas" panose="020B0609020204030204" pitchFamily="49" charset="0"/>
              </a:rPr>
              <a:t>if</a:t>
            </a:r>
            <a:r>
              <a:rPr lang="en-US" b="0" dirty="0">
                <a:solidFill>
                  <a:srgbClr val="BBBBBB"/>
                </a:solidFill>
                <a:effectLst/>
                <a:latin typeface="Consolas" panose="020B0609020204030204" pitchFamily="49" charset="0"/>
              </a:rPr>
              <a:t> (</a:t>
            </a:r>
            <a:r>
              <a:rPr lang="en-US" b="0" dirty="0">
                <a:solidFill>
                  <a:srgbClr val="E95678"/>
                </a:solidFill>
                <a:effectLst/>
                <a:latin typeface="Consolas" panose="020B0609020204030204" pitchFamily="49" charset="0"/>
              </a:rPr>
              <a:t>err</a:t>
            </a:r>
            <a:r>
              <a:rPr lang="en-US" b="0" dirty="0">
                <a:solidFill>
                  <a:srgbClr val="BBBBBB"/>
                </a:solidFill>
                <a:effectLst/>
                <a:latin typeface="Consolas" panose="020B0609020204030204" pitchFamily="49" charset="0"/>
              </a:rPr>
              <a:t>) </a:t>
            </a:r>
            <a:r>
              <a:rPr lang="en-US" b="1" dirty="0">
                <a:solidFill>
                  <a:srgbClr val="46ACAD"/>
                </a:solidFill>
                <a:effectLst/>
                <a:latin typeface="Consolas" panose="020B0609020204030204" pitchFamily="49" charset="0"/>
              </a:rPr>
              <a:t>throw</a:t>
            </a:r>
            <a:r>
              <a:rPr lang="en-US" b="0" dirty="0">
                <a:solidFill>
                  <a:srgbClr val="BBBBBB"/>
                </a:solidFill>
                <a:effectLst/>
                <a:latin typeface="Consolas" panose="020B0609020204030204" pitchFamily="49" charset="0"/>
              </a:rPr>
              <a:t> </a:t>
            </a:r>
            <a:r>
              <a:rPr lang="en-US" b="0" dirty="0">
                <a:solidFill>
                  <a:srgbClr val="E95678"/>
                </a:solidFill>
                <a:effectLst/>
                <a:latin typeface="Consolas" panose="020B0609020204030204" pitchFamily="49" charset="0"/>
              </a:rPr>
              <a:t>err</a:t>
            </a:r>
            <a:r>
              <a:rPr lang="en-US" b="0" dirty="0">
                <a:solidFill>
                  <a:srgbClr val="BBBBBB"/>
                </a:solidFill>
                <a:effectLst/>
                <a:latin typeface="Consolas" panose="020B0609020204030204" pitchFamily="49" charset="0"/>
              </a:rPr>
              <a:t>;</a:t>
            </a:r>
          </a:p>
          <a:p>
            <a:pPr marL="0" indent="0">
              <a:buNone/>
            </a:pPr>
            <a:r>
              <a:rPr lang="en-US" b="0" dirty="0">
                <a:solidFill>
                  <a:srgbClr val="BBBBBB"/>
                </a:solidFill>
                <a:effectLst/>
                <a:latin typeface="Consolas" panose="020B0609020204030204" pitchFamily="49" charset="0"/>
              </a:rPr>
              <a:t>      </a:t>
            </a:r>
            <a:r>
              <a:rPr lang="en-US" b="0" dirty="0">
                <a:solidFill>
                  <a:srgbClr val="E95678"/>
                </a:solidFill>
                <a:effectLst/>
                <a:latin typeface="Consolas" panose="020B0609020204030204" pitchFamily="49" charset="0"/>
              </a:rPr>
              <a:t>console</a:t>
            </a:r>
            <a:r>
              <a:rPr lang="en-US" b="0" dirty="0">
                <a:solidFill>
                  <a:srgbClr val="BBBBBB"/>
                </a:solidFill>
                <a:effectLst/>
                <a:latin typeface="Consolas" panose="020B0609020204030204" pitchFamily="49" charset="0"/>
              </a:rPr>
              <a:t>.</a:t>
            </a:r>
            <a:r>
              <a:rPr lang="en-US" b="0" dirty="0">
                <a:solidFill>
                  <a:srgbClr val="FDB849"/>
                </a:solidFill>
                <a:effectLst/>
                <a:latin typeface="Consolas" panose="020B0609020204030204" pitchFamily="49" charset="0"/>
              </a:rPr>
              <a:t>log</a:t>
            </a:r>
            <a:r>
              <a:rPr lang="en-US" b="0" dirty="0">
                <a:solidFill>
                  <a:srgbClr val="BBBBBB"/>
                </a:solidFill>
                <a:effectLst/>
                <a:latin typeface="Consolas" panose="020B0609020204030204" pitchFamily="49" charset="0"/>
              </a:rPr>
              <a:t>(</a:t>
            </a:r>
            <a:r>
              <a:rPr lang="en-US" b="0" dirty="0">
                <a:solidFill>
                  <a:srgbClr val="EAAC8B"/>
                </a:solidFill>
                <a:effectLst/>
                <a:latin typeface="Consolas" panose="020B0609020204030204" pitchFamily="49" charset="0"/>
              </a:rPr>
              <a:t>"Result: "</a:t>
            </a:r>
            <a:r>
              <a:rPr lang="en-US" b="0" dirty="0">
                <a:solidFill>
                  <a:srgbClr val="BBBBBB"/>
                </a:solidFill>
                <a:effectLst/>
                <a:latin typeface="Consolas" panose="020B0609020204030204" pitchFamily="49" charset="0"/>
              </a:rPr>
              <a:t> </a:t>
            </a:r>
            <a:r>
              <a:rPr lang="en-US" b="1" dirty="0">
                <a:solidFill>
                  <a:srgbClr val="46ACAD"/>
                </a:solidFill>
                <a:effectLst/>
                <a:latin typeface="Consolas" panose="020B0609020204030204" pitchFamily="49" charset="0"/>
              </a:rPr>
              <a:t>+</a:t>
            </a:r>
            <a:r>
              <a:rPr lang="en-US" b="0" dirty="0">
                <a:solidFill>
                  <a:srgbClr val="BBBBBB"/>
                </a:solidFill>
                <a:effectLst/>
                <a:latin typeface="Consolas" panose="020B0609020204030204" pitchFamily="49" charset="0"/>
              </a:rPr>
              <a:t> </a:t>
            </a:r>
            <a:r>
              <a:rPr lang="en-US" b="0" dirty="0">
                <a:solidFill>
                  <a:srgbClr val="E95678"/>
                </a:solidFill>
                <a:effectLst/>
                <a:latin typeface="Consolas" panose="020B0609020204030204" pitchFamily="49" charset="0"/>
              </a:rPr>
              <a:t>result</a:t>
            </a:r>
            <a:r>
              <a:rPr lang="en-US" b="0" dirty="0">
                <a:solidFill>
                  <a:srgbClr val="BBBBBB"/>
                </a:solidFill>
                <a:effectLst/>
                <a:latin typeface="Consolas" panose="020B0609020204030204" pitchFamily="49" charset="0"/>
              </a:rPr>
              <a:t>);</a:t>
            </a:r>
          </a:p>
          <a:p>
            <a:pPr marL="0" indent="0">
              <a:buNone/>
            </a:pPr>
            <a:r>
              <a:rPr lang="en-US" b="0" dirty="0">
                <a:solidFill>
                  <a:srgbClr val="BBBBBB"/>
                </a:solidFill>
                <a:effectLst/>
                <a:latin typeface="Consolas" panose="020B0609020204030204" pitchFamily="49" charset="0"/>
              </a:rPr>
              <a:t>    });</a:t>
            </a:r>
          </a:p>
          <a:p>
            <a:pPr marL="0" indent="0">
              <a:buNone/>
            </a:pPr>
            <a:r>
              <a:rPr lang="en-US" b="0" dirty="0">
                <a:solidFill>
                  <a:srgbClr val="BBBBBB"/>
                </a:solidFill>
                <a:effectLst/>
                <a:latin typeface="Consolas" panose="020B0609020204030204" pitchFamily="49" charset="0"/>
              </a:rPr>
              <a:t>  });</a:t>
            </a:r>
          </a:p>
          <a:p>
            <a:pPr marL="0" indent="0">
              <a:buNone/>
            </a:pPr>
            <a:endParaRPr lang="en-US" dirty="0"/>
          </a:p>
        </p:txBody>
      </p:sp>
    </p:spTree>
    <p:extLst>
      <p:ext uri="{BB962C8B-B14F-4D97-AF65-F5344CB8AC3E}">
        <p14:creationId xmlns:p14="http://schemas.microsoft.com/office/powerpoint/2010/main" val="1162020185"/>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TextBox 10"/>
          <p:cNvSpPr txBox="1"/>
          <p:nvPr/>
        </p:nvSpPr>
        <p:spPr>
          <a:xfrm>
            <a:off x="762000" y="762000"/>
            <a:ext cx="3810001" cy="2025649"/>
          </a:xfrm>
          <a:prstGeom prst="rect">
            <a:avLst/>
          </a:prstGeom>
        </p:spPr>
        <p:txBody>
          <a:bodyPr vert="horz" lIns="91440" tIns="45720" rIns="91440" bIns="45720" rtlCol="0" anchor="b" anchorCtr="0">
            <a:normAutofit/>
          </a:bodyPr>
          <a:lstStyle/>
          <a:p>
            <a:pPr>
              <a:lnSpc>
                <a:spcPct val="90000"/>
              </a:lnSpc>
              <a:spcBef>
                <a:spcPct val="0"/>
              </a:spcBef>
              <a:spcAft>
                <a:spcPts val="600"/>
              </a:spcAft>
            </a:pPr>
            <a:r>
              <a:rPr lang="en-US" sz="4400" kern="1200">
                <a:solidFill>
                  <a:schemeClr val="tx1"/>
                </a:solidFill>
                <a:latin typeface="+mj-lt"/>
                <a:ea typeface="+mj-ea"/>
                <a:cs typeface="+mj-cs"/>
              </a:rPr>
              <a:t>Connection of Node.js using API</a:t>
            </a:r>
          </a:p>
        </p:txBody>
      </p:sp>
      <p:pic>
        <p:nvPicPr>
          <p:cNvPr id="4098" name="Picture 2" descr="Docker : Step by Step NodeJS and MySQL app with React - I - 2020">
            <a:extLst>
              <a:ext uri="{FF2B5EF4-FFF2-40B4-BE49-F238E27FC236}">
                <a16:creationId xmlns:a16="http://schemas.microsoft.com/office/drawing/2014/main" id="{3E280833-9A23-0644-1B89-B1F7190BA5B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34000" y="1531620"/>
            <a:ext cx="6096000" cy="3794759"/>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762001" y="3047999"/>
            <a:ext cx="3810000" cy="3048001"/>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a:t>Connecting Node.js to an API involves making HTTP requests to interact with the API endpoints. Node.js has several libraries that make this process easier. One popular choice is the axios library, but you can also use the built-in http or https modules.</a:t>
            </a:r>
          </a:p>
        </p:txBody>
      </p:sp>
    </p:spTree>
    <p:extLst>
      <p:ext uri="{BB962C8B-B14F-4D97-AF65-F5344CB8AC3E}">
        <p14:creationId xmlns:p14="http://schemas.microsoft.com/office/powerpoint/2010/main" val="887433131"/>
      </p:ext>
    </p:extLst>
  </p:cSld>
  <p:clrMapOvr>
    <a:masterClrMapping/>
  </p:clrMapOvr>
  <p:transition spd="slow">
    <p:cover/>
  </p:transition>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efaul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he" id="{D8BE5970-AD91-4A1E-82E4-673AFCD74259}" vid="{A82554F5-21F3-46E1-85E9-4D120448F463}"/>
    </a:ext>
  </a:extLst>
</a:theme>
</file>

<file path=ppt/theme/theme2.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3.xml><?xml version="1.0" encoding="utf-8"?>
<a:theme xmlns:a="http://schemas.openxmlformats.org/drawingml/2006/main" name="1_Th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efaul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he" id="{D8BE5970-AD91-4A1E-82E4-673AFCD74259}" vid="{A82554F5-21F3-46E1-85E9-4D120448F463}"/>
    </a:ext>
  </a:extLst>
</a:theme>
</file>

<file path=ppt/theme/theme4.xml><?xml version="1.0" encoding="utf-8"?>
<a:theme xmlns:a="http://schemas.openxmlformats.org/drawingml/2006/main" name="1_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The</Template>
  <TotalTime>139</TotalTime>
  <Words>606</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11</vt:i4>
      </vt:variant>
    </vt:vector>
  </HeadingPairs>
  <TitlesOfParts>
    <vt:vector size="23" baseType="lpstr">
      <vt:lpstr>Arial</vt:lpstr>
      <vt:lpstr>Century Gothic</vt:lpstr>
      <vt:lpstr>Consolas</vt:lpstr>
      <vt:lpstr>IBM Plex Sans</vt:lpstr>
      <vt:lpstr>Segoe UI</vt:lpstr>
      <vt:lpstr>Times New Roman</vt:lpstr>
      <vt:lpstr>Verdana</vt:lpstr>
      <vt:lpstr>Wingdings 3</vt:lpstr>
      <vt:lpstr>The</vt:lpstr>
      <vt:lpstr>Ion</vt:lpstr>
      <vt:lpstr>1_The</vt:lpstr>
      <vt:lpstr>1_Ion</vt:lpstr>
      <vt:lpstr>Web Technologies: Accessing MySQL from NodeJS</vt:lpstr>
      <vt:lpstr>CONTENTS</vt:lpstr>
      <vt:lpstr>What is Node.js?</vt:lpstr>
      <vt:lpstr>Basic Node.js Script:</vt:lpstr>
      <vt:lpstr>Accessing MYSQL from Node.js</vt:lpstr>
      <vt:lpstr>Accessing MySQL from Node.js</vt:lpstr>
      <vt:lpstr>Connection:</vt:lpstr>
      <vt:lpstr>Query a Database</vt:lpstr>
      <vt:lpstr>PowerPoint Presentation</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technologies</dc:title>
  <dc:creator>likhitha dintakurthi</dc:creator>
  <cp:lastModifiedBy>BALIVADA ABHINAY</cp:lastModifiedBy>
  <cp:revision>15</cp:revision>
  <dcterms:created xsi:type="dcterms:W3CDTF">2023-11-11T15:39:25Z</dcterms:created>
  <dcterms:modified xsi:type="dcterms:W3CDTF">2023-11-16T04:21:16Z</dcterms:modified>
</cp:coreProperties>
</file>