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ika" userId="8dc7c5bd22d6f8e5" providerId="LiveId" clId="{C577668D-1343-48B4-A7A6-A9567F603F8F}"/>
    <pc:docChg chg="modSld">
      <pc:chgData name="Geethika" userId="8dc7c5bd22d6f8e5" providerId="LiveId" clId="{C577668D-1343-48B4-A7A6-A9567F603F8F}" dt="2023-04-28T10:38:40.457" v="5" actId="20577"/>
      <pc:docMkLst>
        <pc:docMk/>
      </pc:docMkLst>
      <pc:sldChg chg="modSp mod">
        <pc:chgData name="Geethika" userId="8dc7c5bd22d6f8e5" providerId="LiveId" clId="{C577668D-1343-48B4-A7A6-A9567F603F8F}" dt="2023-04-28T10:38:40.457" v="5" actId="20577"/>
        <pc:sldMkLst>
          <pc:docMk/>
          <pc:sldMk cId="0" sldId="265"/>
        </pc:sldMkLst>
        <pc:spChg chg="mod">
          <ac:chgData name="Geethika" userId="8dc7c5bd22d6f8e5" providerId="LiveId" clId="{C577668D-1343-48B4-A7A6-A9567F603F8F}" dt="2023-04-28T10:38:40.457" v="5" actId="20577"/>
          <ac:spMkLst>
            <pc:docMk/>
            <pc:sldMk cId="0" sldId="265"/>
            <ac:spMk id="1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27bcd69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d27bcd69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d27bcd69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d27bcd69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27bcd69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27bcd69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27bcd69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27bcd69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27bcd69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27bcd69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27bcd69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d27bcd69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d27bcd69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d27bcd69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d27bcd69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d27bcd69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27bcd69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d27bcd69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27bcd69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27bcd69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8893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IoT Enabled Occupancy based Home/Lab Automation controller</a:t>
            </a:r>
            <a:endParaRPr sz="31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643950"/>
            <a:ext cx="34707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 Geethika Lakshmi Ramya (200070015)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Abhiram Naidu Mullu (200070046)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Sri Lavya (200070031)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499" y="1149175"/>
            <a:ext cx="732721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Successfully built a working prototype for the sensor module.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Control signal is being given to the actuator in case of detection.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Still working on the wireless connectivity part of the project.</a:t>
            </a:r>
            <a:endParaRPr sz="1800" dirty="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432012" y="1374375"/>
            <a:ext cx="2279975" cy="44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7290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Agenda</a:t>
            </a:r>
            <a:endParaRPr sz="3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437275"/>
            <a:ext cx="3798900" cy="32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Introduction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Block Diagram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Components Datasheet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IoT middleware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Challenges and Solutions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Future Works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633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Our project is focused on creating an IoT-enabled home automation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Aim is to make an IoT-based controller node that can independently control light and fans in the lab.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Combine these nodes using a central server to automate the whole process.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201200"/>
            <a:ext cx="6906300" cy="34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75525"/>
            <a:ext cx="7038900" cy="3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PIR Sensor </a:t>
            </a:r>
            <a:r>
              <a:rPr lang="en-GB" sz="1100"/>
              <a:t>(Range:up to 20ft,Output:3V digital pulse, Input:5V-12V)</a:t>
            </a:r>
            <a:endParaRPr sz="11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CC3235SF Micro-controller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Voltage Regulator </a:t>
            </a:r>
            <a:r>
              <a:rPr lang="en-GB" sz="1100"/>
              <a:t>(9V battery, 10uFcapacitors, LM7805)</a:t>
            </a:r>
            <a:endParaRPr sz="11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4-channel Relay Module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700" y="2774400"/>
            <a:ext cx="2886674" cy="1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1348" y="2981248"/>
            <a:ext cx="1612125" cy="14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Middleware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Deployed 2 CC3235S boards for acting as main and node servers.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Established a simple HTTP connection between the board using the included wifi modules.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Implemented HTTP request handling and error handling.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Transmitted the sensor values from the node board to the main board for issuing control signal to the 4-channel relay.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85662" y="-1545050"/>
            <a:ext cx="3572675" cy="7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639400" y="4259200"/>
            <a:ext cx="633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Left : Node server with PIR                     Right : Main server with 4 channel relay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Solutions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High sensitivity sensor 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The PIR sensor available in the lab has a very high sensitivity and is detecting movement from as far as 4 meter which is not at all desirable.</a:t>
            </a:r>
            <a:endParaRPr>
              <a:solidFill>
                <a:srgbClr val="D9D9D9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So we have to do multiple tests and note down the change in voltage values with distance.</a:t>
            </a:r>
            <a:endParaRPr>
              <a:solidFill>
                <a:srgbClr val="EAD1DC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AD1DC"/>
                </a:solidFill>
              </a:rPr>
              <a:t>We came up with a software solution for this problem.</a:t>
            </a:r>
            <a:endParaRPr>
              <a:solidFill>
                <a:srgbClr val="EAD1D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Solutions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Connectivity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We tried using a MQTT type of connection but the budget of our project doesn't make sense for us to use an extra microcontroller for acting as an MQTT broker.</a:t>
            </a:r>
            <a:endParaRPr>
              <a:solidFill>
                <a:srgbClr val="D9D9D9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So we shifted to a HTTP type of connection which is giving is connectivity issues.</a:t>
            </a:r>
            <a:endParaRPr>
              <a:solidFill>
                <a:srgbClr val="D9D9D9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D9D9D9"/>
                </a:solidFill>
              </a:rPr>
              <a:t>We are still working on the wifi interfacing for this project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356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IoT Enabled Occupancy based Home/Lab Automation controller</vt:lpstr>
      <vt:lpstr>Agenda</vt:lpstr>
      <vt:lpstr>Introduction</vt:lpstr>
      <vt:lpstr>Block Diagram</vt:lpstr>
      <vt:lpstr>Components </vt:lpstr>
      <vt:lpstr>IoT Middleware</vt:lpstr>
      <vt:lpstr>PowerPoint Presentation</vt:lpstr>
      <vt:lpstr>Challenges and Solutions</vt:lpstr>
      <vt:lpstr>Challenges and Solutions</vt:lpstr>
      <vt:lpstr>Conclusions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Occupancy based Home/Lab Automation controller</dc:title>
  <cp:lastModifiedBy>Geethika</cp:lastModifiedBy>
  <cp:revision>2</cp:revision>
  <dcterms:modified xsi:type="dcterms:W3CDTF">2023-04-28T10:38:42Z</dcterms:modified>
</cp:coreProperties>
</file>