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3" r:id="rId5"/>
    <p:sldId id="275" r:id="rId6"/>
    <p:sldId id="277" r:id="rId7"/>
    <p:sldId id="279" r:id="rId8"/>
    <p:sldId id="274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2Kg35_hL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 - 2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ENUKONDA ABHIRAM REDDY(217Z1A0559)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217Z1A0559</a:t>
            </a:r>
          </a:p>
          <a:p>
            <a:r>
              <a:rPr lang="en-US" dirty="0"/>
              <a:t>Student Name : ENUKONDA ABHIRAM REDDY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26/05/24 – 31/05/24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14098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36980"/>
              </p:ext>
            </p:extLst>
          </p:nvPr>
        </p:nvGraphicFramePr>
        <p:xfrm>
          <a:off x="843280" y="5212080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3065-DFEF-C2E2-5734-08432E0E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9AAC-4EE3-CA97-D78F-023FE468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Weekend tasks-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Assignment 1 -  </a:t>
            </a:r>
            <a:r>
              <a:rPr lang="en-US" b="0" dirty="0">
                <a:hlinkClick r:id="rId2"/>
              </a:rPr>
              <a:t>https://youtu.be/L2Kg35_hLcA</a:t>
            </a:r>
            <a:endParaRPr lang="en-US" b="0" dirty="0"/>
          </a:p>
          <a:p>
            <a:r>
              <a:rPr lang="en-US" dirty="0"/>
              <a:t>Assignment 2 -  </a:t>
            </a:r>
            <a:r>
              <a:rPr lang="en-US" b="0" dirty="0"/>
              <a:t>https://youtu.be/G_REygTXK0c</a:t>
            </a:r>
            <a:endParaRPr lang="en-IN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39BE-35C5-CFB3-E679-0E6017AF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60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ENUKONDA ABHIRAM REDDY</a:t>
            </a:r>
          </a:p>
          <a:p>
            <a:r>
              <a:rPr lang="en-US" dirty="0"/>
              <a:t>(217Z1A0559)</a:t>
            </a:r>
            <a:endParaRPr lang="en-PK" dirty="0"/>
          </a:p>
          <a:p>
            <a:r>
              <a:rPr lang="en-US" dirty="0"/>
              <a:t>Enukonda.abhiramreddy@gmail.com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1343</TotalTime>
  <Words>126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WEEKLY PROGRESS REPORT - 2</vt:lpstr>
      <vt:lpstr>STATUS SUMMARY</vt:lpstr>
      <vt:lpstr>PROGRESS</vt:lpstr>
      <vt:lpstr>Video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ABHIRAM REDDY ENUKONDA 217Z1A0559</cp:lastModifiedBy>
  <cp:revision>5</cp:revision>
  <dcterms:created xsi:type="dcterms:W3CDTF">2024-05-26T06:57:35Z</dcterms:created>
  <dcterms:modified xsi:type="dcterms:W3CDTF">2024-06-02T12:57:49Z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