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5.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5"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212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13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050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2084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015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27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2142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6397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57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660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38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6/11/2024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181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6/11/2024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98475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1001556"/>
          </a:xfrm>
          <a:prstGeom prst="rect">
            <a:avLst/>
          </a:prstGeom>
        </p:spPr>
        <p:txBody>
          <a:bodyPr vert="horz" wrap="square" lIns="0" tIns="16510" rIns="0" bIns="0" rtlCol="0">
            <a:spAutoFit/>
          </a:bodyPr>
          <a:lstStyle/>
          <a:p>
            <a:pPr marL="3213735" algn="l">
              <a:lnSpc>
                <a:spcPct val="100000"/>
              </a:lnSpc>
              <a:spcBef>
                <a:spcPts val="130"/>
              </a:spcBef>
            </a:pPr>
            <a:r>
              <a:rPr lang="en-US" spc="15" dirty="0" err="1"/>
              <a:t>S.Abhiram</a:t>
            </a:r>
            <a:br>
              <a:rPr lang="en-US" spc="15" dirty="0"/>
            </a:br>
            <a:r>
              <a:rPr lang="en-US" spc="15" dirty="0"/>
              <a:t>keylogger</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sp>
        <p:nvSpPr>
          <p:cNvPr id="22" name="object 22"/>
          <p:cNvSpPr txBox="1">
            <a:spLocks noGrp="1"/>
          </p:cNvSpPr>
          <p:nvPr>
            <p:ph type="sldNum" sz="quarter" idx="12"/>
          </p:nvPr>
        </p:nvSpPr>
        <p:spPr>
          <a:xfrm>
            <a:off x="480060" y="457200"/>
            <a:ext cx="815340"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TotalTime>
  <Words>678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Gill Sans MT</vt:lpstr>
      <vt:lpstr>Google Sans</vt:lpstr>
      <vt:lpstr>helvetica</vt:lpstr>
      <vt:lpstr>HelveticaNeue Regular</vt:lpstr>
      <vt:lpstr>Inter</vt:lpstr>
      <vt:lpstr>neue-haas-grotesk-display</vt:lpstr>
      <vt:lpstr>Nunito</vt:lpstr>
      <vt:lpstr>Trebuchet MS</vt:lpstr>
      <vt:lpstr>Gallery</vt:lpstr>
      <vt:lpstr>S.Abhiram keylogger</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indra</dc:creator>
  <cp:lastModifiedBy>UMA MAHESWARA RAO SAKHA</cp:lastModifiedBy>
  <cp:revision>5</cp:revision>
  <dcterms:created xsi:type="dcterms:W3CDTF">2024-06-03T05:48:59Z</dcterms:created>
  <dcterms:modified xsi:type="dcterms:W3CDTF">2024-06-11T13:43:07Z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