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97" r:id="rId1"/>
  </p:sldMasterIdLst>
  <p:sldIdLst>
    <p:sldId id="256" r:id="rId2"/>
    <p:sldId id="257" r:id="rId3"/>
    <p:sldId id="266"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400" b="1" i="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400" b="1" i="0" kern="120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59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003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626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125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66828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154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99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96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3222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7471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502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15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699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24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6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798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770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5498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6/13/2024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384679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bhiramSakha/APSSDC_CS-PROJEC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1001556"/>
          </a:xfrm>
          <a:prstGeom prst="rect">
            <a:avLst/>
          </a:prstGeom>
        </p:spPr>
        <p:txBody>
          <a:bodyPr vert="horz" wrap="square" lIns="0" tIns="16510" rIns="0" bIns="0" rtlCol="0">
            <a:spAutoFit/>
          </a:bodyPr>
          <a:lstStyle/>
          <a:p>
            <a:pPr marL="3213735" algn="l">
              <a:lnSpc>
                <a:spcPct val="100000"/>
              </a:lnSpc>
              <a:spcBef>
                <a:spcPts val="130"/>
              </a:spcBef>
            </a:pPr>
            <a:r>
              <a:rPr lang="en-US" spc="15" dirty="0" err="1"/>
              <a:t>S.Abhiram</a:t>
            </a:r>
            <a:br>
              <a:rPr lang="en-US" spc="15" dirty="0"/>
            </a:br>
            <a:r>
              <a:rPr lang="en-US" spc="15" dirty="0"/>
              <a:t>keylogger</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6441-6C48-59A5-61D8-E93A70D8A13F}"/>
              </a:ext>
            </a:extLst>
          </p:cNvPr>
          <p:cNvSpPr>
            <a:spLocks noGrp="1"/>
          </p:cNvSpPr>
          <p:nvPr>
            <p:ph type="ctrTitle"/>
          </p:nvPr>
        </p:nvSpPr>
        <p:spPr/>
        <p:txBody>
          <a:bodyPr/>
          <a:lstStyle/>
          <a:p>
            <a:r>
              <a:rPr lang="en-US" dirty="0" err="1"/>
              <a:t>Github</a:t>
            </a:r>
            <a:r>
              <a:rPr lang="en-US" dirty="0"/>
              <a:t> Repository </a:t>
            </a:r>
            <a:r>
              <a:rPr lang="en-US" dirty="0" err="1"/>
              <a:t>Linl</a:t>
            </a:r>
            <a:endParaRPr lang="en-IN" dirty="0"/>
          </a:p>
        </p:txBody>
      </p:sp>
      <p:sp>
        <p:nvSpPr>
          <p:cNvPr id="3" name="Subtitle 2">
            <a:extLst>
              <a:ext uri="{FF2B5EF4-FFF2-40B4-BE49-F238E27FC236}">
                <a16:creationId xmlns:a16="http://schemas.microsoft.com/office/drawing/2014/main" id="{77DB999F-C32E-3660-004D-A2C9193B8DD9}"/>
              </a:ext>
            </a:extLst>
          </p:cNvPr>
          <p:cNvSpPr>
            <a:spLocks noGrp="1"/>
          </p:cNvSpPr>
          <p:nvPr>
            <p:ph type="subTitle" idx="1"/>
          </p:nvPr>
        </p:nvSpPr>
        <p:spPr/>
        <p:txBody>
          <a:bodyPr/>
          <a:lstStyle/>
          <a:p>
            <a:r>
              <a:rPr lang="en-IN" dirty="0">
                <a:hlinkClick r:id="rId2"/>
              </a:rPr>
              <a:t>https://github.com/AbhiramSakha/APSSDC_CS-PROJECT</a:t>
            </a:r>
            <a:endParaRPr lang="en-IN" dirty="0"/>
          </a:p>
        </p:txBody>
      </p:sp>
    </p:spTree>
    <p:extLst>
      <p:ext uri="{BB962C8B-B14F-4D97-AF65-F5344CB8AC3E}">
        <p14:creationId xmlns:p14="http://schemas.microsoft.com/office/powerpoint/2010/main" val="191975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keylogger</a:t>
            </a:r>
            <a:br>
              <a:rPr lang="en-IN" sz="4250" spc="25" dirty="0"/>
            </a:br>
            <a:endParaRPr sz="4250" dirty="0"/>
          </a:p>
        </p:txBody>
      </p:sp>
      <p:sp>
        <p:nvSpPr>
          <p:cNvPr id="22" name="object 22"/>
          <p:cNvSpPr txBox="1">
            <a:spLocks noGrp="1"/>
          </p:cNvSpPr>
          <p:nvPr>
            <p:ph type="sldNum" sz="quarter" idx="12"/>
          </p:nvPr>
        </p:nvSpPr>
        <p:spPr>
          <a:xfrm>
            <a:off x="480060" y="457200"/>
            <a:ext cx="815340"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93260958"/>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524315"/>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i="0" dirty="0">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Nunito" panose="020F0502020204030204" pitchFamily="2" charset="0"/>
              </a:rPr>
              <a:t>TheOneSpy</a:t>
            </a:r>
            <a:r>
              <a:rPr lang="en-US" sz="2400" i="0" dirty="0">
                <a:effectLst/>
                <a:highlight>
                  <a:srgbClr val="C0C0C0"/>
                </a:highlight>
                <a:latin typeface="Nunito" panose="020F0502020204030204" pitchFamily="2" charset="0"/>
              </a:rPr>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90</TotalTime>
  <Words>692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Garamond</vt:lpstr>
      <vt:lpstr>Google Sans</vt:lpstr>
      <vt:lpstr>helvetica</vt:lpstr>
      <vt:lpstr>HelveticaNeue Regular</vt:lpstr>
      <vt:lpstr>Inter</vt:lpstr>
      <vt:lpstr>neue-haas-grotesk-display</vt:lpstr>
      <vt:lpstr>Nunito</vt:lpstr>
      <vt:lpstr>Trebuchet MS</vt:lpstr>
      <vt:lpstr>Organic</vt:lpstr>
      <vt:lpstr>S.Abhiram keylogger</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Github Repository Linl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indra</dc:creator>
  <cp:lastModifiedBy>UMA MAHESWARA RAO SAKHA</cp:lastModifiedBy>
  <cp:revision>6</cp:revision>
  <dcterms:created xsi:type="dcterms:W3CDTF">2024-06-03T05:48:59Z</dcterms:created>
  <dcterms:modified xsi:type="dcterms:W3CDTF">2024-06-13T06:12:12Z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