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1237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E2D4B-A080-441A-807B-7F7B35A769B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C9B1EF-5E20-4AE9-965D-24F1124AC035}">
      <dgm:prSet/>
      <dgm:spPr/>
      <dgm:t>
        <a:bodyPr/>
        <a:lstStyle/>
        <a:p>
          <a:r>
            <a:rPr lang="en-CA"/>
            <a:t>Preprocessing</a:t>
          </a:r>
          <a:endParaRPr lang="en-US"/>
        </a:p>
      </dgm:t>
    </dgm:pt>
    <dgm:pt modelId="{69C36DD4-2132-4FD9-9058-B33DA603C870}" type="parTrans" cxnId="{A74D954C-618E-4191-8B7F-CC721365D221}">
      <dgm:prSet/>
      <dgm:spPr/>
      <dgm:t>
        <a:bodyPr/>
        <a:lstStyle/>
        <a:p>
          <a:endParaRPr lang="en-US"/>
        </a:p>
      </dgm:t>
    </dgm:pt>
    <dgm:pt modelId="{6F0C1036-AC9F-4BB5-8F46-39606095A2CA}" type="sibTrans" cxnId="{A74D954C-618E-4191-8B7F-CC721365D221}">
      <dgm:prSet/>
      <dgm:spPr/>
      <dgm:t>
        <a:bodyPr/>
        <a:lstStyle/>
        <a:p>
          <a:endParaRPr lang="en-US"/>
        </a:p>
      </dgm:t>
    </dgm:pt>
    <dgm:pt modelId="{D3902A29-6462-46DB-89E2-0C3D1CF15927}">
      <dgm:prSet/>
      <dgm:spPr/>
      <dgm:t>
        <a:bodyPr/>
        <a:lstStyle/>
        <a:p>
          <a:r>
            <a:rPr lang="en-CA"/>
            <a:t>Finding the correlation coefficient</a:t>
          </a:r>
          <a:endParaRPr lang="en-US"/>
        </a:p>
      </dgm:t>
    </dgm:pt>
    <dgm:pt modelId="{FB6695B2-032E-4D35-9EB4-7AEEDE211AB6}" type="parTrans" cxnId="{41A52655-8DB3-4E4B-8471-B32BDC0A5E59}">
      <dgm:prSet/>
      <dgm:spPr/>
      <dgm:t>
        <a:bodyPr/>
        <a:lstStyle/>
        <a:p>
          <a:endParaRPr lang="en-US"/>
        </a:p>
      </dgm:t>
    </dgm:pt>
    <dgm:pt modelId="{43CF00A7-EC2D-4DB1-B103-7896A2FE124B}" type="sibTrans" cxnId="{41A52655-8DB3-4E4B-8471-B32BDC0A5E59}">
      <dgm:prSet/>
      <dgm:spPr/>
      <dgm:t>
        <a:bodyPr/>
        <a:lstStyle/>
        <a:p>
          <a:endParaRPr lang="en-US"/>
        </a:p>
      </dgm:t>
    </dgm:pt>
    <dgm:pt modelId="{C73B6699-9ABC-47EF-815C-B9E161B7478C}">
      <dgm:prSet/>
      <dgm:spPr/>
      <dgm:t>
        <a:bodyPr/>
        <a:lstStyle/>
        <a:p>
          <a:r>
            <a:rPr lang="en-CA"/>
            <a:t>Visualizing the data using plots</a:t>
          </a:r>
          <a:endParaRPr lang="en-US"/>
        </a:p>
      </dgm:t>
    </dgm:pt>
    <dgm:pt modelId="{2C11965D-15AB-44FC-BD2E-9227562DF758}" type="parTrans" cxnId="{E2E5F725-4252-471B-9151-2ED82713A00B}">
      <dgm:prSet/>
      <dgm:spPr/>
      <dgm:t>
        <a:bodyPr/>
        <a:lstStyle/>
        <a:p>
          <a:endParaRPr lang="en-US"/>
        </a:p>
      </dgm:t>
    </dgm:pt>
    <dgm:pt modelId="{2DD28981-D79D-44AB-BFAD-3597CEF44EBF}" type="sibTrans" cxnId="{E2E5F725-4252-471B-9151-2ED82713A00B}">
      <dgm:prSet/>
      <dgm:spPr/>
      <dgm:t>
        <a:bodyPr/>
        <a:lstStyle/>
        <a:p>
          <a:endParaRPr lang="en-US"/>
        </a:p>
      </dgm:t>
    </dgm:pt>
    <dgm:pt modelId="{CD738D38-68BE-47E5-A2B3-18CACEFD5FD8}">
      <dgm:prSet/>
      <dgm:spPr/>
      <dgm:t>
        <a:bodyPr/>
        <a:lstStyle/>
        <a:p>
          <a:r>
            <a:rPr lang="en-CA"/>
            <a:t>Dimensionality reduction</a:t>
          </a:r>
          <a:endParaRPr lang="en-US"/>
        </a:p>
      </dgm:t>
    </dgm:pt>
    <dgm:pt modelId="{6CD37961-B50B-4A9A-936F-3715C70F5A82}" type="parTrans" cxnId="{EF4B12E7-4C65-4D78-9AC4-5D4AF0588CBB}">
      <dgm:prSet/>
      <dgm:spPr/>
      <dgm:t>
        <a:bodyPr/>
        <a:lstStyle/>
        <a:p>
          <a:endParaRPr lang="en-US"/>
        </a:p>
      </dgm:t>
    </dgm:pt>
    <dgm:pt modelId="{F3CF972A-9224-4DFB-BEBF-295F458E4915}" type="sibTrans" cxnId="{EF4B12E7-4C65-4D78-9AC4-5D4AF0588CBB}">
      <dgm:prSet/>
      <dgm:spPr/>
      <dgm:t>
        <a:bodyPr/>
        <a:lstStyle/>
        <a:p>
          <a:endParaRPr lang="en-US"/>
        </a:p>
      </dgm:t>
    </dgm:pt>
    <dgm:pt modelId="{980B7F21-E716-4DFA-BE11-FCB95B518C55}">
      <dgm:prSet/>
      <dgm:spPr/>
      <dgm:t>
        <a:bodyPr/>
        <a:lstStyle/>
        <a:p>
          <a:r>
            <a:rPr lang="en-CA"/>
            <a:t>Unsupervised learning implementation</a:t>
          </a:r>
          <a:endParaRPr lang="en-US"/>
        </a:p>
      </dgm:t>
    </dgm:pt>
    <dgm:pt modelId="{F4B97F32-B703-4AAC-82C7-EA6F6F0F6CEB}" type="parTrans" cxnId="{2B565823-8F8B-4998-85B1-37B9D762BFC3}">
      <dgm:prSet/>
      <dgm:spPr/>
      <dgm:t>
        <a:bodyPr/>
        <a:lstStyle/>
        <a:p>
          <a:endParaRPr lang="en-US"/>
        </a:p>
      </dgm:t>
    </dgm:pt>
    <dgm:pt modelId="{F1703F1F-7E76-483B-A9F5-CC95D3E98CA6}" type="sibTrans" cxnId="{2B565823-8F8B-4998-85B1-37B9D762BFC3}">
      <dgm:prSet/>
      <dgm:spPr/>
      <dgm:t>
        <a:bodyPr/>
        <a:lstStyle/>
        <a:p>
          <a:endParaRPr lang="en-US"/>
        </a:p>
      </dgm:t>
    </dgm:pt>
    <dgm:pt modelId="{5FDB01C8-88E9-4A80-8D6E-0F1327BF3EF3}">
      <dgm:prSet/>
      <dgm:spPr/>
      <dgm:t>
        <a:bodyPr/>
        <a:lstStyle/>
        <a:p>
          <a:r>
            <a:rPr lang="en-CA"/>
            <a:t>Cross validation</a:t>
          </a:r>
          <a:endParaRPr lang="en-US"/>
        </a:p>
      </dgm:t>
    </dgm:pt>
    <dgm:pt modelId="{E130FA54-DBBD-4366-85B2-7E31BACF9585}" type="parTrans" cxnId="{0F524EC8-575B-48EB-9202-B34DA680700C}">
      <dgm:prSet/>
      <dgm:spPr/>
      <dgm:t>
        <a:bodyPr/>
        <a:lstStyle/>
        <a:p>
          <a:endParaRPr lang="en-US"/>
        </a:p>
      </dgm:t>
    </dgm:pt>
    <dgm:pt modelId="{565EFE81-98BF-46AD-BF48-31565366CF79}" type="sibTrans" cxnId="{0F524EC8-575B-48EB-9202-B34DA680700C}">
      <dgm:prSet/>
      <dgm:spPr/>
      <dgm:t>
        <a:bodyPr/>
        <a:lstStyle/>
        <a:p>
          <a:endParaRPr lang="en-US"/>
        </a:p>
      </dgm:t>
    </dgm:pt>
    <dgm:pt modelId="{3B8BCF49-4FF1-4B2C-90B6-2DDA911EEA56}">
      <dgm:prSet/>
      <dgm:spPr/>
      <dgm:t>
        <a:bodyPr/>
        <a:lstStyle/>
        <a:p>
          <a:r>
            <a:rPr lang="en-CA"/>
            <a:t>Simple Model ( Linear Regression)</a:t>
          </a:r>
          <a:endParaRPr lang="en-US"/>
        </a:p>
      </dgm:t>
    </dgm:pt>
    <dgm:pt modelId="{24179E2D-2101-426D-BE8A-FFC0B08FC5C7}" type="parTrans" cxnId="{BAD0F782-B3DC-4984-BB93-1B6839535435}">
      <dgm:prSet/>
      <dgm:spPr/>
      <dgm:t>
        <a:bodyPr/>
        <a:lstStyle/>
        <a:p>
          <a:endParaRPr lang="en-US"/>
        </a:p>
      </dgm:t>
    </dgm:pt>
    <dgm:pt modelId="{180E0044-B298-4B21-858F-B78E9E7B44BE}" type="sibTrans" cxnId="{BAD0F782-B3DC-4984-BB93-1B6839535435}">
      <dgm:prSet/>
      <dgm:spPr/>
      <dgm:t>
        <a:bodyPr/>
        <a:lstStyle/>
        <a:p>
          <a:endParaRPr lang="en-US"/>
        </a:p>
      </dgm:t>
    </dgm:pt>
    <dgm:pt modelId="{D79E9699-A6C3-49D1-A7BA-D7ADEF95A8CE}">
      <dgm:prSet/>
      <dgm:spPr/>
      <dgm:t>
        <a:bodyPr/>
        <a:lstStyle/>
        <a:p>
          <a:r>
            <a:rPr lang="en-CA"/>
            <a:t>Tune the Hyperparameters</a:t>
          </a:r>
          <a:endParaRPr lang="en-US"/>
        </a:p>
      </dgm:t>
    </dgm:pt>
    <dgm:pt modelId="{9E7F6EBC-F4F4-448B-98E0-D95E27D8786F}" type="parTrans" cxnId="{AC528339-6DEE-453E-AA72-F614DFB6DC11}">
      <dgm:prSet/>
      <dgm:spPr/>
      <dgm:t>
        <a:bodyPr/>
        <a:lstStyle/>
        <a:p>
          <a:endParaRPr lang="en-US"/>
        </a:p>
      </dgm:t>
    </dgm:pt>
    <dgm:pt modelId="{6F0B7D6E-F79E-4CB2-A3FD-3D940AF80FA4}" type="sibTrans" cxnId="{AC528339-6DEE-453E-AA72-F614DFB6DC11}">
      <dgm:prSet/>
      <dgm:spPr/>
      <dgm:t>
        <a:bodyPr/>
        <a:lstStyle/>
        <a:p>
          <a:endParaRPr lang="en-US"/>
        </a:p>
      </dgm:t>
    </dgm:pt>
    <dgm:pt modelId="{C4F993BE-3B75-44BC-B7A3-CA4B3A3C4F7A}" type="pres">
      <dgm:prSet presAssocID="{23BE2D4B-A080-441A-807B-7F7B35A769B7}" presName="Name0" presStyleCnt="0">
        <dgm:presLayoutVars>
          <dgm:dir/>
          <dgm:animLvl val="lvl"/>
          <dgm:resizeHandles val="exact"/>
        </dgm:presLayoutVars>
      </dgm:prSet>
      <dgm:spPr/>
    </dgm:pt>
    <dgm:pt modelId="{6DAAF346-30AF-40AD-838D-9082C9C990CD}" type="pres">
      <dgm:prSet presAssocID="{0DC9B1EF-5E20-4AE9-965D-24F1124AC035}" presName="linNode" presStyleCnt="0"/>
      <dgm:spPr/>
    </dgm:pt>
    <dgm:pt modelId="{87650F4A-4F03-4C58-BA31-55CF686C0912}" type="pres">
      <dgm:prSet presAssocID="{0DC9B1EF-5E20-4AE9-965D-24F1124AC035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67262AA7-35F9-4884-9ABD-01DDAE5FDDE7}" type="pres">
      <dgm:prSet presAssocID="{6F0C1036-AC9F-4BB5-8F46-39606095A2CA}" presName="sp" presStyleCnt="0"/>
      <dgm:spPr/>
    </dgm:pt>
    <dgm:pt modelId="{626B6C1A-914D-4AC3-AEBC-4177AF57626B}" type="pres">
      <dgm:prSet presAssocID="{D3902A29-6462-46DB-89E2-0C3D1CF15927}" presName="linNode" presStyleCnt="0"/>
      <dgm:spPr/>
    </dgm:pt>
    <dgm:pt modelId="{8DE92193-2062-4BBD-8941-5DD6DDCF4923}" type="pres">
      <dgm:prSet presAssocID="{D3902A29-6462-46DB-89E2-0C3D1CF1592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F11FC594-2888-44F1-8002-53C51270F2AD}" type="pres">
      <dgm:prSet presAssocID="{43CF00A7-EC2D-4DB1-B103-7896A2FE124B}" presName="sp" presStyleCnt="0"/>
      <dgm:spPr/>
    </dgm:pt>
    <dgm:pt modelId="{BB7B8350-C109-496F-85CD-B692D48809D2}" type="pres">
      <dgm:prSet presAssocID="{C73B6699-9ABC-47EF-815C-B9E161B7478C}" presName="linNode" presStyleCnt="0"/>
      <dgm:spPr/>
    </dgm:pt>
    <dgm:pt modelId="{B614501C-A48E-41DD-A280-EEE3E31A0A25}" type="pres">
      <dgm:prSet presAssocID="{C73B6699-9ABC-47EF-815C-B9E161B7478C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DDB6BC35-3182-47BF-88D4-D96CEDEF6FF4}" type="pres">
      <dgm:prSet presAssocID="{2DD28981-D79D-44AB-BFAD-3597CEF44EBF}" presName="sp" presStyleCnt="0"/>
      <dgm:spPr/>
    </dgm:pt>
    <dgm:pt modelId="{80C15BDC-CF06-44D6-9E8E-EA904EC966EF}" type="pres">
      <dgm:prSet presAssocID="{CD738D38-68BE-47E5-A2B3-18CACEFD5FD8}" presName="linNode" presStyleCnt="0"/>
      <dgm:spPr/>
    </dgm:pt>
    <dgm:pt modelId="{DB7285CA-3729-458F-9F5B-6CB8A1B462C2}" type="pres">
      <dgm:prSet presAssocID="{CD738D38-68BE-47E5-A2B3-18CACEFD5FD8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928739A-035C-4CFB-BF0C-D53CCF3B6FF4}" type="pres">
      <dgm:prSet presAssocID="{F3CF972A-9224-4DFB-BEBF-295F458E4915}" presName="sp" presStyleCnt="0"/>
      <dgm:spPr/>
    </dgm:pt>
    <dgm:pt modelId="{39FFA30F-AD32-4A2F-A1FF-91CCA4712A8F}" type="pres">
      <dgm:prSet presAssocID="{980B7F21-E716-4DFA-BE11-FCB95B518C55}" presName="linNode" presStyleCnt="0"/>
      <dgm:spPr/>
    </dgm:pt>
    <dgm:pt modelId="{A0027542-BE06-4D29-9EF6-18322AACB467}" type="pres">
      <dgm:prSet presAssocID="{980B7F21-E716-4DFA-BE11-FCB95B518C55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77CB4F20-9B60-4348-B718-2DCC553BC5EB}" type="pres">
      <dgm:prSet presAssocID="{F1703F1F-7E76-483B-A9F5-CC95D3E98CA6}" presName="sp" presStyleCnt="0"/>
      <dgm:spPr/>
    </dgm:pt>
    <dgm:pt modelId="{58ABFE8A-C782-429A-A2A8-3598E6758423}" type="pres">
      <dgm:prSet presAssocID="{5FDB01C8-88E9-4A80-8D6E-0F1327BF3EF3}" presName="linNode" presStyleCnt="0"/>
      <dgm:spPr/>
    </dgm:pt>
    <dgm:pt modelId="{5C28DA82-CDE1-43D4-874E-DAD2BA325E15}" type="pres">
      <dgm:prSet presAssocID="{5FDB01C8-88E9-4A80-8D6E-0F1327BF3EF3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FFC059B8-8FB3-445F-AA78-A27A46D7B37D}" type="pres">
      <dgm:prSet presAssocID="{565EFE81-98BF-46AD-BF48-31565366CF79}" presName="sp" presStyleCnt="0"/>
      <dgm:spPr/>
    </dgm:pt>
    <dgm:pt modelId="{79154BAC-E7D1-4C90-85AE-702036DB0AD4}" type="pres">
      <dgm:prSet presAssocID="{3B8BCF49-4FF1-4B2C-90B6-2DDA911EEA56}" presName="linNode" presStyleCnt="0"/>
      <dgm:spPr/>
    </dgm:pt>
    <dgm:pt modelId="{CFD40F84-9DA9-4AC7-9E5A-A2ACBA0206FC}" type="pres">
      <dgm:prSet presAssocID="{3B8BCF49-4FF1-4B2C-90B6-2DDA911EEA5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A455E564-0E56-48C5-B07B-FCF338CECCBF}" type="pres">
      <dgm:prSet presAssocID="{180E0044-B298-4B21-858F-B78E9E7B44BE}" presName="sp" presStyleCnt="0"/>
      <dgm:spPr/>
    </dgm:pt>
    <dgm:pt modelId="{8CD1273C-943D-4BCA-AD01-6BF10B0C4D96}" type="pres">
      <dgm:prSet presAssocID="{D79E9699-A6C3-49D1-A7BA-D7ADEF95A8CE}" presName="linNode" presStyleCnt="0"/>
      <dgm:spPr/>
    </dgm:pt>
    <dgm:pt modelId="{9EB87485-209E-43C6-BA50-49C074204465}" type="pres">
      <dgm:prSet presAssocID="{D79E9699-A6C3-49D1-A7BA-D7ADEF95A8CE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2B565823-8F8B-4998-85B1-37B9D762BFC3}" srcId="{23BE2D4B-A080-441A-807B-7F7B35A769B7}" destId="{980B7F21-E716-4DFA-BE11-FCB95B518C55}" srcOrd="4" destOrd="0" parTransId="{F4B97F32-B703-4AAC-82C7-EA6F6F0F6CEB}" sibTransId="{F1703F1F-7E76-483B-A9F5-CC95D3E98CA6}"/>
    <dgm:cxn modelId="{E2E5F725-4252-471B-9151-2ED82713A00B}" srcId="{23BE2D4B-A080-441A-807B-7F7B35A769B7}" destId="{C73B6699-9ABC-47EF-815C-B9E161B7478C}" srcOrd="2" destOrd="0" parTransId="{2C11965D-15AB-44FC-BD2E-9227562DF758}" sibTransId="{2DD28981-D79D-44AB-BFAD-3597CEF44EBF}"/>
    <dgm:cxn modelId="{AC528339-6DEE-453E-AA72-F614DFB6DC11}" srcId="{23BE2D4B-A080-441A-807B-7F7B35A769B7}" destId="{D79E9699-A6C3-49D1-A7BA-D7ADEF95A8CE}" srcOrd="7" destOrd="0" parTransId="{9E7F6EBC-F4F4-448B-98E0-D95E27D8786F}" sibTransId="{6F0B7D6E-F79E-4CB2-A3FD-3D940AF80FA4}"/>
    <dgm:cxn modelId="{1B219A39-3CD0-4F60-8A66-C2082EE073C4}" type="presOf" srcId="{23BE2D4B-A080-441A-807B-7F7B35A769B7}" destId="{C4F993BE-3B75-44BC-B7A3-CA4B3A3C4F7A}" srcOrd="0" destOrd="0" presId="urn:microsoft.com/office/officeart/2005/8/layout/vList5"/>
    <dgm:cxn modelId="{A74D954C-618E-4191-8B7F-CC721365D221}" srcId="{23BE2D4B-A080-441A-807B-7F7B35A769B7}" destId="{0DC9B1EF-5E20-4AE9-965D-24F1124AC035}" srcOrd="0" destOrd="0" parTransId="{69C36DD4-2132-4FD9-9058-B33DA603C870}" sibTransId="{6F0C1036-AC9F-4BB5-8F46-39606095A2CA}"/>
    <dgm:cxn modelId="{41A52655-8DB3-4E4B-8471-B32BDC0A5E59}" srcId="{23BE2D4B-A080-441A-807B-7F7B35A769B7}" destId="{D3902A29-6462-46DB-89E2-0C3D1CF15927}" srcOrd="1" destOrd="0" parTransId="{FB6695B2-032E-4D35-9EB4-7AEEDE211AB6}" sibTransId="{43CF00A7-EC2D-4DB1-B103-7896A2FE124B}"/>
    <dgm:cxn modelId="{BAD0F782-B3DC-4984-BB93-1B6839535435}" srcId="{23BE2D4B-A080-441A-807B-7F7B35A769B7}" destId="{3B8BCF49-4FF1-4B2C-90B6-2DDA911EEA56}" srcOrd="6" destOrd="0" parTransId="{24179E2D-2101-426D-BE8A-FFC0B08FC5C7}" sibTransId="{180E0044-B298-4B21-858F-B78E9E7B44BE}"/>
    <dgm:cxn modelId="{C181FF85-7DAB-42BF-A147-9B45053DDDD4}" type="presOf" srcId="{CD738D38-68BE-47E5-A2B3-18CACEFD5FD8}" destId="{DB7285CA-3729-458F-9F5B-6CB8A1B462C2}" srcOrd="0" destOrd="0" presId="urn:microsoft.com/office/officeart/2005/8/layout/vList5"/>
    <dgm:cxn modelId="{C3D0C588-5A3A-4118-8EC3-BFECF6F818C4}" type="presOf" srcId="{D79E9699-A6C3-49D1-A7BA-D7ADEF95A8CE}" destId="{9EB87485-209E-43C6-BA50-49C074204465}" srcOrd="0" destOrd="0" presId="urn:microsoft.com/office/officeart/2005/8/layout/vList5"/>
    <dgm:cxn modelId="{B7DD7392-1557-4548-AAF0-15A1A429594B}" type="presOf" srcId="{D3902A29-6462-46DB-89E2-0C3D1CF15927}" destId="{8DE92193-2062-4BBD-8941-5DD6DDCF4923}" srcOrd="0" destOrd="0" presId="urn:microsoft.com/office/officeart/2005/8/layout/vList5"/>
    <dgm:cxn modelId="{4F75BD94-5EE3-4214-9E4D-913696BE3ACC}" type="presOf" srcId="{3B8BCF49-4FF1-4B2C-90B6-2DDA911EEA56}" destId="{CFD40F84-9DA9-4AC7-9E5A-A2ACBA0206FC}" srcOrd="0" destOrd="0" presId="urn:microsoft.com/office/officeart/2005/8/layout/vList5"/>
    <dgm:cxn modelId="{F41AB89A-DC51-472D-91A3-23E39E9A4CA7}" type="presOf" srcId="{980B7F21-E716-4DFA-BE11-FCB95B518C55}" destId="{A0027542-BE06-4D29-9EF6-18322AACB467}" srcOrd="0" destOrd="0" presId="urn:microsoft.com/office/officeart/2005/8/layout/vList5"/>
    <dgm:cxn modelId="{C0A432A9-05A3-4E53-A5CF-BA075D7ECBE7}" type="presOf" srcId="{0DC9B1EF-5E20-4AE9-965D-24F1124AC035}" destId="{87650F4A-4F03-4C58-BA31-55CF686C0912}" srcOrd="0" destOrd="0" presId="urn:microsoft.com/office/officeart/2005/8/layout/vList5"/>
    <dgm:cxn modelId="{0F524EC8-575B-48EB-9202-B34DA680700C}" srcId="{23BE2D4B-A080-441A-807B-7F7B35A769B7}" destId="{5FDB01C8-88E9-4A80-8D6E-0F1327BF3EF3}" srcOrd="5" destOrd="0" parTransId="{E130FA54-DBBD-4366-85B2-7E31BACF9585}" sibTransId="{565EFE81-98BF-46AD-BF48-31565366CF79}"/>
    <dgm:cxn modelId="{B3E948E3-DB7C-4AAF-B3BA-C0F765107BF0}" type="presOf" srcId="{5FDB01C8-88E9-4A80-8D6E-0F1327BF3EF3}" destId="{5C28DA82-CDE1-43D4-874E-DAD2BA325E15}" srcOrd="0" destOrd="0" presId="urn:microsoft.com/office/officeart/2005/8/layout/vList5"/>
    <dgm:cxn modelId="{EF4B12E7-4C65-4D78-9AC4-5D4AF0588CBB}" srcId="{23BE2D4B-A080-441A-807B-7F7B35A769B7}" destId="{CD738D38-68BE-47E5-A2B3-18CACEFD5FD8}" srcOrd="3" destOrd="0" parTransId="{6CD37961-B50B-4A9A-936F-3715C70F5A82}" sibTransId="{F3CF972A-9224-4DFB-BEBF-295F458E4915}"/>
    <dgm:cxn modelId="{2FC8DDF4-300A-4614-8ED4-E4B97A46F596}" type="presOf" srcId="{C73B6699-9ABC-47EF-815C-B9E161B7478C}" destId="{B614501C-A48E-41DD-A280-EEE3E31A0A25}" srcOrd="0" destOrd="0" presId="urn:microsoft.com/office/officeart/2005/8/layout/vList5"/>
    <dgm:cxn modelId="{E316DDC5-7538-4F84-8B0A-856FD9CCCE7B}" type="presParOf" srcId="{C4F993BE-3B75-44BC-B7A3-CA4B3A3C4F7A}" destId="{6DAAF346-30AF-40AD-838D-9082C9C990CD}" srcOrd="0" destOrd="0" presId="urn:microsoft.com/office/officeart/2005/8/layout/vList5"/>
    <dgm:cxn modelId="{6F5B9E6E-267B-4342-B45F-7347E053B4B4}" type="presParOf" srcId="{6DAAF346-30AF-40AD-838D-9082C9C990CD}" destId="{87650F4A-4F03-4C58-BA31-55CF686C0912}" srcOrd="0" destOrd="0" presId="urn:microsoft.com/office/officeart/2005/8/layout/vList5"/>
    <dgm:cxn modelId="{6D508ACE-0402-40C3-A7B1-76AF8F5B6047}" type="presParOf" srcId="{C4F993BE-3B75-44BC-B7A3-CA4B3A3C4F7A}" destId="{67262AA7-35F9-4884-9ABD-01DDAE5FDDE7}" srcOrd="1" destOrd="0" presId="urn:microsoft.com/office/officeart/2005/8/layout/vList5"/>
    <dgm:cxn modelId="{0B4858C6-7E13-4AAA-BDE0-E2F5404CB5BF}" type="presParOf" srcId="{C4F993BE-3B75-44BC-B7A3-CA4B3A3C4F7A}" destId="{626B6C1A-914D-4AC3-AEBC-4177AF57626B}" srcOrd="2" destOrd="0" presId="urn:microsoft.com/office/officeart/2005/8/layout/vList5"/>
    <dgm:cxn modelId="{5DF87EBC-D7BB-4911-A829-1E45E3F37817}" type="presParOf" srcId="{626B6C1A-914D-4AC3-AEBC-4177AF57626B}" destId="{8DE92193-2062-4BBD-8941-5DD6DDCF4923}" srcOrd="0" destOrd="0" presId="urn:microsoft.com/office/officeart/2005/8/layout/vList5"/>
    <dgm:cxn modelId="{849ECE5C-B494-4C37-94AD-ADE18A732D2C}" type="presParOf" srcId="{C4F993BE-3B75-44BC-B7A3-CA4B3A3C4F7A}" destId="{F11FC594-2888-44F1-8002-53C51270F2AD}" srcOrd="3" destOrd="0" presId="urn:microsoft.com/office/officeart/2005/8/layout/vList5"/>
    <dgm:cxn modelId="{B46A9864-ADEE-49FB-B6A6-3FBED1908D11}" type="presParOf" srcId="{C4F993BE-3B75-44BC-B7A3-CA4B3A3C4F7A}" destId="{BB7B8350-C109-496F-85CD-B692D48809D2}" srcOrd="4" destOrd="0" presId="urn:microsoft.com/office/officeart/2005/8/layout/vList5"/>
    <dgm:cxn modelId="{3C116EDB-D989-4686-B651-BBC038FD1357}" type="presParOf" srcId="{BB7B8350-C109-496F-85CD-B692D48809D2}" destId="{B614501C-A48E-41DD-A280-EEE3E31A0A25}" srcOrd="0" destOrd="0" presId="urn:microsoft.com/office/officeart/2005/8/layout/vList5"/>
    <dgm:cxn modelId="{4590DD2E-5D09-48D7-BDA4-B0489ED97A40}" type="presParOf" srcId="{C4F993BE-3B75-44BC-B7A3-CA4B3A3C4F7A}" destId="{DDB6BC35-3182-47BF-88D4-D96CEDEF6FF4}" srcOrd="5" destOrd="0" presId="urn:microsoft.com/office/officeart/2005/8/layout/vList5"/>
    <dgm:cxn modelId="{1D67C8B6-9D86-47FB-B037-CFE443A681CC}" type="presParOf" srcId="{C4F993BE-3B75-44BC-B7A3-CA4B3A3C4F7A}" destId="{80C15BDC-CF06-44D6-9E8E-EA904EC966EF}" srcOrd="6" destOrd="0" presId="urn:microsoft.com/office/officeart/2005/8/layout/vList5"/>
    <dgm:cxn modelId="{4F563ABC-6B80-4726-8E4E-4AD46AA2731C}" type="presParOf" srcId="{80C15BDC-CF06-44D6-9E8E-EA904EC966EF}" destId="{DB7285CA-3729-458F-9F5B-6CB8A1B462C2}" srcOrd="0" destOrd="0" presId="urn:microsoft.com/office/officeart/2005/8/layout/vList5"/>
    <dgm:cxn modelId="{778E557D-D6B3-4D88-8CA9-FC8E02A22AD7}" type="presParOf" srcId="{C4F993BE-3B75-44BC-B7A3-CA4B3A3C4F7A}" destId="{9928739A-035C-4CFB-BF0C-D53CCF3B6FF4}" srcOrd="7" destOrd="0" presId="urn:microsoft.com/office/officeart/2005/8/layout/vList5"/>
    <dgm:cxn modelId="{04521123-DF65-4E4A-BDFD-E2B62E57A503}" type="presParOf" srcId="{C4F993BE-3B75-44BC-B7A3-CA4B3A3C4F7A}" destId="{39FFA30F-AD32-4A2F-A1FF-91CCA4712A8F}" srcOrd="8" destOrd="0" presId="urn:microsoft.com/office/officeart/2005/8/layout/vList5"/>
    <dgm:cxn modelId="{F7876350-495C-4654-9AD3-8F16CB3807BC}" type="presParOf" srcId="{39FFA30F-AD32-4A2F-A1FF-91CCA4712A8F}" destId="{A0027542-BE06-4D29-9EF6-18322AACB467}" srcOrd="0" destOrd="0" presId="urn:microsoft.com/office/officeart/2005/8/layout/vList5"/>
    <dgm:cxn modelId="{387F1A74-4378-4877-B868-86D9BAE3DFA8}" type="presParOf" srcId="{C4F993BE-3B75-44BC-B7A3-CA4B3A3C4F7A}" destId="{77CB4F20-9B60-4348-B718-2DCC553BC5EB}" srcOrd="9" destOrd="0" presId="urn:microsoft.com/office/officeart/2005/8/layout/vList5"/>
    <dgm:cxn modelId="{72571EB3-8D0E-43CA-80E6-E3F0A29989D0}" type="presParOf" srcId="{C4F993BE-3B75-44BC-B7A3-CA4B3A3C4F7A}" destId="{58ABFE8A-C782-429A-A2A8-3598E6758423}" srcOrd="10" destOrd="0" presId="urn:microsoft.com/office/officeart/2005/8/layout/vList5"/>
    <dgm:cxn modelId="{9B354364-0E12-4243-883A-59F677BB1A88}" type="presParOf" srcId="{58ABFE8A-C782-429A-A2A8-3598E6758423}" destId="{5C28DA82-CDE1-43D4-874E-DAD2BA325E15}" srcOrd="0" destOrd="0" presId="urn:microsoft.com/office/officeart/2005/8/layout/vList5"/>
    <dgm:cxn modelId="{1F9832F0-C563-4056-8EC5-CE96676D8CD6}" type="presParOf" srcId="{C4F993BE-3B75-44BC-B7A3-CA4B3A3C4F7A}" destId="{FFC059B8-8FB3-445F-AA78-A27A46D7B37D}" srcOrd="11" destOrd="0" presId="urn:microsoft.com/office/officeart/2005/8/layout/vList5"/>
    <dgm:cxn modelId="{BD0171B1-D146-4AE6-954C-6D4D0ABB9AB2}" type="presParOf" srcId="{C4F993BE-3B75-44BC-B7A3-CA4B3A3C4F7A}" destId="{79154BAC-E7D1-4C90-85AE-702036DB0AD4}" srcOrd="12" destOrd="0" presId="urn:microsoft.com/office/officeart/2005/8/layout/vList5"/>
    <dgm:cxn modelId="{E02C97B0-8E3C-4EA6-894D-92E59A7F445A}" type="presParOf" srcId="{79154BAC-E7D1-4C90-85AE-702036DB0AD4}" destId="{CFD40F84-9DA9-4AC7-9E5A-A2ACBA0206FC}" srcOrd="0" destOrd="0" presId="urn:microsoft.com/office/officeart/2005/8/layout/vList5"/>
    <dgm:cxn modelId="{02C8054D-556F-42D8-B6DA-25955307C2E8}" type="presParOf" srcId="{C4F993BE-3B75-44BC-B7A3-CA4B3A3C4F7A}" destId="{A455E564-0E56-48C5-B07B-FCF338CECCBF}" srcOrd="13" destOrd="0" presId="urn:microsoft.com/office/officeart/2005/8/layout/vList5"/>
    <dgm:cxn modelId="{E9B2405E-06A9-48FF-A041-C75CBFAFF30D}" type="presParOf" srcId="{C4F993BE-3B75-44BC-B7A3-CA4B3A3C4F7A}" destId="{8CD1273C-943D-4BCA-AD01-6BF10B0C4D96}" srcOrd="14" destOrd="0" presId="urn:microsoft.com/office/officeart/2005/8/layout/vList5"/>
    <dgm:cxn modelId="{BCC4CEF4-3B14-4C77-82C0-6A504287D3FD}" type="presParOf" srcId="{8CD1273C-943D-4BCA-AD01-6BF10B0C4D96}" destId="{9EB87485-209E-43C6-BA50-49C07420446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0ECEF-41EE-4E66-B513-72BB27339CF2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F2FAC9-EB1F-4F52-8BD5-4A09106F4859}">
      <dgm:prSet/>
      <dgm:spPr/>
      <dgm:t>
        <a:bodyPr/>
        <a:lstStyle/>
        <a:p>
          <a:r>
            <a:rPr lang="en-CA"/>
            <a:t>Improving the feature selection</a:t>
          </a:r>
          <a:endParaRPr lang="en-US"/>
        </a:p>
      </dgm:t>
    </dgm:pt>
    <dgm:pt modelId="{247DAB8A-499A-4D1A-B7B1-AC2B9DABB78E}" type="parTrans" cxnId="{2CBED052-F6B2-4B68-8C83-403A623BB51C}">
      <dgm:prSet/>
      <dgm:spPr/>
      <dgm:t>
        <a:bodyPr/>
        <a:lstStyle/>
        <a:p>
          <a:endParaRPr lang="en-US"/>
        </a:p>
      </dgm:t>
    </dgm:pt>
    <dgm:pt modelId="{6DB9553C-F3F0-4AA7-9A61-986E754F6BBA}" type="sibTrans" cxnId="{2CBED052-F6B2-4B68-8C83-403A623BB51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150B7CF-352F-415B-853F-BA9040EBE6BC}">
      <dgm:prSet/>
      <dgm:spPr/>
      <dgm:t>
        <a:bodyPr/>
        <a:lstStyle/>
        <a:p>
          <a:r>
            <a:rPr lang="en-CA"/>
            <a:t>Using better regularisation methods(lasso and ridge)</a:t>
          </a:r>
          <a:endParaRPr lang="en-US"/>
        </a:p>
      </dgm:t>
    </dgm:pt>
    <dgm:pt modelId="{0F825B9C-F2DA-4E54-8383-62EEE625E71F}" type="parTrans" cxnId="{AFA259A6-B4E6-4AE7-962D-354618F94B95}">
      <dgm:prSet/>
      <dgm:spPr/>
      <dgm:t>
        <a:bodyPr/>
        <a:lstStyle/>
        <a:p>
          <a:endParaRPr lang="en-US"/>
        </a:p>
      </dgm:t>
    </dgm:pt>
    <dgm:pt modelId="{7EA40E1E-3F93-4E41-886F-2E51EB66B38D}" type="sibTrans" cxnId="{AFA259A6-B4E6-4AE7-962D-354618F94B9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14CC482-4BF3-4829-8AF2-C5E5D7DE67D0}" type="pres">
      <dgm:prSet presAssocID="{AD00ECEF-41EE-4E66-B513-72BB27339CF2}" presName="Name0" presStyleCnt="0">
        <dgm:presLayoutVars>
          <dgm:animLvl val="lvl"/>
          <dgm:resizeHandles val="exact"/>
        </dgm:presLayoutVars>
      </dgm:prSet>
      <dgm:spPr/>
    </dgm:pt>
    <dgm:pt modelId="{97FF1586-B3A5-4BD2-9A65-CF9A0463375E}" type="pres">
      <dgm:prSet presAssocID="{3FF2FAC9-EB1F-4F52-8BD5-4A09106F4859}" presName="compositeNode" presStyleCnt="0">
        <dgm:presLayoutVars>
          <dgm:bulletEnabled val="1"/>
        </dgm:presLayoutVars>
      </dgm:prSet>
      <dgm:spPr/>
    </dgm:pt>
    <dgm:pt modelId="{4185885E-D7D6-40B3-AE0F-57C38D09E242}" type="pres">
      <dgm:prSet presAssocID="{3FF2FAC9-EB1F-4F52-8BD5-4A09106F4859}" presName="bgRect" presStyleLbl="bgAccFollowNode1" presStyleIdx="0" presStyleCnt="2"/>
      <dgm:spPr/>
    </dgm:pt>
    <dgm:pt modelId="{DD406282-FBCC-47A5-8CC4-8ACADE181316}" type="pres">
      <dgm:prSet presAssocID="{6DB9553C-F3F0-4AA7-9A61-986E754F6BB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02393B73-5DCA-4C37-B2BA-687D67D9BAA4}" type="pres">
      <dgm:prSet presAssocID="{3FF2FAC9-EB1F-4F52-8BD5-4A09106F4859}" presName="bottomLine" presStyleLbl="alignNode1" presStyleIdx="1" presStyleCnt="4">
        <dgm:presLayoutVars/>
      </dgm:prSet>
      <dgm:spPr/>
    </dgm:pt>
    <dgm:pt modelId="{C29B279D-42B7-4565-AFEF-F742BF7A8DE9}" type="pres">
      <dgm:prSet presAssocID="{3FF2FAC9-EB1F-4F52-8BD5-4A09106F4859}" presName="nodeText" presStyleLbl="bgAccFollowNode1" presStyleIdx="0" presStyleCnt="2">
        <dgm:presLayoutVars>
          <dgm:bulletEnabled val="1"/>
        </dgm:presLayoutVars>
      </dgm:prSet>
      <dgm:spPr/>
    </dgm:pt>
    <dgm:pt modelId="{C6C1EF63-CC38-417B-BD08-10ECE31AED8D}" type="pres">
      <dgm:prSet presAssocID="{6DB9553C-F3F0-4AA7-9A61-986E754F6BBA}" presName="sibTrans" presStyleCnt="0"/>
      <dgm:spPr/>
    </dgm:pt>
    <dgm:pt modelId="{35B63DE1-6604-43C7-BD47-AD6809D482CC}" type="pres">
      <dgm:prSet presAssocID="{E150B7CF-352F-415B-853F-BA9040EBE6BC}" presName="compositeNode" presStyleCnt="0">
        <dgm:presLayoutVars>
          <dgm:bulletEnabled val="1"/>
        </dgm:presLayoutVars>
      </dgm:prSet>
      <dgm:spPr/>
    </dgm:pt>
    <dgm:pt modelId="{C217745E-C5EE-4D58-A958-7B3EA1E19D8A}" type="pres">
      <dgm:prSet presAssocID="{E150B7CF-352F-415B-853F-BA9040EBE6BC}" presName="bgRect" presStyleLbl="bgAccFollowNode1" presStyleIdx="1" presStyleCnt="2"/>
      <dgm:spPr/>
    </dgm:pt>
    <dgm:pt modelId="{5D72E436-E4AF-488C-8C39-EA961C9EB6BD}" type="pres">
      <dgm:prSet presAssocID="{7EA40E1E-3F93-4E41-886F-2E51EB66B38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87507718-38FD-426E-86F7-B0B69F2CBB26}" type="pres">
      <dgm:prSet presAssocID="{E150B7CF-352F-415B-853F-BA9040EBE6BC}" presName="bottomLine" presStyleLbl="alignNode1" presStyleIdx="3" presStyleCnt="4">
        <dgm:presLayoutVars/>
      </dgm:prSet>
      <dgm:spPr/>
    </dgm:pt>
    <dgm:pt modelId="{1839BEA8-DB43-4324-ACB2-99B75277BFA1}" type="pres">
      <dgm:prSet presAssocID="{E150B7CF-352F-415B-853F-BA9040EBE6BC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2AFFDE2E-DE0F-4EA5-BC59-760D8E66173D}" type="presOf" srcId="{7EA40E1E-3F93-4E41-886F-2E51EB66B38D}" destId="{5D72E436-E4AF-488C-8C39-EA961C9EB6BD}" srcOrd="0" destOrd="0" presId="urn:microsoft.com/office/officeart/2016/7/layout/BasicLinearProcessNumbered"/>
    <dgm:cxn modelId="{43363C4F-3319-443C-8031-4967742EE358}" type="presOf" srcId="{E150B7CF-352F-415B-853F-BA9040EBE6BC}" destId="{1839BEA8-DB43-4324-ACB2-99B75277BFA1}" srcOrd="1" destOrd="0" presId="urn:microsoft.com/office/officeart/2016/7/layout/BasicLinearProcessNumbered"/>
    <dgm:cxn modelId="{14F19352-0D78-4E92-94FA-BD0E190D274D}" type="presOf" srcId="{E150B7CF-352F-415B-853F-BA9040EBE6BC}" destId="{C217745E-C5EE-4D58-A958-7B3EA1E19D8A}" srcOrd="0" destOrd="0" presId="urn:microsoft.com/office/officeart/2016/7/layout/BasicLinearProcessNumbered"/>
    <dgm:cxn modelId="{2CBED052-F6B2-4B68-8C83-403A623BB51C}" srcId="{AD00ECEF-41EE-4E66-B513-72BB27339CF2}" destId="{3FF2FAC9-EB1F-4F52-8BD5-4A09106F4859}" srcOrd="0" destOrd="0" parTransId="{247DAB8A-499A-4D1A-B7B1-AC2B9DABB78E}" sibTransId="{6DB9553C-F3F0-4AA7-9A61-986E754F6BBA}"/>
    <dgm:cxn modelId="{C80FBC90-6106-44F6-9094-6A255D2D15EA}" type="presOf" srcId="{AD00ECEF-41EE-4E66-B513-72BB27339CF2}" destId="{014CC482-4BF3-4829-8AF2-C5E5D7DE67D0}" srcOrd="0" destOrd="0" presId="urn:microsoft.com/office/officeart/2016/7/layout/BasicLinearProcessNumbered"/>
    <dgm:cxn modelId="{AFA259A6-B4E6-4AE7-962D-354618F94B95}" srcId="{AD00ECEF-41EE-4E66-B513-72BB27339CF2}" destId="{E150B7CF-352F-415B-853F-BA9040EBE6BC}" srcOrd="1" destOrd="0" parTransId="{0F825B9C-F2DA-4E54-8383-62EEE625E71F}" sibTransId="{7EA40E1E-3F93-4E41-886F-2E51EB66B38D}"/>
    <dgm:cxn modelId="{8421ACC5-B8D8-4E0C-BB5B-E49636D98082}" type="presOf" srcId="{3FF2FAC9-EB1F-4F52-8BD5-4A09106F4859}" destId="{4185885E-D7D6-40B3-AE0F-57C38D09E242}" srcOrd="0" destOrd="0" presId="urn:microsoft.com/office/officeart/2016/7/layout/BasicLinearProcessNumbered"/>
    <dgm:cxn modelId="{7A2ED8ED-24BB-437B-A82B-9BAB29529471}" type="presOf" srcId="{3FF2FAC9-EB1F-4F52-8BD5-4A09106F4859}" destId="{C29B279D-42B7-4565-AFEF-F742BF7A8DE9}" srcOrd="1" destOrd="0" presId="urn:microsoft.com/office/officeart/2016/7/layout/BasicLinearProcessNumbered"/>
    <dgm:cxn modelId="{9A284DF2-FBAC-4B64-BE5D-124D2A70F7CC}" type="presOf" srcId="{6DB9553C-F3F0-4AA7-9A61-986E754F6BBA}" destId="{DD406282-FBCC-47A5-8CC4-8ACADE181316}" srcOrd="0" destOrd="0" presId="urn:microsoft.com/office/officeart/2016/7/layout/BasicLinearProcessNumbered"/>
    <dgm:cxn modelId="{32ED6D9E-D991-4DA2-831D-25E6E4FB3BE5}" type="presParOf" srcId="{014CC482-4BF3-4829-8AF2-C5E5D7DE67D0}" destId="{97FF1586-B3A5-4BD2-9A65-CF9A0463375E}" srcOrd="0" destOrd="0" presId="urn:microsoft.com/office/officeart/2016/7/layout/BasicLinearProcessNumbered"/>
    <dgm:cxn modelId="{26441876-412B-496F-8D66-E6C35D106A09}" type="presParOf" srcId="{97FF1586-B3A5-4BD2-9A65-CF9A0463375E}" destId="{4185885E-D7D6-40B3-AE0F-57C38D09E242}" srcOrd="0" destOrd="0" presId="urn:microsoft.com/office/officeart/2016/7/layout/BasicLinearProcessNumbered"/>
    <dgm:cxn modelId="{17E07E08-796B-406F-A604-B08D942C8A46}" type="presParOf" srcId="{97FF1586-B3A5-4BD2-9A65-CF9A0463375E}" destId="{DD406282-FBCC-47A5-8CC4-8ACADE181316}" srcOrd="1" destOrd="0" presId="urn:microsoft.com/office/officeart/2016/7/layout/BasicLinearProcessNumbered"/>
    <dgm:cxn modelId="{07FED6B8-DAB4-49C7-9ABF-52EBD44F43E9}" type="presParOf" srcId="{97FF1586-B3A5-4BD2-9A65-CF9A0463375E}" destId="{02393B73-5DCA-4C37-B2BA-687D67D9BAA4}" srcOrd="2" destOrd="0" presId="urn:microsoft.com/office/officeart/2016/7/layout/BasicLinearProcessNumbered"/>
    <dgm:cxn modelId="{E94B42D4-5810-40AB-B0D9-B66A2AF5C27B}" type="presParOf" srcId="{97FF1586-B3A5-4BD2-9A65-CF9A0463375E}" destId="{C29B279D-42B7-4565-AFEF-F742BF7A8DE9}" srcOrd="3" destOrd="0" presId="urn:microsoft.com/office/officeart/2016/7/layout/BasicLinearProcessNumbered"/>
    <dgm:cxn modelId="{B549A9F9-AB6D-47FA-9C1B-1D3B9772F61D}" type="presParOf" srcId="{014CC482-4BF3-4829-8AF2-C5E5D7DE67D0}" destId="{C6C1EF63-CC38-417B-BD08-10ECE31AED8D}" srcOrd="1" destOrd="0" presId="urn:microsoft.com/office/officeart/2016/7/layout/BasicLinearProcessNumbered"/>
    <dgm:cxn modelId="{5D128D93-0870-4874-BDDD-8D040C5F418F}" type="presParOf" srcId="{014CC482-4BF3-4829-8AF2-C5E5D7DE67D0}" destId="{35B63DE1-6604-43C7-BD47-AD6809D482CC}" srcOrd="2" destOrd="0" presId="urn:microsoft.com/office/officeart/2016/7/layout/BasicLinearProcessNumbered"/>
    <dgm:cxn modelId="{1E5A2036-837F-4676-8D01-B95A28B6C0CD}" type="presParOf" srcId="{35B63DE1-6604-43C7-BD47-AD6809D482CC}" destId="{C217745E-C5EE-4D58-A958-7B3EA1E19D8A}" srcOrd="0" destOrd="0" presId="urn:microsoft.com/office/officeart/2016/7/layout/BasicLinearProcessNumbered"/>
    <dgm:cxn modelId="{D67EDFA2-4800-489A-B44F-A89DD38949EA}" type="presParOf" srcId="{35B63DE1-6604-43C7-BD47-AD6809D482CC}" destId="{5D72E436-E4AF-488C-8C39-EA961C9EB6BD}" srcOrd="1" destOrd="0" presId="urn:microsoft.com/office/officeart/2016/7/layout/BasicLinearProcessNumbered"/>
    <dgm:cxn modelId="{A436EA19-C440-4731-BFC9-6B811E2F77B0}" type="presParOf" srcId="{35B63DE1-6604-43C7-BD47-AD6809D482CC}" destId="{87507718-38FD-426E-86F7-B0B69F2CBB26}" srcOrd="2" destOrd="0" presId="urn:microsoft.com/office/officeart/2016/7/layout/BasicLinearProcessNumbered"/>
    <dgm:cxn modelId="{FE2F41AA-B3DC-4E82-9930-CDBC25DCE195}" type="presParOf" srcId="{35B63DE1-6604-43C7-BD47-AD6809D482CC}" destId="{1839BEA8-DB43-4324-ACB2-99B75277BFA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50F4A-4F03-4C58-BA31-55CF686C0912}">
      <dsp:nvSpPr>
        <dsp:cNvPr id="0" name=""/>
        <dsp:cNvSpPr/>
      </dsp:nvSpPr>
      <dsp:spPr>
        <a:xfrm>
          <a:off x="3364992" y="172"/>
          <a:ext cx="3785616" cy="521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Preprocessing</a:t>
          </a:r>
          <a:endParaRPr lang="en-US" sz="1600" kern="1200"/>
        </a:p>
      </dsp:txBody>
      <dsp:txXfrm>
        <a:off x="3390429" y="25609"/>
        <a:ext cx="3734742" cy="470202"/>
      </dsp:txXfrm>
    </dsp:sp>
    <dsp:sp modelId="{8DE92193-2062-4BBD-8941-5DD6DDCF4923}">
      <dsp:nvSpPr>
        <dsp:cNvPr id="0" name=""/>
        <dsp:cNvSpPr/>
      </dsp:nvSpPr>
      <dsp:spPr>
        <a:xfrm>
          <a:off x="3364992" y="547303"/>
          <a:ext cx="3785616" cy="521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Finding the correlation coefficient</a:t>
          </a:r>
          <a:endParaRPr lang="en-US" sz="1600" kern="1200"/>
        </a:p>
      </dsp:txBody>
      <dsp:txXfrm>
        <a:off x="3390429" y="572740"/>
        <a:ext cx="3734742" cy="470202"/>
      </dsp:txXfrm>
    </dsp:sp>
    <dsp:sp modelId="{B614501C-A48E-41DD-A280-EEE3E31A0A25}">
      <dsp:nvSpPr>
        <dsp:cNvPr id="0" name=""/>
        <dsp:cNvSpPr/>
      </dsp:nvSpPr>
      <dsp:spPr>
        <a:xfrm>
          <a:off x="3364992" y="1094434"/>
          <a:ext cx="3785616" cy="521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Visualizing the data using plots</a:t>
          </a:r>
          <a:endParaRPr lang="en-US" sz="1600" kern="1200"/>
        </a:p>
      </dsp:txBody>
      <dsp:txXfrm>
        <a:off x="3390429" y="1119871"/>
        <a:ext cx="3734742" cy="470202"/>
      </dsp:txXfrm>
    </dsp:sp>
    <dsp:sp modelId="{DB7285CA-3729-458F-9F5B-6CB8A1B462C2}">
      <dsp:nvSpPr>
        <dsp:cNvPr id="0" name=""/>
        <dsp:cNvSpPr/>
      </dsp:nvSpPr>
      <dsp:spPr>
        <a:xfrm>
          <a:off x="3364992" y="1641565"/>
          <a:ext cx="3785616" cy="521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Dimensionality reduction</a:t>
          </a:r>
          <a:endParaRPr lang="en-US" sz="1600" kern="1200"/>
        </a:p>
      </dsp:txBody>
      <dsp:txXfrm>
        <a:off x="3390429" y="1667002"/>
        <a:ext cx="3734742" cy="470202"/>
      </dsp:txXfrm>
    </dsp:sp>
    <dsp:sp modelId="{A0027542-BE06-4D29-9EF6-18322AACB467}">
      <dsp:nvSpPr>
        <dsp:cNvPr id="0" name=""/>
        <dsp:cNvSpPr/>
      </dsp:nvSpPr>
      <dsp:spPr>
        <a:xfrm>
          <a:off x="3364992" y="2188695"/>
          <a:ext cx="3785616" cy="521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Unsupervised learning implementation</a:t>
          </a:r>
          <a:endParaRPr lang="en-US" sz="1600" kern="1200"/>
        </a:p>
      </dsp:txBody>
      <dsp:txXfrm>
        <a:off x="3390429" y="2214132"/>
        <a:ext cx="3734742" cy="470202"/>
      </dsp:txXfrm>
    </dsp:sp>
    <dsp:sp modelId="{5C28DA82-CDE1-43D4-874E-DAD2BA325E15}">
      <dsp:nvSpPr>
        <dsp:cNvPr id="0" name=""/>
        <dsp:cNvSpPr/>
      </dsp:nvSpPr>
      <dsp:spPr>
        <a:xfrm>
          <a:off x="3364992" y="2735826"/>
          <a:ext cx="3785616" cy="521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Cross validation</a:t>
          </a:r>
          <a:endParaRPr lang="en-US" sz="1600" kern="1200"/>
        </a:p>
      </dsp:txBody>
      <dsp:txXfrm>
        <a:off x="3390429" y="2761263"/>
        <a:ext cx="3734742" cy="470202"/>
      </dsp:txXfrm>
    </dsp:sp>
    <dsp:sp modelId="{CFD40F84-9DA9-4AC7-9E5A-A2ACBA0206FC}">
      <dsp:nvSpPr>
        <dsp:cNvPr id="0" name=""/>
        <dsp:cNvSpPr/>
      </dsp:nvSpPr>
      <dsp:spPr>
        <a:xfrm>
          <a:off x="3364992" y="3282957"/>
          <a:ext cx="3785616" cy="521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Simple Model ( Linear Regression)</a:t>
          </a:r>
          <a:endParaRPr lang="en-US" sz="1600" kern="1200"/>
        </a:p>
      </dsp:txBody>
      <dsp:txXfrm>
        <a:off x="3390429" y="3308394"/>
        <a:ext cx="3734742" cy="470202"/>
      </dsp:txXfrm>
    </dsp:sp>
    <dsp:sp modelId="{9EB87485-209E-43C6-BA50-49C074204465}">
      <dsp:nvSpPr>
        <dsp:cNvPr id="0" name=""/>
        <dsp:cNvSpPr/>
      </dsp:nvSpPr>
      <dsp:spPr>
        <a:xfrm>
          <a:off x="3364992" y="3830088"/>
          <a:ext cx="3785616" cy="521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Tune the Hyperparameters</a:t>
          </a:r>
          <a:endParaRPr lang="en-US" sz="1600" kern="1200"/>
        </a:p>
      </dsp:txBody>
      <dsp:txXfrm>
        <a:off x="3390429" y="3855525"/>
        <a:ext cx="3734742" cy="47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5885E-D7D6-40B3-AE0F-57C38D09E242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Improving the feature selection</a:t>
          </a:r>
          <a:endParaRPr lang="en-US" sz="2600" kern="1200"/>
        </a:p>
      </dsp:txBody>
      <dsp:txXfrm>
        <a:off x="1283" y="1653508"/>
        <a:ext cx="5006206" cy="2610802"/>
      </dsp:txXfrm>
    </dsp:sp>
    <dsp:sp modelId="{DD406282-FBCC-47A5-8CC4-8ACADE181316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02393B73-5DCA-4C37-B2BA-687D67D9BAA4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17745E-C5EE-4D58-A958-7B3EA1E19D8A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Using better regularisation methods(lasso and ridge)</a:t>
          </a:r>
          <a:endParaRPr lang="en-US" sz="2600" kern="1200"/>
        </a:p>
      </dsp:txBody>
      <dsp:txXfrm>
        <a:off x="5508110" y="1653508"/>
        <a:ext cx="5006206" cy="2610802"/>
      </dsp:txXfrm>
    </dsp:sp>
    <dsp:sp modelId="{5D72E436-E4AF-488C-8C39-EA961C9EB6BD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87507718-38FD-426E-86F7-B0B69F2CBB26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7BAB-5B27-7B56-B014-8BF913A30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F8FCF-3ABF-883E-5876-35EA7E623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4870-B017-920B-6A4F-41F4104C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93D8-780C-6D1F-7232-7B9BA799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C9A3-55B5-338C-04BB-8FA36B85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2DB8-2563-E4F6-7B0D-1152282C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F4877-7E74-1FB8-FC6C-391DD3984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10AD-1F6D-46F2-4B49-675103FC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81DD-8469-D513-5EFA-560157C7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0221-6F35-79D4-912F-114ADD24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17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1F246-F758-6CF6-EA85-90DAC4B35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A79D5-6C82-5745-93BC-8F12A92B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5519-91A1-2D82-A1F9-BF3497E2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304BD-ACED-700B-E3ED-3783DDFE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B1ED-BE5A-82BD-CD4B-C0C8809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79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D2BF-D346-5F71-062D-EE5E83D4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3121-1536-E8CC-30CC-D4652A53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F1E9-4865-2598-8572-85B1EFCE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50A5-22E4-1AFE-0270-B6A0F095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4ABD-D822-14C0-C651-E3CF4DF5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0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BEEB-8D1B-571B-EA31-8F5C78D4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1F71E-8E65-0177-5F55-303B5556C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2EC2-7569-D251-6153-B5672120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BB88-8114-AF72-1560-C9D9F993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E28A-7823-25B5-A9BD-600A6252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D758-45A6-F292-B6F4-46D4086D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3AEB-5E7A-3F1B-E09F-F44301354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8C4A9-B1D4-1DE2-9168-4BF547EC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0C1C-51CB-E9FE-63B8-A3B9D5E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85CC1-B739-0C52-153C-BB82C660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26186-0355-A4CC-39D7-9099619A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55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882-E295-9868-338C-81042336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02B4-7C3F-21CB-E729-A136283A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8B04-29D8-2641-7E65-80718B872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58B91-5780-2476-6FE8-6B4A67511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C21D1-011B-E0E9-F176-49C66F1D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FB1DA-C7F7-AB3F-FEB5-5CA326E1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B8204-0339-5C5D-8DE9-CD0C1205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DBBCC-87D5-C33A-D8CF-993C2606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5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DA6F-E7FC-78D8-00CE-17D2C85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F1DD8-E861-1A11-76A0-478AD4D3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797DB-B889-B00A-F89D-74F29FEF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79C1F-50FE-ADF0-D2DC-399324F8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8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2EC92-EA7F-003A-2CF3-1D082E6C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D3418-0B19-9052-09C0-9DC872F2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60052-0A6C-A03C-0728-A0B278D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35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0A38-6472-4856-5A4E-5C5E50DA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8A5E-A7CA-751B-63A6-5D4600FB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C3ED3-70E5-44BA-EBB9-3B9682C1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F170-DD4E-B107-1585-EB01D77A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8E07-7C51-4DFC-12A8-ECC7193E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43CE-BD08-8EF3-E128-80C5016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89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A9B8-181C-5D31-4DC8-7C1B3DEE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7F98F-E4DD-805B-371A-DDF28DCE5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5E523-44D1-E676-0FBE-B5AC8398B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E610-6D79-2F85-0B7D-82129E82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31872-E25B-4705-1F82-925216E5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48DB-0455-73FE-8401-38D164E4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77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2C5B5-1A78-94DD-07DA-1DDBF6A7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02D5-5FBD-5E24-7EB6-1EF11EF29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995D-4F33-4E2D-123C-438B3F22D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E71BB4-8924-40E3-A4DB-FEB9704005C2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4303-DC06-D344-56A7-76D344E9F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2575-2179-A179-457B-79542CB07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67647-6420-4CA2-84B8-5F95B54356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30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BF128-A754-8DC9-91A2-68790F98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Preparation Analysis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5029D-B58A-FDCB-2CF3-D4E07111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Group 16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Abhirama Krishna Muppasani,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Sai Shashank Satuluri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Saketh Reddy Beeravolu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Shreeraj Manusanipalli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2C709D-D097-D60A-FFF6-C6DEA0E263F3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Professor – Oleksandr Narykov</a:t>
            </a:r>
          </a:p>
        </p:txBody>
      </p:sp>
    </p:spTree>
    <p:extLst>
      <p:ext uri="{BB962C8B-B14F-4D97-AF65-F5344CB8AC3E}">
        <p14:creationId xmlns:p14="http://schemas.microsoft.com/office/powerpoint/2010/main" val="215626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CF884A-8416-6F00-4F9B-369FE34A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9B436-9A4C-EC13-9D05-A52D9D53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BA42BF-945D-A20D-FD03-ADAB23C2C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3934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521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6DF10-D0B2-15E0-5885-3752C393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CA" sz="2900"/>
              <a:t>Finding the Correlation Coefficient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D3A8-B3BD-19C6-F7F9-98AEA522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/>
              <a:t>We use the inbuilt function to get the Corelation between Features.</a:t>
            </a:r>
          </a:p>
          <a:p>
            <a:pPr marL="0" indent="0">
              <a:buNone/>
            </a:pPr>
            <a:r>
              <a:rPr lang="en-CA" sz="2000"/>
              <a:t>We visulaise them using a heatmap.</a:t>
            </a:r>
          </a:p>
          <a:p>
            <a:pPr marL="0" indent="0">
              <a:buNone/>
            </a:pPr>
            <a:endParaRPr lang="en-CA" sz="2000"/>
          </a:p>
          <a:p>
            <a:pPr marL="0" indent="0">
              <a:buNone/>
            </a:pPr>
            <a:endParaRPr lang="en-C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60C54-4A7B-C877-B823-A40C09B3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8" r="836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E1523-6DBB-5028-2106-A08CCBFE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Visualising the data after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4C71-E2A5-9B76-A2B9-11D25052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900"/>
              <a:t>We have used PCA, UMAP, and t-Sne for dimensionality reduction and visulaised using a scatter plot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78410-B793-5486-A1E8-970D8F74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2" y="2642616"/>
            <a:ext cx="4823792" cy="3605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B673E-785B-8EBB-61E1-31AAB9C9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64" y="2642616"/>
            <a:ext cx="487268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4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0E767-5862-7419-FA18-2D18E7E4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CA" sz="3900"/>
              <a:t>Implementing an unsupervised Learning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diagram&#10;&#10;Description automatically generated">
            <a:extLst>
              <a:ext uri="{FF2B5EF4-FFF2-40B4-BE49-F238E27FC236}">
                <a16:creationId xmlns:a16="http://schemas.microsoft.com/office/drawing/2014/main" id="{92F30DBF-26C1-90BD-6870-C52568B7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496999"/>
            <a:ext cx="5221625" cy="38640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6A01-D3FC-20F2-4BDD-79C66EC4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2000">
                <a:solidFill>
                  <a:schemeClr val="tx1">
                    <a:alpha val="80000"/>
                  </a:schemeClr>
                </a:solidFill>
              </a:rPr>
              <a:t>We chose Kmeans Clustering algorithm for this task.</a:t>
            </a:r>
          </a:p>
          <a:p>
            <a:pPr marL="0" indent="0">
              <a:buNone/>
            </a:pPr>
            <a:endParaRPr lang="en-CA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B55E-BAC3-48FC-8DA5-BE40052F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Supervised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E577-0153-F446-802F-A5274139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We chose linear regression model for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D7890-FB3D-1EA8-2D6C-82F0EEC1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19" y="2666158"/>
            <a:ext cx="1913678" cy="444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35479-71F2-DCC9-DA7F-CC9E44355CC6}"/>
              </a:ext>
            </a:extLst>
          </p:cNvPr>
          <p:cNvSpPr txBox="1"/>
          <p:nvPr/>
        </p:nvSpPr>
        <p:spPr>
          <a:xfrm>
            <a:off x="964919" y="3354484"/>
            <a:ext cx="828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Tuning </a:t>
            </a:r>
            <a:r>
              <a:rPr lang="en-CA" sz="3600" dirty="0"/>
              <a:t>Hyperparameters</a:t>
            </a:r>
            <a:endParaRPr lang="en-CA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F4BF7-DFDC-0F9F-21B8-74694CF2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19" y="4382650"/>
            <a:ext cx="7265201" cy="16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9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ribbon&#10;&#10;Description automatically generated">
            <a:extLst>
              <a:ext uri="{FF2B5EF4-FFF2-40B4-BE49-F238E27FC236}">
                <a16:creationId xmlns:a16="http://schemas.microsoft.com/office/drawing/2014/main" id="{717FAEF1-A09E-E0A8-9309-D17A511946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43CFF-FED9-AEAD-4F57-ED342296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Improving the performance	</a:t>
            </a:r>
            <a:endParaRPr lang="en-CA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AEC028C-58DF-9A08-B403-5BBB4C997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3258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32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Data Preparation Analysis Project Presentation</vt:lpstr>
      <vt:lpstr>Steps</vt:lpstr>
      <vt:lpstr>Finding the Correlation Coefficient</vt:lpstr>
      <vt:lpstr>Visualising the data after dimensionality reduction</vt:lpstr>
      <vt:lpstr>Implementing an unsupervised Learning algorithm</vt:lpstr>
      <vt:lpstr>Simple Supervised Learning Model</vt:lpstr>
      <vt:lpstr>Improving the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saketh reddy</dc:creator>
  <cp:lastModifiedBy>saketh reddy</cp:lastModifiedBy>
  <cp:revision>1</cp:revision>
  <dcterms:created xsi:type="dcterms:W3CDTF">2024-11-19T16:03:41Z</dcterms:created>
  <dcterms:modified xsi:type="dcterms:W3CDTF">2024-11-19T16:28:28Z</dcterms:modified>
</cp:coreProperties>
</file>