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74" r:id="rId4"/>
    <p:sldId id="275" r:id="rId5"/>
    <p:sldId id="277" r:id="rId6"/>
    <p:sldId id="279" r:id="rId7"/>
    <p:sldId id="280" r:id="rId8"/>
    <p:sldId id="28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0"/>
    <p:restoredTop sz="94953" autoAdjust="0"/>
  </p:normalViewPr>
  <p:slideViewPr>
    <p:cSldViewPr>
      <p:cViewPr varScale="1">
        <p:scale>
          <a:sx n="128" d="100"/>
          <a:sy n="128" d="100"/>
        </p:scale>
        <p:origin x="200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n-US"/>
              <a:t>10/23/19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n-US"/>
              <a:t>10/23/19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10/23/19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10/23/19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10/23/19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10/23/19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10/23/19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10/23/19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10/23/19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10/23/19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10/23/19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10/23/19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10/23/19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en-US" smtClean="0"/>
              <a:pPr/>
              <a:t>10/23/19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of Liver Syndrome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 Presentation – R Programming Language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13D01-EE90-A745-90B6-F696AF1B7431}"/>
              </a:ext>
            </a:extLst>
          </p:cNvPr>
          <p:cNvSpPr txBox="1"/>
          <p:nvPr/>
        </p:nvSpPr>
        <p:spPr>
          <a:xfrm>
            <a:off x="8913812" y="5029200"/>
            <a:ext cx="287700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Done by:</a:t>
            </a:r>
          </a:p>
          <a:p>
            <a:r>
              <a:rPr lang="en-US" sz="2000" dirty="0" err="1"/>
              <a:t>Abhirami</a:t>
            </a:r>
            <a:r>
              <a:rPr lang="en-US" sz="2000" dirty="0"/>
              <a:t> M	18PD</a:t>
            </a:r>
            <a:r>
              <a:rPr lang="en-US" sz="2200" b="1" dirty="0"/>
              <a:t>02</a:t>
            </a:r>
          </a:p>
          <a:p>
            <a:r>
              <a:rPr lang="en-US" sz="2000" dirty="0" err="1"/>
              <a:t>Saroopashree</a:t>
            </a:r>
            <a:r>
              <a:rPr lang="en-US" sz="2000" dirty="0"/>
              <a:t> K	18PD</a:t>
            </a:r>
            <a:r>
              <a:rPr lang="en-US" sz="2200" b="1" dirty="0"/>
              <a:t>32</a:t>
            </a:r>
          </a:p>
          <a:p>
            <a:r>
              <a:rPr lang="en-US" sz="2000" dirty="0" err="1"/>
              <a:t>Sivaram</a:t>
            </a:r>
            <a:r>
              <a:rPr lang="en-US" sz="2000"/>
              <a:t>	T</a:t>
            </a:r>
            <a:r>
              <a:rPr lang="en-US" sz="2000" dirty="0"/>
              <a:t>	18PD</a:t>
            </a:r>
            <a:r>
              <a:rPr lang="en-US" sz="2200" b="1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Outline</a:t>
            </a:r>
          </a:p>
          <a:p>
            <a:r>
              <a:rPr lang="en-US" dirty="0"/>
              <a:t>Dataset Description</a:t>
            </a:r>
          </a:p>
          <a:p>
            <a:r>
              <a:rPr lang="en-US" dirty="0"/>
              <a:t>Packages used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D3C5-799C-C24C-BC95-3B4029BD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Patients with Liver disease have been continuously increasing because of excessive consumption of alcohol, inhale of harmful gases, intake of contaminated food, pickles and drugs. </a:t>
            </a:r>
          </a:p>
          <a:p>
            <a:r>
              <a:rPr lang="en-US" dirty="0"/>
              <a:t>Doctors use test results and scans(MRI, CT) to diagnose the condition.</a:t>
            </a:r>
          </a:p>
          <a:p>
            <a:r>
              <a:rPr lang="en-US" dirty="0"/>
              <a:t>Test results – numerical or categorical</a:t>
            </a:r>
          </a:p>
          <a:p>
            <a:r>
              <a:rPr lang="en-US" dirty="0"/>
              <a:t>This problem could be solved using computing machines by modeling the already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220200" cy="4267200"/>
          </a:xfrm>
        </p:spPr>
        <p:txBody>
          <a:bodyPr/>
          <a:lstStyle/>
          <a:p>
            <a:r>
              <a:rPr lang="en-US" dirty="0"/>
              <a:t>The dataset is taken from </a:t>
            </a:r>
            <a:r>
              <a:rPr lang="en-US" dirty="0">
                <a:hlinkClick r:id="rId2"/>
              </a:rPr>
              <a:t>http://archive.ics.uci.edu/ml</a:t>
            </a:r>
            <a:endParaRPr lang="en-US" dirty="0"/>
          </a:p>
          <a:p>
            <a:r>
              <a:rPr lang="en-US" dirty="0"/>
              <a:t>This data set contains test records of 416 liver patient and 167 non liver patient collected from North East of Andhra Pradesh, India.</a:t>
            </a:r>
          </a:p>
          <a:p>
            <a:r>
              <a:rPr lang="en-US" dirty="0"/>
              <a:t>These include records of both Male(441) and Female(142).</a:t>
            </a:r>
          </a:p>
          <a:p>
            <a:r>
              <a:rPr lang="en-US" dirty="0"/>
              <a:t>A total of 583 data points, 10 features, and one output variable.</a:t>
            </a:r>
          </a:p>
        </p:txBody>
      </p:sp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in the Dataset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Age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Gender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Total Bilirubin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Direct Bilirubin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Alkaline </a:t>
            </a:r>
            <a:r>
              <a:rPr lang="en-US" dirty="0" err="1"/>
              <a:t>Phosphotase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Alamine</a:t>
            </a:r>
            <a:r>
              <a:rPr lang="en-US" dirty="0"/>
              <a:t> Aminotransferase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Aspartate Aminotransferase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Total Protein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Albumin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Albumin and Globulin Ratio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2" y="1905000"/>
            <a:ext cx="9372599" cy="4267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crayon</a:t>
            </a:r>
            <a:r>
              <a:rPr lang="en-US" dirty="0"/>
              <a:t> 	      – to create styled outputs in Console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ggplot2</a:t>
            </a:r>
            <a:r>
              <a:rPr lang="en-US" dirty="0"/>
              <a:t> 	      – to make complex plots simpler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 err="1"/>
              <a:t>GGally</a:t>
            </a:r>
            <a:r>
              <a:rPr lang="en-US" b="1" dirty="0"/>
              <a:t>	      </a:t>
            </a:r>
            <a:r>
              <a:rPr lang="en-US" dirty="0"/>
              <a:t>- to create pair plots of the data</a:t>
            </a:r>
            <a:endParaRPr lang="en-US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 err="1"/>
              <a:t>dplyr</a:t>
            </a:r>
            <a:r>
              <a:rPr lang="en-US" dirty="0"/>
              <a:t> 	      – to Sample the whole data into training set and test set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Metrics</a:t>
            </a:r>
            <a:r>
              <a:rPr lang="en-US" dirty="0"/>
              <a:t> 	      – to find RMSLE and CE for test data results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caret</a:t>
            </a:r>
            <a:r>
              <a:rPr lang="en-US" dirty="0"/>
              <a:t> 	      – to generate Confusion Matrix for test data results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 err="1"/>
              <a:t>randomForest</a:t>
            </a:r>
            <a:r>
              <a:rPr lang="en-US" dirty="0"/>
              <a:t> – to generate models based on Random Forest algorithm</a:t>
            </a:r>
          </a:p>
        </p:txBody>
      </p:sp>
    </p:spTree>
    <p:extLst>
      <p:ext uri="{BB962C8B-B14F-4D97-AF65-F5344CB8AC3E}">
        <p14:creationId xmlns:p14="http://schemas.microsoft.com/office/powerpoint/2010/main" val="267183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2" y="1905000"/>
            <a:ext cx="9372599" cy="4267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Our Final model has,</a:t>
            </a:r>
          </a:p>
          <a:p>
            <a:pPr lvl="1">
              <a:lnSpc>
                <a:spcPct val="120000"/>
              </a:lnSpc>
            </a:pPr>
            <a:r>
              <a:rPr lang="en-US" sz="2200" b="1" dirty="0"/>
              <a:t>Accuracy = 79.16%</a:t>
            </a:r>
            <a:r>
              <a:rPr lang="en-US" sz="2200" dirty="0"/>
              <a:t> of the population will be predicted correctly.</a:t>
            </a:r>
          </a:p>
          <a:p>
            <a:pPr lvl="1">
              <a:lnSpc>
                <a:spcPct val="120000"/>
              </a:lnSpc>
            </a:pPr>
            <a:r>
              <a:rPr lang="en-US" sz="2200" b="1" dirty="0"/>
              <a:t>Precision = 81.01%</a:t>
            </a:r>
            <a:r>
              <a:rPr lang="en-US" sz="2200" dirty="0"/>
              <a:t> of the people who have been predicted with liver syndrome will actually have the disease.</a:t>
            </a:r>
          </a:p>
          <a:p>
            <a:pPr lvl="1">
              <a:lnSpc>
                <a:spcPct val="120000"/>
              </a:lnSpc>
            </a:pPr>
            <a:r>
              <a:rPr lang="en-US" sz="2200" b="1" dirty="0"/>
              <a:t>Recall = 92.75% </a:t>
            </a:r>
            <a:r>
              <a:rPr lang="en-US" sz="2200" dirty="0"/>
              <a:t>of the people with liver syndrome will be predicted correctly.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427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CC4C5-FCD7-F54F-AA01-9F2EC11FA052}"/>
              </a:ext>
            </a:extLst>
          </p:cNvPr>
          <p:cNvSpPr txBox="1"/>
          <p:nvPr/>
        </p:nvSpPr>
        <p:spPr>
          <a:xfrm>
            <a:off x="3579812" y="2743200"/>
            <a:ext cx="48775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686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 tone presentation (widescreen).potx" id="{0B5E8F0C-1569-45B5-8ADA-CBBDCE8A31F7}" vid="{BAFE7D81-C21B-4995-AEF0-26102EF6BDA1}"/>
    </a:ext>
  </a:extLst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Earthtones 16x9</Template>
  <TotalTime>1514</TotalTime>
  <Words>244</Words>
  <Application>Microsoft Macintosh PowerPoint</Application>
  <PresentationFormat>Custom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Earthtones 16x9</vt:lpstr>
      <vt:lpstr>Prediction of Liver Syndrome</vt:lpstr>
      <vt:lpstr>Contents</vt:lpstr>
      <vt:lpstr>Problem Outline</vt:lpstr>
      <vt:lpstr>The Dataset</vt:lpstr>
      <vt:lpstr>Columns in the Dataset</vt:lpstr>
      <vt:lpstr>Packages Used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Liver Syndrome</dc:title>
  <dc:creator>Microsoft Office User</dc:creator>
  <cp:lastModifiedBy>Microsoft Office User</cp:lastModifiedBy>
  <cp:revision>15</cp:revision>
  <dcterms:created xsi:type="dcterms:W3CDTF">2019-10-23T08:23:26Z</dcterms:created>
  <dcterms:modified xsi:type="dcterms:W3CDTF">2019-10-24T09:37:56Z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