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rami Muthukrishnan" userId="890cdbcd5e450194" providerId="LiveId" clId="{7E0B1769-5C18-497E-9DEC-A7B70A0F2EA1}"/>
    <pc:docChg chg="undo custSel modSld">
      <pc:chgData name="Abhirami Muthukrishnan" userId="890cdbcd5e450194" providerId="LiveId" clId="{7E0B1769-5C18-497E-9DEC-A7B70A0F2EA1}" dt="2024-10-30T18:39:51.993" v="8" actId="255"/>
      <pc:docMkLst>
        <pc:docMk/>
      </pc:docMkLst>
      <pc:sldChg chg="addSp delSp modSp mod setBg">
        <pc:chgData name="Abhirami Muthukrishnan" userId="890cdbcd5e450194" providerId="LiveId" clId="{7E0B1769-5C18-497E-9DEC-A7B70A0F2EA1}" dt="2024-10-30T18:39:51.993" v="8" actId="255"/>
        <pc:sldMkLst>
          <pc:docMk/>
          <pc:sldMk cId="4277499833" sldId="257"/>
        </pc:sldMkLst>
        <pc:spChg chg="mod">
          <ac:chgData name="Abhirami Muthukrishnan" userId="890cdbcd5e450194" providerId="LiveId" clId="{7E0B1769-5C18-497E-9DEC-A7B70A0F2EA1}" dt="2024-10-30T18:39:51.993" v="8" actId="255"/>
          <ac:spMkLst>
            <pc:docMk/>
            <pc:sldMk cId="4277499833" sldId="257"/>
            <ac:spMk id="3" creationId="{6A1E9BC2-B031-3AF8-4A66-DB8F2AA1DE84}"/>
          </ac:spMkLst>
        </pc:spChg>
        <pc:spChg chg="add del">
          <ac:chgData name="Abhirami Muthukrishnan" userId="890cdbcd5e450194" providerId="LiveId" clId="{7E0B1769-5C18-497E-9DEC-A7B70A0F2EA1}" dt="2024-10-30T18:39:09.928" v="2" actId="26606"/>
          <ac:spMkLst>
            <pc:docMk/>
            <pc:sldMk cId="4277499833" sldId="257"/>
            <ac:spMk id="11" creationId="{45D37F4E-DDB4-456B-97E0-9937730A039F}"/>
          </ac:spMkLst>
        </pc:spChg>
        <pc:spChg chg="add del">
          <ac:chgData name="Abhirami Muthukrishnan" userId="890cdbcd5e450194" providerId="LiveId" clId="{7E0B1769-5C18-497E-9DEC-A7B70A0F2EA1}" dt="2024-10-30T18:39:09.928" v="2" actId="26606"/>
          <ac:spMkLst>
            <pc:docMk/>
            <pc:sldMk cId="4277499833" sldId="257"/>
            <ac:spMk id="13" creationId="{B2DD41CD-8F47-4F56-AD12-4E2FF7696987}"/>
          </ac:spMkLst>
        </pc:spChg>
        <pc:spChg chg="add">
          <ac:chgData name="Abhirami Muthukrishnan" userId="890cdbcd5e450194" providerId="LiveId" clId="{7E0B1769-5C18-497E-9DEC-A7B70A0F2EA1}" dt="2024-10-30T18:39:10.022" v="3" actId="26606"/>
          <ac:spMkLst>
            <pc:docMk/>
            <pc:sldMk cId="4277499833" sldId="257"/>
            <ac:spMk id="15" creationId="{9A0D773F-7A7D-4DBB-9DEA-86BB8B8F4BC8}"/>
          </ac:spMkLst>
        </pc:spChg>
        <pc:spChg chg="add">
          <ac:chgData name="Abhirami Muthukrishnan" userId="890cdbcd5e450194" providerId="LiveId" clId="{7E0B1769-5C18-497E-9DEC-A7B70A0F2EA1}" dt="2024-10-30T18:39:10.022" v="3" actId="26606"/>
          <ac:spMkLst>
            <pc:docMk/>
            <pc:sldMk cId="4277499833" sldId="257"/>
            <ac:spMk id="16" creationId="{7FF47CB7-972F-479F-A36D-9E72D26EC8DA}"/>
          </ac:spMkLst>
        </pc:spChg>
        <pc:spChg chg="add">
          <ac:chgData name="Abhirami Muthukrishnan" userId="890cdbcd5e450194" providerId="LiveId" clId="{7E0B1769-5C18-497E-9DEC-A7B70A0F2EA1}" dt="2024-10-30T18:39:10.022" v="3" actId="26606"/>
          <ac:spMkLst>
            <pc:docMk/>
            <pc:sldMk cId="4277499833" sldId="257"/>
            <ac:spMk id="17" creationId="{0D153B68-5844-490D-8E67-F616D6D721CA}"/>
          </ac:spMkLst>
        </pc:spChg>
        <pc:picChg chg="add mod">
          <ac:chgData name="Abhirami Muthukrishnan" userId="890cdbcd5e450194" providerId="LiveId" clId="{7E0B1769-5C18-497E-9DEC-A7B70A0F2EA1}" dt="2024-10-30T18:39:40.041" v="4" actId="27614"/>
          <ac:picMkLst>
            <pc:docMk/>
            <pc:sldMk cId="4277499833" sldId="257"/>
            <ac:picMk id="6" creationId="{B32C0B4C-2F44-07F7-873E-79CDC2932A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DD6-24FA-D2B9-7393-3F7E322E9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256B1-D6C3-7D68-3EF6-2DF18D333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AFA4-893D-D1CC-EE60-901F785F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4F39-366B-188D-2E4D-51DD1532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8F36-6093-B5EE-D60D-DE5E8AAE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19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57DB-94B7-483B-8668-27EB87EB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1B07D-308E-7166-0D6A-09483100F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7B9E-768F-7515-F1FD-A0B37874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96FD-F168-A18C-8DFE-CD3AE753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6EA7-118B-A747-9B9A-6635CA88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14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1AF18-B357-ED75-C5C5-C5A30732A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C7A76-3764-E2B7-5A03-89B622322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AA59-5F34-951A-10C0-7E57B5C0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4E4D-C818-30EF-0760-B227EC22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575E-325C-99CE-E364-C7D1A980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26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2BEE-867C-F1ED-9532-88D3ED9F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8572-7FF0-342A-5254-84133D37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81C34-8796-466F-ACA0-06D12E7A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EE183-5E84-28F2-9377-2B52E1D7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A655-FB4D-8619-4158-DD567088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3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211E-7786-1C0E-6A80-798D0B92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0872C-BC1D-9D55-16AA-C68A97A8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2412-664A-D0E7-3134-50A445A8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4696-7D7A-D840-88A2-48AE79E1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A5FC-85A3-8636-319E-C4B0320A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5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DA90-010D-BE8F-C807-E0F53077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FE3E-37F2-6F16-4ACD-660979853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E320B-52E4-7E0C-2614-F76F60E92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80CCC-974D-5C24-A81C-0ABF1BAC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642EE-640F-5EBF-54CF-AB0AB85B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34805-405C-78FA-B1C7-3C5E91D5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55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9346-BCFB-D249-B401-420EC883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D7BC-D7EE-60BF-3FCF-D243B8BA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C2663-1029-90D8-1DBE-7876868D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A08EA-8C22-DB1B-F4F9-A24D93A3A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08108-1492-605E-F30A-A11368D40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29A09-E4E7-4CE7-5537-FD298B9C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4B84F-9062-0C38-E0B3-DB77E8A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C61D4-9F7C-C19A-479C-2B7B0F21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43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34A0-727C-F407-92B1-74CA817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54F4F-76A8-4584-EB43-DB8B47AD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94083-E54D-5C7C-B8AD-4FA6D2C3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26DE9-8140-FAEE-F0C4-E96BF4A5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84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22D5-F34F-EC3C-DA18-F4BBF60C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3284-39CF-B964-34F7-6C93210B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B8585-845E-B0D6-D3B4-F9775DE3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86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CDD3-F18D-178B-C395-5D48D4A2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AC03-256D-78AA-DC2B-7F2FE382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8C626-ED63-D8DD-1C6B-B767E8B1A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4DCBA-91A8-D2E6-B387-6258B2DA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899E-50C8-1B9D-FCAF-D469041C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8195A-C3FC-EDBD-F939-C310B6B6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95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733A-DF59-85A3-1FCA-27B2E0BD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04EAF-215A-F49F-03EC-0E1B9255A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879DA-F189-95B4-013D-3AFEC6DD3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F84BA-BF12-7DAA-41A8-D9091AE6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5BCD8-0A50-A608-12D9-324C4009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D4EAD-B6F1-E696-BB25-A8D62422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6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6A949-20F1-64F1-687D-5A53A7D1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16225-3A98-2C13-8FEB-EA82197F2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57B3-DFF9-47E2-DBA4-506858A01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D5447F-2582-4F97-B2B5-C7DCC8DB6DD7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FD4C-A2CF-C9C1-6DFC-6E8C69230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0772-2387-61CB-BA3E-43EF9BDCB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7E7FA-9C95-4091-B916-F2FFAD61A4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B471-D47D-D1A0-59ED-F7C85555D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Enhancing Toronto's Resilience Against Sewer Outfall Contamination</a:t>
            </a:r>
            <a:b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DD952-DFE2-58F4-D20A-E039CDA26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Community-centered solutions to mitigate sewer outfall contamination and protect vulnerable communities.</a:t>
            </a:r>
          </a:p>
          <a:p>
            <a:r>
              <a:rPr lang="en-CA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Abhirami Muthukrishnan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61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9BC2-B031-3AF8-4A66-DB8F2AA1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5287620" cy="4552295"/>
          </a:xfrm>
        </p:spPr>
        <p:txBody>
          <a:bodyPr>
            <a:noAutofit/>
          </a:bodyPr>
          <a:lstStyle/>
          <a:p>
            <a:r>
              <a:rPr lang="en-US" sz="1000" dirty="0"/>
              <a:t>Challenge:</a:t>
            </a:r>
          </a:p>
          <a:p>
            <a:pPr marL="457200" lvl="1" indent="0">
              <a:buNone/>
            </a:pPr>
            <a:r>
              <a:rPr lang="en-US" sz="1000" dirty="0"/>
              <a:t>Toronto’s aging sewer infrastructure leads to storm-induced overflows, risking environmental and health issues for marginalized communities near sewer outfalls.</a:t>
            </a:r>
          </a:p>
          <a:p>
            <a:r>
              <a:rPr lang="en-US" sz="1000" dirty="0"/>
              <a:t>Solution</a:t>
            </a:r>
          </a:p>
          <a:p>
            <a:pPr marL="457200" lvl="1" indent="0">
              <a:buNone/>
            </a:pPr>
            <a:r>
              <a:rPr lang="en-US" sz="1000" dirty="0"/>
              <a:t>A multi-faceted, interdisciplinary approach to reducing overflow impacts:</a:t>
            </a:r>
          </a:p>
          <a:p>
            <a:pPr marL="457200" lvl="1" indent="0">
              <a:buNone/>
            </a:pPr>
            <a:r>
              <a:rPr lang="en-US" sz="1000" dirty="0"/>
              <a:t>Green Infrastructure: Soil improvements, vegetation, and steep-site constructions.</a:t>
            </a:r>
          </a:p>
          <a:p>
            <a:pPr marL="457200" lvl="1" indent="0">
              <a:buNone/>
            </a:pPr>
            <a:r>
              <a:rPr lang="en-US" sz="1000" dirty="0"/>
              <a:t>Early-Warning Systems: Real-time alerts for storm-induced overflow events.</a:t>
            </a:r>
          </a:p>
          <a:p>
            <a:pPr marL="457200" lvl="1" indent="0">
              <a:buNone/>
            </a:pPr>
            <a:r>
              <a:rPr lang="en-US" sz="1000" dirty="0"/>
              <a:t>Community Preparedness: Resources and education tailored to resident needs.</a:t>
            </a:r>
          </a:p>
          <a:p>
            <a:r>
              <a:rPr lang="en-US" sz="1000" dirty="0"/>
              <a:t>Vision Statement</a:t>
            </a:r>
          </a:p>
          <a:p>
            <a:pPr marL="457200" lvl="1" indent="0">
              <a:buNone/>
            </a:pPr>
            <a:r>
              <a:rPr lang="en-US" sz="1000" dirty="0"/>
              <a:t>Promoting environmental justice by prioritizing infrastructure and resilience in marginalized communities, empowering residents for safer, healthier living.</a:t>
            </a:r>
          </a:p>
          <a:p>
            <a:r>
              <a:rPr lang="en-US" sz="1000" dirty="0"/>
              <a:t>Community Engagement</a:t>
            </a:r>
          </a:p>
          <a:p>
            <a:pPr marL="457200" lvl="1" indent="0">
              <a:buNone/>
            </a:pPr>
            <a:r>
              <a:rPr lang="en-US" sz="1000" dirty="0"/>
              <a:t>Inclusive Partnerships: Engaging local leaders and advocates for culturally relevant solutions.</a:t>
            </a:r>
          </a:p>
          <a:p>
            <a:pPr marL="457200" lvl="1" indent="0">
              <a:buNone/>
            </a:pPr>
            <a:r>
              <a:rPr lang="en-US" sz="1000" dirty="0"/>
              <a:t>Participatory Planning: Residents co-designing response kits, infrastructure plans, and education.</a:t>
            </a:r>
          </a:p>
          <a:p>
            <a:r>
              <a:rPr lang="en-US" sz="1000" dirty="0"/>
              <a:t>Implementation Plan</a:t>
            </a:r>
          </a:p>
          <a:p>
            <a:pPr marL="457200" lvl="1" indent="0">
              <a:buNone/>
            </a:pPr>
            <a:r>
              <a:rPr lang="en-US" sz="1000" dirty="0"/>
              <a:t>Green Infrastructure Development: Partnering with non-profits and the government to install sustainable infrastructure.</a:t>
            </a:r>
          </a:p>
          <a:p>
            <a:pPr marL="457200" lvl="1" indent="0">
              <a:buNone/>
            </a:pPr>
            <a:r>
              <a:rPr lang="en-US" sz="1000" dirty="0"/>
              <a:t>Health Services Deployment: Mobile health support for immediate risk mitigation.</a:t>
            </a:r>
          </a:p>
          <a:p>
            <a:r>
              <a:rPr lang="en-US" sz="1000" dirty="0"/>
              <a:t>Interdisciplinary Collaboration</a:t>
            </a:r>
          </a:p>
          <a:p>
            <a:pPr marL="457200" lvl="1" indent="0">
              <a:buNone/>
            </a:pPr>
            <a:r>
              <a:rPr lang="en-US" sz="1000" dirty="0"/>
              <a:t>Integrating environmental science, engineering, public health, urban planning, and community organizing for a holistic, justice-centered response.</a:t>
            </a:r>
            <a:endParaRPr lang="en-CA" sz="1000" dirty="0"/>
          </a:p>
        </p:txBody>
      </p:sp>
      <p:pic>
        <p:nvPicPr>
          <p:cNvPr id="6" name="Picture 5" descr="A blue dotted diagram with white text&#10;&#10;Description automatically generated">
            <a:extLst>
              <a:ext uri="{FF2B5EF4-FFF2-40B4-BE49-F238E27FC236}">
                <a16:creationId xmlns:a16="http://schemas.microsoft.com/office/drawing/2014/main" id="{B32C0B4C-2F44-07F7-873E-79CDC2932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775961"/>
            <a:ext cx="4788505" cy="257382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Enhancing Toronto's Resilience Against Sewer Outfall Contamination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Abhirami Muthukrishnan</dc:creator>
  <cp:lastModifiedBy>Abhirami Muthukrishnan</cp:lastModifiedBy>
  <cp:revision>1</cp:revision>
  <dcterms:created xsi:type="dcterms:W3CDTF">2024-10-30T18:29:07Z</dcterms:created>
  <dcterms:modified xsi:type="dcterms:W3CDTF">2024-10-30T18:39:56Z</dcterms:modified>
</cp:coreProperties>
</file>