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3" r:id="rId9"/>
    <p:sldId id="262" r:id="rId10"/>
    <p:sldId id="268" r:id="rId11"/>
    <p:sldId id="270" r:id="rId12"/>
    <p:sldId id="271" r:id="rId13"/>
    <p:sldId id="264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9"/>
        <p:guide pos="2880"/>
      </p:guideLst>
    </p:cSldViewPr>
  </p:slide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80604020202020204" charset="0"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80604020202020204" charset="0"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starling.utdallas.edu/software/boostsr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Textual </a:t>
            </a:r>
            <a:r>
              <a:rPr lang="x-none" altLang="en-GB"/>
              <a:t>R</a:t>
            </a:r>
            <a:r>
              <a:rPr lang="en-GB"/>
              <a:t>elations </a:t>
            </a:r>
            <a:r>
              <a:rPr lang="x-none" altLang="en-GB"/>
              <a:t>A</a:t>
            </a:r>
            <a:r>
              <a:rPr lang="en-GB"/>
              <a:t>nnotator </a:t>
            </a:r>
            <a:endParaRPr lang="x-none" altLang="en-GB"/>
          </a:p>
        </p:txBody>
      </p:sp>
      <p:sp>
        <p:nvSpPr>
          <p:cNvPr id="60" name="Shape 60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StARLinG Labs </a:t>
            </a:r>
            <a:endParaRPr lang="en-GB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Abhiramon Rajasekharan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160655"/>
            <a:ext cx="7417435" cy="2498090"/>
          </a:xfrm>
          <a:prstGeom prst="rect">
            <a:avLst/>
          </a:prstGeom>
        </p:spPr>
      </p:pic>
      <p:pic>
        <p:nvPicPr>
          <p:cNvPr id="3" name="Picture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833370"/>
            <a:ext cx="6960235" cy="2096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body" idx="2"/>
          </p:nvPr>
        </p:nvSpPr>
        <p:spPr>
          <a:xfrm>
            <a:off x="376875" y="1171675"/>
            <a:ext cx="8455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Backend with database for storing positive examples and documents (can be extended using SQLAlchemy python library)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GUI can be improved using React JS</a:t>
            </a:r>
            <a:endParaRPr sz="1600"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extensions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</a:p>
        </p:txBody>
      </p:sp>
      <p:sp>
        <p:nvSpPr>
          <p:cNvPr id="66" name="Shape 66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Objective</a:t>
            </a:r>
            <a:endParaRPr lang="en-GB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Implementation</a:t>
            </a:r>
            <a:endParaRPr lang="en-GB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Demo</a:t>
            </a:r>
            <a:endParaRPr lang="en-GB"/>
          </a:p>
          <a:p>
            <a:pPr marL="457200" lvl="0" indent="-342900">
              <a:spcBef>
                <a:spcPts val="1600"/>
              </a:spcBef>
              <a:spcAft>
                <a:spcPts val="1600"/>
              </a:spcAft>
              <a:buSzPts val="1800"/>
              <a:buFont typeface="Arial" panose="02080604020202020204" charset="0"/>
              <a:buChar char="•"/>
            </a:pPr>
            <a:r>
              <a:rPr lang="en-GB"/>
              <a:t>Future extensions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311700" y="1171675"/>
            <a:ext cx="7965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x-none" sz="1600"/>
              <a:t>Allow user to upload train and test documents to interface.</a:t>
            </a:r>
            <a:endParaRPr lang="x-none"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x-none" sz="1600"/>
              <a:t>Display documents and allow selection of text as positive examples.</a:t>
            </a:r>
            <a:endParaRPr lang="x-none"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x-none" sz="1600"/>
              <a:t>Convert documents and positive examples to predicates format.</a:t>
            </a:r>
            <a:endParaRPr lang="x-none"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x-none" sz="1600"/>
              <a:t>Train Boost-SRL model (using all stored documents)</a:t>
            </a:r>
            <a:endParaRPr lang="x-none"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x-none" sz="1600"/>
              <a:t>Test the model and display test results in color-coded format </a:t>
            </a:r>
            <a:endParaRPr lang="x-none" sz="1600"/>
          </a:p>
          <a:p>
            <a:pPr marL="457200" lvl="0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endParaRPr lang="x-none"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implemented</a:t>
            </a:r>
          </a:p>
        </p:txBody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311785" y="889635"/>
            <a:ext cx="7965440" cy="4126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x-none" altLang="en-GB"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x-none" altLang="en-GB" sz="1600"/>
              <a:t>Uploaded files are displayed, </a:t>
            </a:r>
            <a:r>
              <a:rPr lang="en-GB" sz="1600"/>
              <a:t> positive examples </a:t>
            </a:r>
            <a:r>
              <a:rPr lang="x-none" altLang="en-GB" sz="1600"/>
              <a:t>can be selected </a:t>
            </a:r>
            <a:r>
              <a:rPr lang="en-GB" sz="1600"/>
              <a:t>using GUI (web interface).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Text document and positive examples are converted into predicates (using rnlp python module). </a:t>
            </a:r>
            <a:endParaRPr sz="1600"/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Appropriate files are created, model training and testing is done using </a:t>
            </a:r>
            <a:r>
              <a:rPr lang="x-none" altLang="en-GB" sz="1600"/>
              <a:t>B</a:t>
            </a:r>
            <a:r>
              <a:rPr lang="en-GB" sz="1600"/>
              <a:t>oost</a:t>
            </a:r>
            <a:r>
              <a:rPr lang="x-none" altLang="en-GB" sz="1600"/>
              <a:t>-SRL</a:t>
            </a:r>
            <a:r>
              <a:rPr lang="en-GB" sz="1600"/>
              <a:t> software (</a:t>
            </a:r>
            <a:r>
              <a:rPr lang="x-none" altLang="en-GB" sz="1600"/>
              <a:t>using shell commands</a:t>
            </a:r>
            <a:r>
              <a:rPr lang="en-GB" sz="1600"/>
              <a:t>).</a:t>
            </a:r>
            <a:endParaRPr lang="x-none" altLang="en-GB" sz="1600"/>
          </a:p>
          <a:p>
            <a:pPr marL="457200" lvl="0" indent="-330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-GB" sz="1600"/>
              <a:t>Results after testing are extracted and displayed in color-coded format on results page.</a:t>
            </a:r>
            <a:endParaRPr lang="en-GB" sz="1600"/>
          </a:p>
          <a:p>
            <a:pPr marL="457200" lvl="0" indent="-330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x-none" altLang="en-GB" sz="1600"/>
              <a:t>Program can be run in computers with Windows OS.</a:t>
            </a:r>
            <a:endParaRPr lang="x-none" altLang="en-GB" sz="1600"/>
          </a:p>
          <a:p>
            <a:pPr marL="457200" lvl="0" indent="-330200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endParaRPr lang="en-GB" sz="1600"/>
          </a:p>
          <a:p>
            <a:pPr marL="127000" lvl="0" indent="0" rtl="0"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endParaRPr lang="x-none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body" idx="2"/>
          </p:nvPr>
        </p:nvSpPr>
        <p:spPr>
          <a:xfrm>
            <a:off x="376875" y="1171675"/>
            <a:ext cx="8455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12750" lvl="0" indent="-285750" rtl="0">
              <a:spcBef>
                <a:spcPts val="160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Python 2, python libraries: Flask, rnlp, os, sys</a:t>
            </a:r>
            <a:endParaRPr sz="1600"/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HTML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CSS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Java Script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x-none" altLang="en-GB" sz="1600"/>
              <a:t>Shell commands</a:t>
            </a:r>
            <a:endParaRPr lang="x-none" altLang="en-GB"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rial" panose="02080604020202020204" charset="0"/>
              <a:buChar char="•"/>
            </a:pPr>
            <a:r>
              <a:rPr lang="en-GB" sz="1600"/>
              <a:t>Boost SRL package (</a:t>
            </a:r>
            <a:r>
              <a:rPr lang="en-GB" sz="1600" u="sng">
                <a:solidFill>
                  <a:schemeClr val="hlink"/>
                </a:solidFill>
                <a:hlinkClick r:id="rId1"/>
              </a:rPr>
              <a:t>https://starling.utdallas.edu/software/boostsrl/</a:t>
            </a:r>
            <a:r>
              <a:rPr lang="en-GB" sz="1600"/>
              <a:t>)</a:t>
            </a:r>
            <a:endParaRPr sz="1600"/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home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39370"/>
            <a:ext cx="899223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49530"/>
            <a:ext cx="8849995" cy="497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Kingsoft Office WPP</Application>
  <PresentationFormat/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Paperback</vt:lpstr>
      <vt:lpstr>Textual Relations Annotator with Feedback</vt:lpstr>
      <vt:lpstr>Index</vt:lpstr>
      <vt:lpstr>Objectives</vt:lpstr>
      <vt:lpstr>Implementation</vt:lpstr>
      <vt:lpstr>Features implemented</vt:lpstr>
      <vt:lpstr>Softwares used</vt:lpstr>
      <vt:lpstr>Demo</vt:lpstr>
      <vt:lpstr>PowerPoint 演示文稿</vt:lpstr>
      <vt:lpstr>PowerPoint 演示文稿</vt:lpstr>
      <vt:lpstr>PowerPoint 演示文稿</vt:lpstr>
      <vt:lpstr>Future extensions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relations annotator</dc:title>
  <dc:creator/>
  <cp:lastModifiedBy>abhiramon</cp:lastModifiedBy>
  <cp:revision>6</cp:revision>
  <dcterms:created xsi:type="dcterms:W3CDTF">2018-08-14T16:54:29Z</dcterms:created>
  <dcterms:modified xsi:type="dcterms:W3CDTF">2018-08-14T16:54:29Z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16393ڙ-10.1.0.5707</vt:lpwstr>
  </property>
</Properties>
</file>