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notesMasterIdLst>
    <p:notesMasterId r:id="rId20"/>
  </p:notesMasterIdLst>
  <p:sldIdLst>
    <p:sldId id="257" r:id="rId2"/>
    <p:sldId id="258" r:id="rId3"/>
    <p:sldId id="259" r:id="rId4"/>
    <p:sldId id="260" r:id="rId5"/>
    <p:sldId id="261" r:id="rId6"/>
    <p:sldId id="262" r:id="rId7"/>
    <p:sldId id="263" r:id="rId8"/>
    <p:sldId id="266" r:id="rId9"/>
    <p:sldId id="265" r:id="rId10"/>
    <p:sldId id="267" r:id="rId11"/>
    <p:sldId id="271" r:id="rId12"/>
    <p:sldId id="269" r:id="rId13"/>
    <p:sldId id="272" r:id="rId14"/>
    <p:sldId id="270" r:id="rId15"/>
    <p:sldId id="275" r:id="rId16"/>
    <p:sldId id="276" r:id="rId17"/>
    <p:sldId id="274" r:id="rId18"/>
    <p:sldId id="273"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5A4E1B4-B6A8-4454-83CF-C3201BC9592E}">
          <p14:sldIdLst>
            <p14:sldId id="257"/>
            <p14:sldId id="258"/>
            <p14:sldId id="259"/>
            <p14:sldId id="260"/>
            <p14:sldId id="261"/>
            <p14:sldId id="262"/>
            <p14:sldId id="263"/>
            <p14:sldId id="266"/>
            <p14:sldId id="265"/>
            <p14:sldId id="267"/>
            <p14:sldId id="271"/>
            <p14:sldId id="269"/>
            <p14:sldId id="272"/>
            <p14:sldId id="270"/>
            <p14:sldId id="275"/>
            <p14:sldId id="276"/>
            <p14:sldId id="274"/>
            <p14:sldId id="27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hnu Vardhan Reddy Singareddy" initials="VVRS" lastIdx="1" clrIdx="0">
    <p:extLst>
      <p:ext uri="{19B8F6BF-5375-455C-9EA6-DF929625EA0E}">
        <p15:presenceInfo xmlns:p15="http://schemas.microsoft.com/office/powerpoint/2012/main" userId="9257958d6c8ab65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59" autoAdjust="0"/>
    <p:restoredTop sz="94660"/>
  </p:normalViewPr>
  <p:slideViewPr>
    <p:cSldViewPr>
      <p:cViewPr>
        <p:scale>
          <a:sx n="66" d="100"/>
          <a:sy n="66" d="100"/>
        </p:scale>
        <p:origin x="1336" y="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7-14T19:37:14.675"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70"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71"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72"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73"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4"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75"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Notes Placeholder 1048607"/>
          <p:cNvSpPr>
            <a:spLocks noGrp="1"/>
          </p:cNvSpPr>
          <p:nvPr>
            <p:ph type="body"/>
          </p:nvPr>
        </p:nvSpPr>
        <p:spPr/>
        <p:txBody>
          <a:bodyPr/>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9A0EA98-5831-4853-B862-C702E6EB345C}" type="slidenum">
              <a:rPr lang="en-US" smtClean="0"/>
              <a:t>15</a:t>
            </a:fld>
            <a:endParaRPr lang="en-US"/>
          </a:p>
        </p:txBody>
      </p:sp>
    </p:spTree>
    <p:extLst>
      <p:ext uri="{BB962C8B-B14F-4D97-AF65-F5344CB8AC3E}">
        <p14:creationId xmlns:p14="http://schemas.microsoft.com/office/powerpoint/2010/main" val="3069926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82D71B-4C90-45BD-8943-E6A657D07E1F}" type="datetimeFigureOut">
              <a:rPr lang="en-US" smtClean="0"/>
              <a:t>9/1/2022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058EAFAE-7A29-4DB8-A0F5-D6038224ECFF}" type="slidenum">
              <a:rPr lang="en-US" smtClean="0"/>
              <a:t>‹#›</a:t>
            </a:fld>
            <a:endParaRPr lang="en-US"/>
          </a:p>
        </p:txBody>
      </p:sp>
    </p:spTree>
    <p:extLst>
      <p:ext uri="{BB962C8B-B14F-4D97-AF65-F5344CB8AC3E}">
        <p14:creationId xmlns:p14="http://schemas.microsoft.com/office/powerpoint/2010/main" val="122115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82D71B-4C90-45BD-8943-E6A657D07E1F}" type="datetimeFigureOut">
              <a:rPr lang="en-US" smtClean="0"/>
              <a:t>9/1/2022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058EAFAE-7A29-4DB8-A0F5-D6038224ECFF}" type="slidenum">
              <a:rPr lang="en-US" smtClean="0"/>
              <a:t>‹#›</a:t>
            </a:fld>
            <a:endParaRPr lang="en-US"/>
          </a:p>
        </p:txBody>
      </p:sp>
    </p:spTree>
    <p:extLst>
      <p:ext uri="{BB962C8B-B14F-4D97-AF65-F5344CB8AC3E}">
        <p14:creationId xmlns:p14="http://schemas.microsoft.com/office/powerpoint/2010/main" val="1787484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82D71B-4C90-45BD-8943-E6A657D07E1F}" type="datetimeFigureOut">
              <a:rPr lang="en-US" smtClean="0"/>
              <a:t>9/1/2022</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058EAFAE-7A29-4DB8-A0F5-D6038224ECFF}" type="slidenum">
              <a:rPr lang="en-US" smtClean="0"/>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23446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A82D71B-4C90-45BD-8943-E6A657D07E1F}" type="datetimeFigureOut">
              <a:rPr lang="en-US" smtClean="0"/>
              <a:t>9/1/2022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058EAFAE-7A29-4DB8-A0F5-D6038224ECFF}" type="slidenum">
              <a:rPr lang="en-US" smtClean="0"/>
              <a:t>‹#›</a:t>
            </a:fld>
            <a:endParaRPr lang="en-US"/>
          </a:p>
        </p:txBody>
      </p:sp>
    </p:spTree>
    <p:extLst>
      <p:ext uri="{BB962C8B-B14F-4D97-AF65-F5344CB8AC3E}">
        <p14:creationId xmlns:p14="http://schemas.microsoft.com/office/powerpoint/2010/main" val="3528472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A82D71B-4C90-45BD-8943-E6A657D07E1F}" type="datetimeFigureOut">
              <a:rPr lang="en-US" smtClean="0"/>
              <a:t>9/1/2022</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058EAFAE-7A29-4DB8-A0F5-D6038224ECFF}" type="slidenum">
              <a:rPr lang="en-US" smtClean="0"/>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546946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A82D71B-4C90-45BD-8943-E6A657D07E1F}" type="datetimeFigureOut">
              <a:rPr lang="en-US" smtClean="0"/>
              <a:t>9/1/2022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058EAFAE-7A29-4DB8-A0F5-D6038224ECFF}" type="slidenum">
              <a:rPr lang="en-US" smtClean="0"/>
              <a:t>‹#›</a:t>
            </a:fld>
            <a:endParaRPr lang="en-US"/>
          </a:p>
        </p:txBody>
      </p:sp>
    </p:spTree>
    <p:extLst>
      <p:ext uri="{BB962C8B-B14F-4D97-AF65-F5344CB8AC3E}">
        <p14:creationId xmlns:p14="http://schemas.microsoft.com/office/powerpoint/2010/main" val="35773534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82D71B-4C90-45BD-8943-E6A657D07E1F}" type="datetimeFigureOut">
              <a:rPr lang="en-US" smtClean="0"/>
              <a:t>9/1/2022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58EAFAE-7A29-4DB8-A0F5-D6038224ECFF}" type="slidenum">
              <a:rPr lang="en-US" smtClean="0"/>
              <a:t>‹#›</a:t>
            </a:fld>
            <a:endParaRPr lang="en-US"/>
          </a:p>
        </p:txBody>
      </p:sp>
    </p:spTree>
    <p:extLst>
      <p:ext uri="{BB962C8B-B14F-4D97-AF65-F5344CB8AC3E}">
        <p14:creationId xmlns:p14="http://schemas.microsoft.com/office/powerpoint/2010/main" val="18792468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82D71B-4C90-45BD-8943-E6A657D07E1F}" type="datetimeFigureOut">
              <a:rPr lang="en-US" smtClean="0"/>
              <a:t>9/1/2022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58EAFAE-7A29-4DB8-A0F5-D6038224ECFF}" type="slidenum">
              <a:rPr lang="en-US" smtClean="0"/>
              <a:t>‹#›</a:t>
            </a:fld>
            <a:endParaRPr lang="en-US"/>
          </a:p>
        </p:txBody>
      </p:sp>
    </p:spTree>
    <p:extLst>
      <p:ext uri="{BB962C8B-B14F-4D97-AF65-F5344CB8AC3E}">
        <p14:creationId xmlns:p14="http://schemas.microsoft.com/office/powerpoint/2010/main" val="1738448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82D71B-4C90-45BD-8943-E6A657D07E1F}" type="datetimeFigureOut">
              <a:rPr lang="en-US" smtClean="0"/>
              <a:t>9/1/2022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58EAFAE-7A29-4DB8-A0F5-D6038224ECFF}" type="slidenum">
              <a:rPr lang="en-US" smtClean="0"/>
              <a:t>‹#›</a:t>
            </a:fld>
            <a:endParaRPr lang="en-US"/>
          </a:p>
        </p:txBody>
      </p:sp>
    </p:spTree>
    <p:extLst>
      <p:ext uri="{BB962C8B-B14F-4D97-AF65-F5344CB8AC3E}">
        <p14:creationId xmlns:p14="http://schemas.microsoft.com/office/powerpoint/2010/main" val="1645882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82D71B-4C90-45BD-8943-E6A657D07E1F}" type="datetimeFigureOut">
              <a:rPr lang="en-US" smtClean="0"/>
              <a:t>9/1/2022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058EAFAE-7A29-4DB8-A0F5-D6038224ECFF}" type="slidenum">
              <a:rPr lang="en-US" smtClean="0"/>
              <a:t>‹#›</a:t>
            </a:fld>
            <a:endParaRPr lang="en-US"/>
          </a:p>
        </p:txBody>
      </p:sp>
    </p:spTree>
    <p:extLst>
      <p:ext uri="{BB962C8B-B14F-4D97-AF65-F5344CB8AC3E}">
        <p14:creationId xmlns:p14="http://schemas.microsoft.com/office/powerpoint/2010/main" val="1554406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82D71B-4C90-45BD-8943-E6A657D07E1F}" type="datetimeFigureOut">
              <a:rPr lang="en-US" smtClean="0"/>
              <a:t>9/1/2022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058EAFAE-7A29-4DB8-A0F5-D6038224ECFF}" type="slidenum">
              <a:rPr lang="en-US" smtClean="0"/>
              <a:t>‹#›</a:t>
            </a:fld>
            <a:endParaRPr lang="en-US"/>
          </a:p>
        </p:txBody>
      </p:sp>
    </p:spTree>
    <p:extLst>
      <p:ext uri="{BB962C8B-B14F-4D97-AF65-F5344CB8AC3E}">
        <p14:creationId xmlns:p14="http://schemas.microsoft.com/office/powerpoint/2010/main" val="540962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82D71B-4C90-45BD-8943-E6A657D07E1F}" type="datetimeFigureOut">
              <a:rPr lang="en-US" smtClean="0"/>
              <a:t>9/1/2022</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058EAFAE-7A29-4DB8-A0F5-D6038224ECFF}" type="slidenum">
              <a:rPr lang="en-US" smtClean="0"/>
              <a:t>‹#›</a:t>
            </a:fld>
            <a:endParaRPr lang="en-US"/>
          </a:p>
        </p:txBody>
      </p:sp>
    </p:spTree>
    <p:extLst>
      <p:ext uri="{BB962C8B-B14F-4D97-AF65-F5344CB8AC3E}">
        <p14:creationId xmlns:p14="http://schemas.microsoft.com/office/powerpoint/2010/main" val="2178773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82D71B-4C90-45BD-8943-E6A657D07E1F}" type="datetimeFigureOut">
              <a:rPr lang="en-US" smtClean="0"/>
              <a:t>9/1/2022</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58EAFAE-7A29-4DB8-A0F5-D6038224ECFF}" type="slidenum">
              <a:rPr lang="en-US" smtClean="0"/>
              <a:t>‹#›</a:t>
            </a:fld>
            <a:endParaRPr lang="en-US"/>
          </a:p>
        </p:txBody>
      </p:sp>
    </p:spTree>
    <p:extLst>
      <p:ext uri="{BB962C8B-B14F-4D97-AF65-F5344CB8AC3E}">
        <p14:creationId xmlns:p14="http://schemas.microsoft.com/office/powerpoint/2010/main" val="1790680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82D71B-4C90-45BD-8943-E6A657D07E1F}" type="datetimeFigureOut">
              <a:rPr lang="en-US" smtClean="0"/>
              <a:t>9/1/2022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58EAFAE-7A29-4DB8-A0F5-D6038224ECFF}" type="slidenum">
              <a:rPr lang="en-US" smtClean="0"/>
              <a:t>‹#›</a:t>
            </a:fld>
            <a:endParaRPr lang="en-US"/>
          </a:p>
        </p:txBody>
      </p:sp>
    </p:spTree>
    <p:extLst>
      <p:ext uri="{BB962C8B-B14F-4D97-AF65-F5344CB8AC3E}">
        <p14:creationId xmlns:p14="http://schemas.microsoft.com/office/powerpoint/2010/main" val="3510386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82D71B-4C90-45BD-8943-E6A657D07E1F}" type="datetimeFigureOut">
              <a:rPr lang="en-US" smtClean="0"/>
              <a:t>9/1/2022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58EAFAE-7A29-4DB8-A0F5-D6038224ECFF}" type="slidenum">
              <a:rPr lang="en-US" smtClean="0"/>
              <a:t>‹#›</a:t>
            </a:fld>
            <a:endParaRPr lang="en-US"/>
          </a:p>
        </p:txBody>
      </p:sp>
    </p:spTree>
    <p:extLst>
      <p:ext uri="{BB962C8B-B14F-4D97-AF65-F5344CB8AC3E}">
        <p14:creationId xmlns:p14="http://schemas.microsoft.com/office/powerpoint/2010/main" val="3434924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82D71B-4C90-45BD-8943-E6A657D07E1F}" type="datetimeFigureOut">
              <a:rPr lang="en-US" smtClean="0"/>
              <a:t>9/1/2022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058EAFAE-7A29-4DB8-A0F5-D6038224ECFF}" type="slidenum">
              <a:rPr lang="en-US" smtClean="0"/>
              <a:t>‹#›</a:t>
            </a:fld>
            <a:endParaRPr lang="en-US"/>
          </a:p>
        </p:txBody>
      </p:sp>
    </p:spTree>
    <p:extLst>
      <p:ext uri="{BB962C8B-B14F-4D97-AF65-F5344CB8AC3E}">
        <p14:creationId xmlns:p14="http://schemas.microsoft.com/office/powerpoint/2010/main" val="3044140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4A82D71B-4C90-45BD-8943-E6A657D07E1F}" type="datetimeFigureOut">
              <a:rPr lang="en-US" smtClean="0"/>
              <a:t>9/1/2022</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058EAFAE-7A29-4DB8-A0F5-D6038224ECFF}" type="slidenum">
              <a:rPr lang="en-US" smtClean="0"/>
              <a:t>‹#›</a:t>
            </a:fld>
            <a:endParaRPr lang="en-US"/>
          </a:p>
        </p:txBody>
      </p:sp>
    </p:spTree>
    <p:extLst>
      <p:ext uri="{BB962C8B-B14F-4D97-AF65-F5344CB8AC3E}">
        <p14:creationId xmlns:p14="http://schemas.microsoft.com/office/powerpoint/2010/main" val="3782490235"/>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189E2-B361-6DB9-9E9E-D624225CDCE3}"/>
              </a:ext>
            </a:extLst>
          </p:cNvPr>
          <p:cNvSpPr>
            <a:spLocks noGrp="1"/>
          </p:cNvSpPr>
          <p:nvPr>
            <p:ph type="ctrTitle"/>
          </p:nvPr>
        </p:nvSpPr>
        <p:spPr>
          <a:xfrm>
            <a:off x="1295400" y="228600"/>
            <a:ext cx="7254240" cy="1087902"/>
          </a:xfrm>
        </p:spPr>
        <p:txBody>
          <a:bodyPr>
            <a:normAutofit/>
          </a:bodyPr>
          <a:lstStyle/>
          <a:p>
            <a:pPr algn="ctr"/>
            <a:r>
              <a:rPr lang="en-US" sz="4400" b="1" u="sng" dirty="0">
                <a:effectLst/>
                <a:latin typeface="Arial" panose="020B0604020202020204" pitchFamily="34" charset="0"/>
                <a:cs typeface="Arial" panose="020B0604020202020204" pitchFamily="34" charset="0"/>
              </a:rPr>
              <a:t>SHOP FOR HOME </a:t>
            </a:r>
            <a:endParaRPr lang="en-IN" sz="4400" dirty="0">
              <a:effectLst/>
              <a:latin typeface="Arial" panose="020B0604020202020204" pitchFamily="34" charset="0"/>
              <a:cs typeface="Arial" panose="020B0604020202020204" pitchFamily="34" charset="0"/>
            </a:endParaRPr>
          </a:p>
        </p:txBody>
      </p:sp>
      <p:sp>
        <p:nvSpPr>
          <p:cNvPr id="1048607" name="Subtitle 2"/>
          <p:cNvSpPr>
            <a:spLocks noGrp="1"/>
          </p:cNvSpPr>
          <p:nvPr>
            <p:ph type="subTitle" idx="1"/>
          </p:nvPr>
        </p:nvSpPr>
        <p:spPr>
          <a:xfrm>
            <a:off x="5920273" y="4114800"/>
            <a:ext cx="7406640" cy="2209800"/>
          </a:xfrm>
        </p:spPr>
        <p:txBody>
          <a:bodyPr>
            <a:noAutofit/>
          </a:bodyPr>
          <a:lstStyle/>
          <a:p>
            <a:r>
              <a:rPr lang="en-US" sz="2000" dirty="0"/>
              <a:t>TEAM:</a:t>
            </a:r>
          </a:p>
          <a:p>
            <a:r>
              <a:rPr lang="en-US" sz="2000" dirty="0"/>
              <a:t>Abhishek Ghosh</a:t>
            </a:r>
          </a:p>
          <a:p>
            <a:r>
              <a:rPr lang="en-US" sz="2000" dirty="0"/>
              <a:t>Akhila A B</a:t>
            </a:r>
          </a:p>
          <a:p>
            <a:r>
              <a:rPr lang="en-US" sz="2000" dirty="0"/>
              <a:t>Mary </a:t>
            </a:r>
            <a:r>
              <a:rPr lang="en-US" sz="2000" dirty="0" err="1"/>
              <a:t>sony</a:t>
            </a:r>
            <a:r>
              <a:rPr lang="en-US" sz="2000" dirty="0"/>
              <a:t> Priya B</a:t>
            </a:r>
          </a:p>
          <a:p>
            <a:r>
              <a:rPr lang="en-US" sz="2000" dirty="0"/>
              <a:t>Ramya </a:t>
            </a:r>
            <a:r>
              <a:rPr lang="en-US" sz="2000" dirty="0" err="1"/>
              <a:t>Pulishetti</a:t>
            </a:r>
            <a:endParaRPr lang="en-US" sz="2000" dirty="0"/>
          </a:p>
          <a:p>
            <a:r>
              <a:rPr lang="en-US" sz="2000" dirty="0" err="1"/>
              <a:t>Vundavalli</a:t>
            </a:r>
            <a:r>
              <a:rPr lang="en-US" sz="2000" dirty="0"/>
              <a:t> </a:t>
            </a:r>
            <a:r>
              <a:rPr lang="en-US" sz="2000" dirty="0" err="1"/>
              <a:t>Hemasri</a:t>
            </a:r>
            <a:endParaRPr lang="en-US" sz="2000" dirty="0"/>
          </a:p>
        </p:txBody>
      </p:sp>
      <p:pic>
        <p:nvPicPr>
          <p:cNvPr id="2097155" name="Picture 3" descr="shopping.jpg"/>
          <p:cNvPicPr>
            <a:picLocks noChangeAspect="1"/>
          </p:cNvPicPr>
          <p:nvPr/>
        </p:nvPicPr>
        <p:blipFill>
          <a:blip r:embed="rId3"/>
          <a:stretch>
            <a:fillRect/>
          </a:stretch>
        </p:blipFill>
        <p:spPr>
          <a:xfrm>
            <a:off x="1190061" y="2133600"/>
            <a:ext cx="4730212" cy="3048000"/>
          </a:xfrm>
          <a:prstGeom prst="rect">
            <a:avLst/>
          </a:prstGeom>
        </p:spPr>
      </p:pic>
    </p:spTree>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5" name="TextBox 1048684"/>
          <p:cNvSpPr txBox="1"/>
          <p:nvPr/>
        </p:nvSpPr>
        <p:spPr>
          <a:xfrm>
            <a:off x="1157294" y="914400"/>
            <a:ext cx="4000000" cy="584775"/>
          </a:xfrm>
          <a:prstGeom prst="rect">
            <a:avLst/>
          </a:prstGeom>
        </p:spPr>
        <p:txBody>
          <a:bodyPr wrap="square" rtlCol="0">
            <a:spAutoFit/>
          </a:bodyPr>
          <a:lstStyle/>
          <a:p>
            <a:r>
              <a:rPr lang="en-US" sz="3200" b="1" u="sng" dirty="0">
                <a:latin typeface="Times New Roman" panose="02020603050405020304" pitchFamily="18" charset="0"/>
                <a:cs typeface="Times New Roman" panose="02020603050405020304" pitchFamily="18" charset="0"/>
              </a:rPr>
              <a:t>CART PAGE</a:t>
            </a:r>
            <a:endParaRPr lang="en-GB" sz="3200" b="1" u="sng" dirty="0">
              <a:latin typeface="Times New Roman" panose="02020603050405020304" pitchFamily="18" charset="0"/>
              <a:cs typeface="Times New Roman" panose="02020603050405020304" pitchFamily="18" charset="0"/>
            </a:endParaRPr>
          </a:p>
        </p:txBody>
      </p:sp>
      <p:pic>
        <p:nvPicPr>
          <p:cNvPr id="2097163" name="Picture 2097162"/>
          <p:cNvPicPr>
            <a:picLocks/>
          </p:cNvPicPr>
          <p:nvPr/>
        </p:nvPicPr>
        <p:blipFill>
          <a:blip r:embed="rId2" cstate="print">
            <a:extLst>
              <a:ext uri="{28A0092B-C50C-407E-A947-70E740481C1C}">
                <a14:useLocalDpi xmlns:a14="http://schemas.microsoft.com/office/drawing/2010/main" val="0"/>
              </a:ext>
            </a:extLst>
          </a:blip>
          <a:srcRect/>
          <a:stretch/>
        </p:blipFill>
        <p:spPr>
          <a:xfrm rot="24213">
            <a:off x="1277184" y="1924426"/>
            <a:ext cx="7731749" cy="434910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9" name="TextBox 1048698"/>
          <p:cNvSpPr txBox="1"/>
          <p:nvPr/>
        </p:nvSpPr>
        <p:spPr>
          <a:xfrm>
            <a:off x="1066800" y="1015425"/>
            <a:ext cx="4000000" cy="584775"/>
          </a:xfrm>
          <a:prstGeom prst="rect">
            <a:avLst/>
          </a:prstGeom>
        </p:spPr>
        <p:txBody>
          <a:bodyPr wrap="square" rtlCol="0">
            <a:spAutoFit/>
          </a:bodyPr>
          <a:lstStyle/>
          <a:p>
            <a:r>
              <a:rPr lang="en-US" sz="3200" b="1" u="sng" dirty="0">
                <a:solidFill>
                  <a:srgbClr val="000000"/>
                </a:solidFill>
                <a:latin typeface="Times New Roman" panose="02020603050405020304" pitchFamily="18" charset="0"/>
                <a:cs typeface="Times New Roman" panose="02020603050405020304" pitchFamily="18" charset="0"/>
              </a:rPr>
              <a:t>WHISLIST PAGE</a:t>
            </a:r>
            <a:endParaRPr lang="en-GB" sz="3200" b="1" u="sng" dirty="0">
              <a:solidFill>
                <a:srgbClr val="000000"/>
              </a:solidFill>
              <a:latin typeface="Times New Roman" panose="02020603050405020304" pitchFamily="18" charset="0"/>
              <a:cs typeface="Times New Roman" panose="02020603050405020304" pitchFamily="18" charset="0"/>
            </a:endParaRPr>
          </a:p>
        </p:txBody>
      </p:sp>
      <p:pic>
        <p:nvPicPr>
          <p:cNvPr id="2097168" name="Picture 2097167"/>
          <p:cNvPicPr>
            <a:picLocks/>
          </p:cNvPicPr>
          <p:nvPr/>
        </p:nvPicPr>
        <p:blipFill>
          <a:blip r:embed="rId2" cstate="print">
            <a:extLst>
              <a:ext uri="{28A0092B-C50C-407E-A947-70E740481C1C}">
                <a14:useLocalDpi xmlns:a14="http://schemas.microsoft.com/office/drawing/2010/main" val="0"/>
              </a:ext>
            </a:extLst>
          </a:blip>
          <a:srcRect/>
          <a:stretch/>
        </p:blipFill>
        <p:spPr>
          <a:xfrm>
            <a:off x="1219200" y="1966912"/>
            <a:ext cx="7772400" cy="43719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TextBox 1048691"/>
          <p:cNvSpPr txBox="1"/>
          <p:nvPr/>
        </p:nvSpPr>
        <p:spPr>
          <a:xfrm>
            <a:off x="1066800" y="1066800"/>
            <a:ext cx="6080224" cy="584775"/>
          </a:xfrm>
          <a:prstGeom prst="rect">
            <a:avLst/>
          </a:prstGeom>
        </p:spPr>
        <p:txBody>
          <a:bodyPr wrap="square" rtlCol="0">
            <a:spAutoFit/>
          </a:bodyPr>
          <a:lstStyle/>
          <a:p>
            <a:r>
              <a:rPr lang="en-US" sz="3200" b="1" u="sng" dirty="0">
                <a:solidFill>
                  <a:srgbClr val="000000"/>
                </a:solidFill>
                <a:latin typeface="Times New Roman" panose="02020603050405020304" pitchFamily="18" charset="0"/>
                <a:cs typeface="Times New Roman" panose="02020603050405020304" pitchFamily="18" charset="0"/>
              </a:rPr>
              <a:t>ADMIN MANAGE PAGE</a:t>
            </a:r>
            <a:endParaRPr lang="en-GB" sz="3200" b="1" u="sng" dirty="0">
              <a:solidFill>
                <a:srgbClr val="000000"/>
              </a:solidFill>
              <a:latin typeface="Times New Roman" panose="02020603050405020304" pitchFamily="18" charset="0"/>
              <a:cs typeface="Times New Roman" panose="02020603050405020304" pitchFamily="18" charset="0"/>
            </a:endParaRPr>
          </a:p>
        </p:txBody>
      </p:sp>
      <p:pic>
        <p:nvPicPr>
          <p:cNvPr id="2097165" name="Picture 2097164"/>
          <p:cNvPicPr>
            <a:picLocks/>
          </p:cNvPicPr>
          <p:nvPr/>
        </p:nvPicPr>
        <p:blipFill>
          <a:blip r:embed="rId2" cstate="print">
            <a:extLst>
              <a:ext uri="{28A0092B-C50C-407E-A947-70E740481C1C}">
                <a14:useLocalDpi xmlns:a14="http://schemas.microsoft.com/office/drawing/2010/main" val="0"/>
              </a:ext>
            </a:extLst>
          </a:blip>
          <a:srcRect/>
          <a:stretch/>
        </p:blipFill>
        <p:spPr>
          <a:xfrm>
            <a:off x="1219200" y="1993032"/>
            <a:ext cx="7772400" cy="43719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2" name="TextBox 1048701"/>
          <p:cNvSpPr txBox="1"/>
          <p:nvPr/>
        </p:nvSpPr>
        <p:spPr>
          <a:xfrm>
            <a:off x="1066800" y="990600"/>
            <a:ext cx="5187910" cy="584775"/>
          </a:xfrm>
          <a:prstGeom prst="rect">
            <a:avLst/>
          </a:prstGeom>
        </p:spPr>
        <p:txBody>
          <a:bodyPr wrap="square" rtlCol="0">
            <a:spAutoFit/>
          </a:bodyPr>
          <a:lstStyle/>
          <a:p>
            <a:r>
              <a:rPr lang="en-US" sz="3200" b="1" u="sng" dirty="0">
                <a:solidFill>
                  <a:srgbClr val="000000"/>
                </a:solidFill>
                <a:latin typeface="Times New Roman" panose="02020603050405020304" pitchFamily="18" charset="0"/>
                <a:cs typeface="Times New Roman" panose="02020603050405020304" pitchFamily="18" charset="0"/>
              </a:rPr>
              <a:t>DISCOUNT COUPONS </a:t>
            </a:r>
            <a:endParaRPr lang="en-GB" sz="3200" b="1" u="sng" dirty="0">
              <a:solidFill>
                <a:srgbClr val="000000"/>
              </a:solidFill>
              <a:latin typeface="Times New Roman" panose="02020603050405020304" pitchFamily="18" charset="0"/>
              <a:cs typeface="Times New Roman" panose="02020603050405020304" pitchFamily="18" charset="0"/>
            </a:endParaRPr>
          </a:p>
        </p:txBody>
      </p:sp>
      <p:pic>
        <p:nvPicPr>
          <p:cNvPr id="2097169" name="Picture 2097168"/>
          <p:cNvPicPr>
            <a:picLocks/>
          </p:cNvPicPr>
          <p:nvPr/>
        </p:nvPicPr>
        <p:blipFill>
          <a:blip r:embed="rId2" cstate="print">
            <a:extLst>
              <a:ext uri="{28A0092B-C50C-407E-A947-70E740481C1C}">
                <a14:useLocalDpi xmlns:a14="http://schemas.microsoft.com/office/drawing/2010/main" val="0"/>
              </a:ext>
            </a:extLst>
          </a:blip>
          <a:srcRect/>
          <a:stretch/>
        </p:blipFill>
        <p:spPr>
          <a:xfrm>
            <a:off x="1219200" y="1971792"/>
            <a:ext cx="7773441" cy="43725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5" name="TextBox 1048694"/>
          <p:cNvSpPr txBox="1"/>
          <p:nvPr/>
        </p:nvSpPr>
        <p:spPr>
          <a:xfrm>
            <a:off x="1057499" y="914400"/>
            <a:ext cx="4000000" cy="584775"/>
          </a:xfrm>
          <a:prstGeom prst="rect">
            <a:avLst/>
          </a:prstGeom>
        </p:spPr>
        <p:txBody>
          <a:bodyPr wrap="square" rtlCol="0">
            <a:spAutoFit/>
          </a:bodyPr>
          <a:lstStyle/>
          <a:p>
            <a:r>
              <a:rPr lang="en-US" sz="3200" b="1" u="sng" dirty="0">
                <a:solidFill>
                  <a:srgbClr val="000000"/>
                </a:solidFill>
                <a:latin typeface="Times New Roman" panose="02020603050405020304" pitchFamily="18" charset="0"/>
                <a:cs typeface="Times New Roman" panose="02020603050405020304" pitchFamily="18" charset="0"/>
              </a:rPr>
              <a:t>LOGOUT PAGE</a:t>
            </a:r>
            <a:endParaRPr lang="en-GB" sz="3200" b="1" u="sng" dirty="0">
              <a:solidFill>
                <a:srgbClr val="000000"/>
              </a:solidFill>
              <a:latin typeface="Times New Roman" panose="02020603050405020304" pitchFamily="18" charset="0"/>
              <a:cs typeface="Times New Roman" panose="02020603050405020304" pitchFamily="18" charset="0"/>
            </a:endParaRPr>
          </a:p>
        </p:txBody>
      </p:sp>
      <p:pic>
        <p:nvPicPr>
          <p:cNvPr id="2097167" name="Picture 2097166"/>
          <p:cNvPicPr>
            <a:picLocks/>
          </p:cNvPicPr>
          <p:nvPr/>
        </p:nvPicPr>
        <p:blipFill>
          <a:blip r:embed="rId2" cstate="print">
            <a:extLst>
              <a:ext uri="{28A0092B-C50C-407E-A947-70E740481C1C}">
                <a14:useLocalDpi xmlns:a14="http://schemas.microsoft.com/office/drawing/2010/main" val="0"/>
              </a:ext>
            </a:extLst>
          </a:blip>
          <a:srcRect/>
          <a:stretch/>
        </p:blipFill>
        <p:spPr>
          <a:xfrm>
            <a:off x="1143000" y="1934628"/>
            <a:ext cx="7877567" cy="443113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D683A-03C3-EE88-FE87-A097B836304E}"/>
              </a:ext>
            </a:extLst>
          </p:cNvPr>
          <p:cNvSpPr>
            <a:spLocks noGrp="1"/>
          </p:cNvSpPr>
          <p:nvPr>
            <p:ph type="title"/>
          </p:nvPr>
        </p:nvSpPr>
        <p:spPr/>
        <p:txBody>
          <a:bodyPr/>
          <a:lstStyle/>
          <a:p>
            <a:r>
              <a:rPr lang="en-US" sz="4400" b="1" u="sng" dirty="0">
                <a:solidFill>
                  <a:schemeClr val="tx1"/>
                </a:solidFill>
                <a:effectLst/>
                <a:latin typeface="Times New Roman" panose="02020603050405020304" pitchFamily="18" charset="0"/>
                <a:cs typeface="Times New Roman" panose="02020603050405020304" pitchFamily="18" charset="0"/>
              </a:rPr>
              <a:t>UI DIAGRAM</a:t>
            </a:r>
            <a:endParaRPr lang="en-IN" dirty="0"/>
          </a:p>
        </p:txBody>
      </p:sp>
      <p:pic>
        <p:nvPicPr>
          <p:cNvPr id="7" name="Content Placeholder 6">
            <a:extLst>
              <a:ext uri="{FF2B5EF4-FFF2-40B4-BE49-F238E27FC236}">
                <a16:creationId xmlns:a16="http://schemas.microsoft.com/office/drawing/2014/main" id="{FEF51B95-C153-DA60-E47B-74939DCCC74B}"/>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p:blipFill>
        <p:spPr>
          <a:xfrm>
            <a:off x="1943100" y="2468274"/>
            <a:ext cx="6591300" cy="3108902"/>
          </a:xfrm>
        </p:spPr>
      </p:pic>
    </p:spTree>
    <p:extLst>
      <p:ext uri="{BB962C8B-B14F-4D97-AF65-F5344CB8AC3E}">
        <p14:creationId xmlns:p14="http://schemas.microsoft.com/office/powerpoint/2010/main" val="1108330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C36B1-1FE4-3877-7494-F9786C0FE6A4}"/>
              </a:ext>
            </a:extLst>
          </p:cNvPr>
          <p:cNvSpPr>
            <a:spLocks noGrp="1"/>
          </p:cNvSpPr>
          <p:nvPr>
            <p:ph type="title"/>
          </p:nvPr>
        </p:nvSpPr>
        <p:spPr/>
        <p:txBody>
          <a:bodyPr/>
          <a:lstStyle/>
          <a:p>
            <a:r>
              <a:rPr lang="en-US" sz="4400" b="1" u="sng" dirty="0">
                <a:solidFill>
                  <a:schemeClr val="tx1"/>
                </a:solidFill>
                <a:effectLst/>
                <a:latin typeface="Times New Roman" panose="02020603050405020304" pitchFamily="18" charset="0"/>
                <a:cs typeface="Times New Roman" panose="02020603050405020304" pitchFamily="18" charset="0"/>
              </a:rPr>
              <a:t>DB FLOW DIAGRAM</a:t>
            </a:r>
            <a:endParaRPr lang="en-IN" dirty="0"/>
          </a:p>
        </p:txBody>
      </p:sp>
      <p:pic>
        <p:nvPicPr>
          <p:cNvPr id="7" name="Content Placeholder 6">
            <a:extLst>
              <a:ext uri="{FF2B5EF4-FFF2-40B4-BE49-F238E27FC236}">
                <a16:creationId xmlns:a16="http://schemas.microsoft.com/office/drawing/2014/main" id="{EA2081FE-EA2F-FA90-24EE-90BFE708BB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5100" y="1417638"/>
            <a:ext cx="7499350" cy="4144962"/>
          </a:xfrm>
        </p:spPr>
      </p:pic>
    </p:spTree>
    <p:extLst>
      <p:ext uri="{BB962C8B-B14F-4D97-AF65-F5344CB8AC3E}">
        <p14:creationId xmlns:p14="http://schemas.microsoft.com/office/powerpoint/2010/main" val="2235405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5" name="Title 1048684"/>
          <p:cNvSpPr>
            <a:spLocks noGrp="1"/>
          </p:cNvSpPr>
          <p:nvPr>
            <p:ph type="title"/>
          </p:nvPr>
        </p:nvSpPr>
        <p:spPr>
          <a:xfrm>
            <a:off x="1295400" y="276313"/>
            <a:ext cx="7498080" cy="1143000"/>
          </a:xfrm>
        </p:spPr>
        <p:txBody>
          <a:bodyPr/>
          <a:lstStyle/>
          <a:p>
            <a:r>
              <a:rPr lang="en-US" sz="4000" b="1" u="sng" dirty="0">
                <a:solidFill>
                  <a:schemeClr val="tx1"/>
                </a:solidFill>
                <a:effectLst/>
                <a:latin typeface="Times New Roman" panose="02020603050405020304" pitchFamily="18" charset="0"/>
                <a:cs typeface="Times New Roman" panose="02020603050405020304" pitchFamily="18" charset="0"/>
              </a:rPr>
              <a:t>CONCLUSION </a:t>
            </a:r>
            <a:endParaRPr lang="en-GB" sz="4000" b="1" u="sng" dirty="0">
              <a:solidFill>
                <a:schemeClr val="tx1"/>
              </a:solidFill>
              <a:effectLst/>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D014B5C2-EDA1-B636-2D49-3E54F1944FC3}"/>
              </a:ext>
            </a:extLst>
          </p:cNvPr>
          <p:cNvSpPr>
            <a:spLocks noGrp="1"/>
          </p:cNvSpPr>
          <p:nvPr>
            <p:ph idx="1"/>
          </p:nvPr>
        </p:nvSpPr>
        <p:spPr>
          <a:xfrm>
            <a:off x="1261068" y="1295400"/>
            <a:ext cx="7498080" cy="4800600"/>
          </a:xfrm>
        </p:spPr>
        <p:txBody>
          <a:bodyPr>
            <a:normAutofit/>
          </a:bodyPr>
          <a:lstStyle/>
          <a:p>
            <a:pPr algn="just"/>
            <a:r>
              <a:rPr lang="en-US" sz="2400" dirty="0">
                <a:latin typeface="Times New Roman" panose="02020603050405020304" pitchFamily="18" charset="0"/>
                <a:cs typeface="Times New Roman" panose="02020603050405020304" pitchFamily="18" charset="0"/>
              </a:rPr>
              <a:t>Online shopping is a different experience and you can make the shopping creative over the internet as you get used to it. There can be lot of apprehensions about online shopping when you get in to it for the first time. As you experience more and more of it those apprehensions get disappeared slowly. Remember that if you stick to the basics, online shopping become more enjoyable and easier than real-world shopping.</a:t>
            </a:r>
            <a:endParaRPr lang="en-GB" sz="2400" dirty="0">
              <a:latin typeface="Times New Roman" panose="02020603050405020304" pitchFamily="18" charset="0"/>
              <a:cs typeface="Times New Roman" panose="02020603050405020304" pitchFamily="18" charset="0"/>
            </a:endParaRPr>
          </a:p>
          <a:p>
            <a:pPr algn="just"/>
            <a:endParaRPr lang="en-IN"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FCD445-02B1-18BD-A4B5-B66138E9EF0D}"/>
              </a:ext>
            </a:extLst>
          </p:cNvPr>
          <p:cNvSpPr>
            <a:spLocks noGrp="1"/>
          </p:cNvSpPr>
          <p:nvPr>
            <p:ph type="title"/>
          </p:nvPr>
        </p:nvSpPr>
        <p:spPr>
          <a:xfrm>
            <a:off x="1219200" y="2971800"/>
            <a:ext cx="7498080" cy="1143000"/>
          </a:xfrm>
        </p:spPr>
        <p:txBody>
          <a:bodyPr>
            <a:normAutofit fontScale="90000"/>
          </a:bodyPr>
          <a:lstStyle/>
          <a:p>
            <a:pPr algn="ctr"/>
            <a:r>
              <a:rPr lang="en-GB"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br>
              <a:rPr lang="en-IN"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IN" dirty="0"/>
          </a:p>
        </p:txBody>
      </p:sp>
      <p:sp>
        <p:nvSpPr>
          <p:cNvPr id="5" name="Content Placeholder 4">
            <a:extLst>
              <a:ext uri="{FF2B5EF4-FFF2-40B4-BE49-F238E27FC236}">
                <a16:creationId xmlns:a16="http://schemas.microsoft.com/office/drawing/2014/main" id="{714D09B7-9853-BE8B-68E4-B9C5CEB9F1DD}"/>
              </a:ext>
            </a:extLst>
          </p:cNvPr>
          <p:cNvSpPr>
            <a:spLocks noGrp="1"/>
          </p:cNvSpPr>
          <p:nvPr>
            <p:ph idx="1"/>
          </p:nvPr>
        </p:nvSpPr>
        <p:spPr/>
        <p:txBody>
          <a:bodyPr>
            <a:normAutofit/>
          </a:bodyPr>
          <a:lstStyle/>
          <a:p>
            <a:pPr marL="82296" indent="0" algn="ctr">
              <a:buNone/>
            </a:pPr>
            <a:endParaRPr lang="en-GB"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82296" indent="0" algn="ctr">
              <a:buNone/>
            </a:pPr>
            <a:endParaRPr lang="en-GB"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82296" indent="0" algn="ctr">
              <a:buNone/>
            </a:pP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048608"/>
          <p:cNvSpPr>
            <a:spLocks noGrp="1"/>
          </p:cNvSpPr>
          <p:nvPr>
            <p:ph type="title"/>
          </p:nvPr>
        </p:nvSpPr>
        <p:spPr>
          <a:xfrm>
            <a:off x="1295400" y="228600"/>
            <a:ext cx="7498080" cy="1143000"/>
          </a:xfrm>
        </p:spPr>
        <p:txBody>
          <a:bodyPr>
            <a:normAutofit/>
          </a:bodyPr>
          <a:lstStyle/>
          <a:p>
            <a:r>
              <a:rPr lang="en-US" sz="4000" b="1" u="sng" dirty="0">
                <a:solidFill>
                  <a:schemeClr val="tx1"/>
                </a:solidFill>
                <a:effectLst/>
                <a:latin typeface="Times New Roman" panose="02020603050405020304" pitchFamily="18" charset="0"/>
                <a:cs typeface="Times New Roman" panose="02020603050405020304" pitchFamily="18" charset="0"/>
              </a:rPr>
              <a:t>INTRODUCTION</a:t>
            </a:r>
            <a:r>
              <a:rPr lang="en-US" sz="4000" b="1" dirty="0">
                <a:solidFill>
                  <a:schemeClr val="tx1"/>
                </a:solidFill>
                <a:effectLst/>
                <a:latin typeface="Times New Roman" panose="02020603050405020304" pitchFamily="18" charset="0"/>
                <a:cs typeface="Times New Roman" panose="02020603050405020304" pitchFamily="18" charset="0"/>
              </a:rPr>
              <a:t> </a:t>
            </a:r>
            <a:endParaRPr lang="en-GB" sz="4000" b="1" dirty="0">
              <a:solidFill>
                <a:schemeClr val="tx1"/>
              </a:solidFill>
              <a:effectLst/>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3F4972E9-5A29-09F2-D696-143A078C03F8}"/>
              </a:ext>
            </a:extLst>
          </p:cNvPr>
          <p:cNvSpPr>
            <a:spLocks noGrp="1"/>
          </p:cNvSpPr>
          <p:nvPr>
            <p:ph idx="1"/>
          </p:nvPr>
        </p:nvSpPr>
        <p:spPr>
          <a:xfrm>
            <a:off x="1219200" y="1351503"/>
            <a:ext cx="7498080" cy="4800600"/>
          </a:xfrm>
        </p:spPr>
        <p:txBody>
          <a:bodyPr>
            <a:normAutofit/>
          </a:bodyPr>
          <a:lstStyle/>
          <a:p>
            <a:pPr algn="just"/>
            <a:r>
              <a:rPr lang="en-US" sz="2400" dirty="0">
                <a:latin typeface="Times New Roman" panose="02020603050405020304" pitchFamily="18" charset="0"/>
                <a:cs typeface="Times New Roman" panose="02020603050405020304" pitchFamily="18" charset="0"/>
              </a:rPr>
              <a:t>Nowadays most of the purchasing of the items that are needed for the daily basis, can be got through the online mode. There are many shopping websites like Amazon, Flipkart, Snap deal, Jabong, Shop Clues and many more. People without wasting much energy in going to the shops to buy the shopping items that are required can purchase it through the shopping websites. The </a:t>
            </a:r>
            <a:r>
              <a:rPr lang="en-US" sz="2400" b="1" dirty="0">
                <a:latin typeface="Times New Roman" panose="02020603050405020304" pitchFamily="18" charset="0"/>
                <a:cs typeface="Times New Roman" panose="02020603050405020304" pitchFamily="18" charset="0"/>
              </a:rPr>
              <a:t>SHOP FOR HOME</a:t>
            </a:r>
            <a:r>
              <a:rPr lang="en-US" sz="2400" dirty="0">
                <a:latin typeface="Times New Roman" panose="02020603050405020304" pitchFamily="18" charset="0"/>
                <a:cs typeface="Times New Roman" panose="02020603050405020304" pitchFamily="18" charset="0"/>
              </a:rPr>
              <a:t> is the application that allows the users to shop online without going to the shops to buy them. This will help in saving the energy, fuel, time needed to do the shopping by going to the shops.</a:t>
            </a:r>
            <a:endParaRPr lang="en-GB" sz="2400" dirty="0">
              <a:latin typeface="Times New Roman" panose="02020603050405020304" pitchFamily="18" charset="0"/>
              <a:cs typeface="Times New Roman" panose="02020603050405020304" pitchFamily="18" charset="0"/>
            </a:endParaRPr>
          </a:p>
          <a:p>
            <a:pPr algn="just"/>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048610"/>
          <p:cNvSpPr>
            <a:spLocks noGrp="1"/>
          </p:cNvSpPr>
          <p:nvPr>
            <p:ph type="title"/>
          </p:nvPr>
        </p:nvSpPr>
        <p:spPr>
          <a:xfrm>
            <a:off x="1295400" y="251209"/>
            <a:ext cx="7498080" cy="1143000"/>
          </a:xfrm>
        </p:spPr>
        <p:txBody>
          <a:bodyPr>
            <a:normAutofit/>
          </a:bodyPr>
          <a:lstStyle/>
          <a:p>
            <a:r>
              <a:rPr lang="en-US" sz="4000" b="1" u="sng" dirty="0">
                <a:solidFill>
                  <a:schemeClr val="tx1"/>
                </a:solidFill>
                <a:effectLst/>
                <a:latin typeface="Times New Roman" panose="02020603050405020304" pitchFamily="18" charset="0"/>
                <a:cs typeface="Times New Roman" panose="02020603050405020304" pitchFamily="18" charset="0"/>
              </a:rPr>
              <a:t>PROBLEM STATEMENT </a:t>
            </a:r>
            <a:endParaRPr lang="en-GB" sz="4000" b="1" u="sng" dirty="0">
              <a:solidFill>
                <a:schemeClr val="tx1"/>
              </a:solidFill>
              <a:effectLst/>
              <a:latin typeface="Times New Roman" panose="02020603050405020304" pitchFamily="18" charset="0"/>
              <a:cs typeface="Times New Roman" panose="02020603050405020304" pitchFamily="18" charset="0"/>
            </a:endParaRPr>
          </a:p>
        </p:txBody>
      </p:sp>
      <p:sp>
        <p:nvSpPr>
          <p:cNvPr id="1048612" name="Content Placeholder 1048611"/>
          <p:cNvSpPr>
            <a:spLocks noGrp="1"/>
          </p:cNvSpPr>
          <p:nvPr>
            <p:ph idx="1"/>
          </p:nvPr>
        </p:nvSpPr>
        <p:spPr>
          <a:xfrm>
            <a:off x="1316334" y="1394209"/>
            <a:ext cx="7498080" cy="4800600"/>
          </a:xfrm>
        </p:spPr>
        <p:txBody>
          <a:bodyPr>
            <a:normAutofit/>
          </a:bodyPr>
          <a:lstStyle/>
          <a:p>
            <a:pPr marL="82296" indent="0" algn="just">
              <a:buNone/>
            </a:pPr>
            <a:r>
              <a:rPr lang="en-US" sz="2400" dirty="0">
                <a:latin typeface="Times New Roman" panose="02020603050405020304" pitchFamily="18" charset="0"/>
                <a:cs typeface="Times New Roman" panose="02020603050405020304" pitchFamily="18" charset="0"/>
              </a:rPr>
              <a:t>ShopForHome is a popular Store in the market for shopping the home décor stuff. Due to Covid 19 all the offline shopping stopped. So, the store wants to move to the online platforms and wants their own web application.</a:t>
            </a:r>
            <a:endParaRPr lang="en-GB" sz="2400" dirty="0">
              <a:latin typeface="Times New Roman" panose="02020603050405020304" pitchFamily="18" charset="0"/>
              <a:cs typeface="Times New Roman" panose="02020603050405020304" pitchFamily="18" charset="0"/>
            </a:endParaRPr>
          </a:p>
          <a:p>
            <a:pPr marL="82296" indent="0" algn="just">
              <a:buNone/>
            </a:pPr>
            <a:r>
              <a:rPr lang="en-US" altLang="en-US" sz="2400" dirty="0">
                <a:latin typeface="Times New Roman" panose="02020603050405020304" pitchFamily="18" charset="0"/>
                <a:cs typeface="Times New Roman" panose="02020603050405020304" pitchFamily="18" charset="0"/>
              </a:rPr>
              <a:t>There are 2 users </a:t>
            </a:r>
            <a:endParaRPr lang="en-GB" sz="2400" dirty="0">
              <a:latin typeface="Times New Roman" panose="02020603050405020304" pitchFamily="18" charset="0"/>
              <a:cs typeface="Times New Roman" panose="02020603050405020304" pitchFamily="18" charset="0"/>
            </a:endParaRPr>
          </a:p>
          <a:p>
            <a:pPr algn="just"/>
            <a:r>
              <a:rPr lang="en-US" altLang="en-US" sz="2400" dirty="0">
                <a:latin typeface="Times New Roman" panose="02020603050405020304" pitchFamily="18" charset="0"/>
                <a:cs typeface="Times New Roman" panose="02020603050405020304" pitchFamily="18" charset="0"/>
              </a:rPr>
              <a:t>User</a:t>
            </a:r>
            <a:endParaRPr lang="zh-CN" altLang="en-US" sz="2400" dirty="0">
              <a:latin typeface="Times New Roman" panose="02020603050405020304" pitchFamily="18" charset="0"/>
              <a:cs typeface="Times New Roman" panose="02020603050405020304" pitchFamily="18" charset="0"/>
            </a:endParaRPr>
          </a:p>
          <a:p>
            <a:pPr algn="just"/>
            <a:r>
              <a:rPr lang="en-US" altLang="en-US" sz="2400" dirty="0">
                <a:latin typeface="Times New Roman" panose="02020603050405020304" pitchFamily="18" charset="0"/>
                <a:cs typeface="Times New Roman" panose="02020603050405020304" pitchFamily="18" charset="0"/>
              </a:rPr>
              <a:t>Admin</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048596"/>
          <p:cNvSpPr>
            <a:spLocks noGrp="1"/>
          </p:cNvSpPr>
          <p:nvPr>
            <p:ph type="title"/>
          </p:nvPr>
        </p:nvSpPr>
        <p:spPr>
          <a:xfrm>
            <a:off x="1259393" y="-76200"/>
            <a:ext cx="7498080" cy="1143000"/>
          </a:xfrm>
        </p:spPr>
        <p:txBody>
          <a:bodyPr/>
          <a:lstStyle/>
          <a:p>
            <a:r>
              <a:rPr lang="en-US" sz="4000" b="1" i="0" u="sng" dirty="0">
                <a:solidFill>
                  <a:schemeClr val="tx1"/>
                </a:solidFill>
                <a:effectLst/>
                <a:latin typeface="Times New Roman" panose="02020603050405020304" pitchFamily="18" charset="0"/>
                <a:cs typeface="Times New Roman" panose="02020603050405020304" pitchFamily="18" charset="0"/>
              </a:rPr>
              <a:t>USER</a:t>
            </a:r>
            <a:endParaRPr lang="en-GB" sz="4000" b="1" i="0" u="sng" dirty="0">
              <a:solidFill>
                <a:schemeClr val="tx1"/>
              </a:solidFill>
              <a:effectLst/>
              <a:latin typeface="Times New Roman" panose="02020603050405020304" pitchFamily="18" charset="0"/>
              <a:cs typeface="Times New Roman" panose="02020603050405020304" pitchFamily="18" charset="0"/>
            </a:endParaRPr>
          </a:p>
        </p:txBody>
      </p:sp>
      <p:sp>
        <p:nvSpPr>
          <p:cNvPr id="1048598" name="Content Placeholder 1048597"/>
          <p:cNvSpPr>
            <a:spLocks noGrp="1"/>
          </p:cNvSpPr>
          <p:nvPr>
            <p:ph idx="1"/>
          </p:nvPr>
        </p:nvSpPr>
        <p:spPr>
          <a:xfrm>
            <a:off x="1259393" y="838200"/>
            <a:ext cx="7498080" cy="4800600"/>
          </a:xfrm>
        </p:spPr>
        <p:txBody>
          <a:bodyPr>
            <a:noAutofit/>
          </a:bodyPr>
          <a:lstStyle/>
          <a:p>
            <a:pPr marL="72000" indent="0" algn="just">
              <a:spcBef>
                <a:spcPts val="100"/>
              </a:spcBef>
              <a:buNone/>
            </a:pPr>
            <a:r>
              <a:rPr lang="en-US" sz="2400" dirty="0">
                <a:latin typeface="Times New Roman" panose="02020603050405020304" pitchFamily="18" charset="0"/>
                <a:cs typeface="Times New Roman" panose="02020603050405020304" pitchFamily="18" charset="0"/>
              </a:rPr>
              <a:t>User Stories –</a:t>
            </a:r>
            <a:endParaRPr lang="en-GB" sz="2400" dirty="0">
              <a:latin typeface="Times New Roman" panose="02020603050405020304" pitchFamily="18" charset="0"/>
              <a:cs typeface="Times New Roman" panose="02020603050405020304" pitchFamily="18" charset="0"/>
            </a:endParaRPr>
          </a:p>
          <a:p>
            <a:pPr marL="72000" indent="0" algn="just">
              <a:spcBef>
                <a:spcPts val="100"/>
              </a:spcBef>
              <a:buNone/>
            </a:pPr>
            <a:r>
              <a:rPr lang="en-US" sz="2400" dirty="0">
                <a:latin typeface="Times New Roman" panose="02020603050405020304" pitchFamily="18" charset="0"/>
                <a:cs typeface="Times New Roman" panose="02020603050405020304" pitchFamily="18" charset="0"/>
              </a:rPr>
              <a:t>1. As a user I should be able to login, Logout and Register into the application.</a:t>
            </a:r>
            <a:endParaRPr lang="en-GB" sz="2400" dirty="0">
              <a:latin typeface="Times New Roman" panose="02020603050405020304" pitchFamily="18" charset="0"/>
              <a:cs typeface="Times New Roman" panose="02020603050405020304" pitchFamily="18" charset="0"/>
            </a:endParaRPr>
          </a:p>
          <a:p>
            <a:pPr marL="72000" indent="0" algn="just">
              <a:spcBef>
                <a:spcPts val="100"/>
              </a:spcBef>
              <a:buNone/>
            </a:pPr>
            <a:r>
              <a:rPr lang="en-US" sz="2400" dirty="0">
                <a:latin typeface="Times New Roman" panose="02020603050405020304" pitchFamily="18" charset="0"/>
                <a:cs typeface="Times New Roman" panose="02020603050405020304" pitchFamily="18" charset="0"/>
              </a:rPr>
              <a:t>2. As a user I should be able to see the products in different categories.</a:t>
            </a:r>
            <a:endParaRPr lang="en-GB" sz="2400" dirty="0">
              <a:latin typeface="Times New Roman" panose="02020603050405020304" pitchFamily="18" charset="0"/>
              <a:cs typeface="Times New Roman" panose="02020603050405020304" pitchFamily="18" charset="0"/>
            </a:endParaRPr>
          </a:p>
          <a:p>
            <a:pPr marL="72000" indent="0" algn="just">
              <a:spcBef>
                <a:spcPts val="100"/>
              </a:spcBef>
              <a:buNone/>
            </a:pPr>
            <a:r>
              <a:rPr lang="en-US" sz="2400" dirty="0">
                <a:latin typeface="Times New Roman" panose="02020603050405020304" pitchFamily="18" charset="0"/>
                <a:cs typeface="Times New Roman" panose="02020603050405020304" pitchFamily="18" charset="0"/>
              </a:rPr>
              <a:t>3. As a user I should be able to sort the products.</a:t>
            </a:r>
            <a:endParaRPr lang="en-GB" sz="2400" dirty="0">
              <a:latin typeface="Times New Roman" panose="02020603050405020304" pitchFamily="18" charset="0"/>
              <a:cs typeface="Times New Roman" panose="02020603050405020304" pitchFamily="18" charset="0"/>
            </a:endParaRPr>
          </a:p>
          <a:p>
            <a:pPr marL="72000" indent="0" algn="just">
              <a:spcBef>
                <a:spcPts val="100"/>
              </a:spcBef>
              <a:buNone/>
            </a:pPr>
            <a:r>
              <a:rPr lang="en-US" sz="2400" dirty="0">
                <a:latin typeface="Times New Roman" panose="02020603050405020304" pitchFamily="18" charset="0"/>
                <a:cs typeface="Times New Roman" panose="02020603050405020304" pitchFamily="18" charset="0"/>
              </a:rPr>
              <a:t>4. As a user I should be able to add the products into the shopping cart.</a:t>
            </a:r>
            <a:endParaRPr lang="en-GB" sz="2400" dirty="0">
              <a:latin typeface="Times New Roman" panose="02020603050405020304" pitchFamily="18" charset="0"/>
              <a:cs typeface="Times New Roman" panose="02020603050405020304" pitchFamily="18" charset="0"/>
            </a:endParaRPr>
          </a:p>
          <a:p>
            <a:pPr marL="72000" indent="0" algn="just">
              <a:spcBef>
                <a:spcPts val="100"/>
              </a:spcBef>
              <a:buNone/>
            </a:pPr>
            <a:r>
              <a:rPr lang="en-US" sz="2400" dirty="0">
                <a:latin typeface="Times New Roman" panose="02020603050405020304" pitchFamily="18" charset="0"/>
                <a:cs typeface="Times New Roman" panose="02020603050405020304" pitchFamily="18" charset="0"/>
              </a:rPr>
              <a:t>5. As a user I should get different discount coupons.</a:t>
            </a:r>
            <a:endParaRPr lang="en-GB"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048594"/>
          <p:cNvSpPr>
            <a:spLocks noGrp="1"/>
          </p:cNvSpPr>
          <p:nvPr>
            <p:ph type="title"/>
          </p:nvPr>
        </p:nvSpPr>
        <p:spPr>
          <a:xfrm>
            <a:off x="1265556" y="0"/>
            <a:ext cx="7498080" cy="1143000"/>
          </a:xfrm>
        </p:spPr>
        <p:txBody>
          <a:bodyPr/>
          <a:lstStyle/>
          <a:p>
            <a:r>
              <a:rPr lang="en-US" sz="4000" b="1" u="sng" dirty="0">
                <a:solidFill>
                  <a:schemeClr val="tx1"/>
                </a:solidFill>
                <a:effectLst/>
                <a:latin typeface="Times New Roman" panose="02020603050405020304" pitchFamily="18" charset="0"/>
                <a:cs typeface="Times New Roman" panose="02020603050405020304" pitchFamily="18" charset="0"/>
              </a:rPr>
              <a:t>ADMIN</a:t>
            </a:r>
            <a:endParaRPr lang="en-GB" sz="4000" b="1" u="sng" dirty="0">
              <a:solidFill>
                <a:schemeClr val="tx1"/>
              </a:solidFill>
              <a:effectLst/>
              <a:latin typeface="Times New Roman" panose="02020603050405020304" pitchFamily="18" charset="0"/>
              <a:cs typeface="Times New Roman" panose="02020603050405020304" pitchFamily="18" charset="0"/>
            </a:endParaRPr>
          </a:p>
        </p:txBody>
      </p:sp>
      <p:sp>
        <p:nvSpPr>
          <p:cNvPr id="1048596" name="Content Placeholder 1048595"/>
          <p:cNvSpPr>
            <a:spLocks noGrp="1"/>
          </p:cNvSpPr>
          <p:nvPr>
            <p:ph idx="1"/>
          </p:nvPr>
        </p:nvSpPr>
        <p:spPr>
          <a:xfrm>
            <a:off x="1265556" y="838200"/>
            <a:ext cx="7668131" cy="5689132"/>
          </a:xfrm>
        </p:spPr>
        <p:txBody>
          <a:bodyPr>
            <a:noAutofit/>
          </a:bodyPr>
          <a:lstStyle/>
          <a:p>
            <a:pPr marL="82296" indent="0" algn="just">
              <a:spcBef>
                <a:spcPts val="100"/>
              </a:spcBef>
              <a:buNone/>
            </a:pPr>
            <a:r>
              <a:rPr lang="en-US" sz="2400" dirty="0">
                <a:latin typeface="Times New Roman" panose="02020603050405020304" pitchFamily="18" charset="0"/>
                <a:cs typeface="Times New Roman" panose="02020603050405020304" pitchFamily="18" charset="0"/>
              </a:rPr>
              <a:t>Admin Stories –</a:t>
            </a:r>
            <a:endParaRPr lang="en-GB" sz="2400" dirty="0">
              <a:latin typeface="Times New Roman" panose="02020603050405020304" pitchFamily="18" charset="0"/>
              <a:cs typeface="Times New Roman" panose="02020603050405020304" pitchFamily="18" charset="0"/>
            </a:endParaRPr>
          </a:p>
          <a:p>
            <a:pPr marL="82296" indent="0" algn="just">
              <a:spcBef>
                <a:spcPts val="100"/>
              </a:spcBef>
              <a:buNone/>
            </a:pPr>
            <a:r>
              <a:rPr lang="en-US" sz="2400" dirty="0">
                <a:latin typeface="Times New Roman" panose="02020603050405020304" pitchFamily="18" charset="0"/>
                <a:cs typeface="Times New Roman" panose="02020603050405020304" pitchFamily="18" charset="0"/>
              </a:rPr>
              <a:t>1. As an Admin I should be able to login, Logout and Register into the application.</a:t>
            </a:r>
            <a:endParaRPr lang="en-GB" sz="2400" dirty="0">
              <a:latin typeface="Times New Roman" panose="02020603050405020304" pitchFamily="18" charset="0"/>
              <a:cs typeface="Times New Roman" panose="02020603050405020304" pitchFamily="18" charset="0"/>
            </a:endParaRPr>
          </a:p>
          <a:p>
            <a:pPr marL="82296" indent="0" algn="just">
              <a:spcBef>
                <a:spcPts val="100"/>
              </a:spcBef>
              <a:buNone/>
            </a:pPr>
            <a:r>
              <a:rPr lang="en-US" sz="2400" dirty="0">
                <a:latin typeface="Times New Roman" panose="02020603050405020304" pitchFamily="18" charset="0"/>
                <a:cs typeface="Times New Roman" panose="02020603050405020304" pitchFamily="18" charset="0"/>
              </a:rPr>
              <a:t>2. As an Admin I should be able to perform CRUD on Users.</a:t>
            </a:r>
            <a:endParaRPr lang="en-GB" sz="2400" dirty="0">
              <a:latin typeface="Times New Roman" panose="02020603050405020304" pitchFamily="18" charset="0"/>
              <a:cs typeface="Times New Roman" panose="02020603050405020304" pitchFamily="18" charset="0"/>
            </a:endParaRPr>
          </a:p>
          <a:p>
            <a:pPr marL="82296" indent="0" algn="just">
              <a:spcBef>
                <a:spcPts val="100"/>
              </a:spcBef>
              <a:buNone/>
            </a:pPr>
            <a:r>
              <a:rPr lang="en-US" sz="2400" dirty="0">
                <a:latin typeface="Times New Roman" panose="02020603050405020304" pitchFamily="18" charset="0"/>
                <a:cs typeface="Times New Roman" panose="02020603050405020304" pitchFamily="18" charset="0"/>
              </a:rPr>
              <a:t>3. As an Admin I should be able to Perform CRUD on the products.</a:t>
            </a:r>
            <a:endParaRPr lang="en-GB" sz="2400" dirty="0">
              <a:latin typeface="Times New Roman" panose="02020603050405020304" pitchFamily="18" charset="0"/>
              <a:cs typeface="Times New Roman" panose="02020603050405020304" pitchFamily="18" charset="0"/>
            </a:endParaRPr>
          </a:p>
          <a:p>
            <a:pPr marL="82296" indent="0" algn="just">
              <a:spcBef>
                <a:spcPts val="100"/>
              </a:spcBef>
              <a:buNone/>
            </a:pPr>
            <a:r>
              <a:rPr lang="en-US" sz="2400" dirty="0">
                <a:latin typeface="Times New Roman" panose="02020603050405020304" pitchFamily="18" charset="0"/>
                <a:cs typeface="Times New Roman" panose="02020603050405020304" pitchFamily="18" charset="0"/>
              </a:rPr>
              <a:t>4. As an Admin I should be able to get bulk upload option to upload a csv for products details</a:t>
            </a:r>
            <a:endParaRPr lang="en-GB" sz="2400" dirty="0">
              <a:latin typeface="Times New Roman" panose="02020603050405020304" pitchFamily="18" charset="0"/>
              <a:cs typeface="Times New Roman" panose="02020603050405020304" pitchFamily="18" charset="0"/>
            </a:endParaRPr>
          </a:p>
          <a:p>
            <a:pPr marL="82296" indent="0" algn="just">
              <a:spcBef>
                <a:spcPts val="100"/>
              </a:spcBef>
              <a:buNone/>
            </a:pPr>
            <a:r>
              <a:rPr lang="en-US" sz="2400" dirty="0">
                <a:latin typeface="Times New Roman" panose="02020603050405020304" pitchFamily="18" charset="0"/>
                <a:cs typeface="Times New Roman" panose="02020603050405020304" pitchFamily="18" charset="0"/>
              </a:rPr>
              <a:t>5. As an Admin I should be able to set the discount coupons for the specific set of users on the application.</a:t>
            </a:r>
            <a:endParaRPr lang="en-GB"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048592"/>
          <p:cNvSpPr>
            <a:spLocks noGrp="1"/>
          </p:cNvSpPr>
          <p:nvPr>
            <p:ph type="title"/>
          </p:nvPr>
        </p:nvSpPr>
        <p:spPr>
          <a:xfrm>
            <a:off x="1330576" y="150855"/>
            <a:ext cx="7498080" cy="1143000"/>
          </a:xfrm>
        </p:spPr>
        <p:txBody>
          <a:bodyPr/>
          <a:lstStyle/>
          <a:p>
            <a:r>
              <a:rPr lang="en-US" sz="4000" b="1" u="sng" dirty="0">
                <a:solidFill>
                  <a:schemeClr val="tx1"/>
                </a:solidFill>
                <a:effectLst/>
                <a:latin typeface="Times New Roman" panose="02020603050405020304" pitchFamily="18" charset="0"/>
                <a:cs typeface="Times New Roman" panose="02020603050405020304" pitchFamily="18" charset="0"/>
              </a:rPr>
              <a:t>TECHNOLOGIES </a:t>
            </a:r>
            <a:endParaRPr lang="en-GB" b="1" u="sng" dirty="0">
              <a:solidFill>
                <a:schemeClr val="tx1"/>
              </a:solidFill>
              <a:effectLst/>
              <a:latin typeface="Times New Roman" panose="02020603050405020304" pitchFamily="18" charset="0"/>
              <a:cs typeface="Times New Roman" panose="02020603050405020304" pitchFamily="18" charset="0"/>
            </a:endParaRPr>
          </a:p>
        </p:txBody>
      </p:sp>
      <p:sp>
        <p:nvSpPr>
          <p:cNvPr id="1048594" name="Content Placeholder 1048593"/>
          <p:cNvSpPr>
            <a:spLocks noGrp="1"/>
          </p:cNvSpPr>
          <p:nvPr>
            <p:ph idx="1"/>
          </p:nvPr>
        </p:nvSpPr>
        <p:spPr>
          <a:xfrm>
            <a:off x="1359046" y="1386814"/>
            <a:ext cx="7498080" cy="5082854"/>
          </a:xfrm>
        </p:spPr>
        <p:txBody>
          <a:bodyPr/>
          <a:lstStyle/>
          <a:p>
            <a:pPr marL="82296" indent="0">
              <a:buNone/>
            </a:pPr>
            <a:r>
              <a:rPr lang="en-US" dirty="0">
                <a:latin typeface="Times New Roman" panose="02020603050405020304" pitchFamily="18" charset="0"/>
                <a:cs typeface="Times New Roman" panose="02020603050405020304" pitchFamily="18" charset="0"/>
              </a:rPr>
              <a:t>Frontend:-</a:t>
            </a:r>
            <a:endParaRPr lang="en-GB" dirty="0">
              <a:latin typeface="Times New Roman" panose="02020603050405020304" pitchFamily="18" charset="0"/>
              <a:cs typeface="Times New Roman" panose="02020603050405020304" pitchFamily="18" charset="0"/>
            </a:endParaRPr>
          </a:p>
          <a:p>
            <a:pPr marL="82296" indent="0">
              <a:buNone/>
            </a:pPr>
            <a:r>
              <a:rPr lang="en-US" dirty="0">
                <a:latin typeface="Times New Roman" panose="02020603050405020304" pitchFamily="18" charset="0"/>
                <a:cs typeface="Times New Roman" panose="02020603050405020304" pitchFamily="18" charset="0"/>
              </a:rPr>
              <a:t>Angular</a:t>
            </a:r>
            <a:endParaRPr lang="en-GB" dirty="0">
              <a:latin typeface="Times New Roman" panose="02020603050405020304" pitchFamily="18" charset="0"/>
              <a:cs typeface="Times New Roman" panose="02020603050405020304" pitchFamily="18" charset="0"/>
            </a:endParaRPr>
          </a:p>
          <a:p>
            <a:pPr marL="82296" indent="0">
              <a:buNone/>
            </a:pPr>
            <a:endParaRPr lang="en-GB" dirty="0">
              <a:latin typeface="Times New Roman" panose="02020603050405020304" pitchFamily="18" charset="0"/>
              <a:cs typeface="Times New Roman" panose="02020603050405020304" pitchFamily="18" charset="0"/>
            </a:endParaRPr>
          </a:p>
          <a:p>
            <a:pPr marL="82296" indent="0">
              <a:buNone/>
            </a:pPr>
            <a:r>
              <a:rPr lang="en-US" dirty="0">
                <a:latin typeface="Times New Roman" panose="02020603050405020304" pitchFamily="18" charset="0"/>
                <a:cs typeface="Times New Roman" panose="02020603050405020304" pitchFamily="18" charset="0"/>
              </a:rPr>
              <a:t>Backend:-</a:t>
            </a:r>
            <a:endParaRPr lang="en-GB" dirty="0">
              <a:latin typeface="Times New Roman" panose="02020603050405020304" pitchFamily="18" charset="0"/>
              <a:cs typeface="Times New Roman" panose="02020603050405020304" pitchFamily="18" charset="0"/>
            </a:endParaRPr>
          </a:p>
          <a:p>
            <a:pPr marL="82296" indent="0">
              <a:buNone/>
            </a:pPr>
            <a:r>
              <a:rPr lang="en-US" dirty="0">
                <a:latin typeface="Times New Roman" panose="02020603050405020304" pitchFamily="18" charset="0"/>
                <a:cs typeface="Times New Roman" panose="02020603050405020304" pitchFamily="18" charset="0"/>
              </a:rPr>
              <a:t>Spring boot</a:t>
            </a:r>
            <a:endParaRPr lang="en-GB" dirty="0">
              <a:latin typeface="Times New Roman" panose="02020603050405020304" pitchFamily="18" charset="0"/>
              <a:cs typeface="Times New Roman" panose="02020603050405020304" pitchFamily="18" charset="0"/>
            </a:endParaRPr>
          </a:p>
          <a:p>
            <a:pPr marL="82296" indent="0">
              <a:buNone/>
            </a:pPr>
            <a:endParaRPr lang="en-GB" dirty="0">
              <a:latin typeface="Times New Roman" panose="02020603050405020304" pitchFamily="18" charset="0"/>
              <a:cs typeface="Times New Roman" panose="02020603050405020304" pitchFamily="18" charset="0"/>
            </a:endParaRPr>
          </a:p>
          <a:p>
            <a:pPr marL="82296" indent="0">
              <a:buNone/>
            </a:pPr>
            <a:r>
              <a:rPr lang="en-US" dirty="0">
                <a:latin typeface="Times New Roman" panose="02020603050405020304" pitchFamily="18" charset="0"/>
                <a:cs typeface="Times New Roman" panose="02020603050405020304" pitchFamily="18" charset="0"/>
              </a:rPr>
              <a:t>Database:-</a:t>
            </a:r>
            <a:endParaRPr lang="en-GB" dirty="0">
              <a:latin typeface="Times New Roman" panose="02020603050405020304" pitchFamily="18" charset="0"/>
              <a:cs typeface="Times New Roman" panose="02020603050405020304" pitchFamily="18" charset="0"/>
            </a:endParaRPr>
          </a:p>
          <a:p>
            <a:pPr marL="82296" indent="0">
              <a:buNone/>
            </a:pPr>
            <a:r>
              <a:rPr lang="en-US" dirty="0">
                <a:latin typeface="Times New Roman" panose="02020603050405020304" pitchFamily="18" charset="0"/>
                <a:cs typeface="Times New Roman" panose="02020603050405020304" pitchFamily="18" charset="0"/>
              </a:rPr>
              <a:t>MySQL</a:t>
            </a:r>
            <a:endParaRPr lang="en-GB" dirty="0">
              <a:latin typeface="Times New Roman" panose="02020603050405020304" pitchFamily="18" charset="0"/>
              <a:cs typeface="Times New Roman" panose="02020603050405020304" pitchFamily="18" charset="0"/>
            </a:endParaRPr>
          </a:p>
        </p:txBody>
      </p:sp>
      <p:pic>
        <p:nvPicPr>
          <p:cNvPr id="2097152" name="Picture 2097151"/>
          <p:cNvPicPr>
            <a:picLocks/>
          </p:cNvPicPr>
          <p:nvPr/>
        </p:nvPicPr>
        <p:blipFill>
          <a:blip r:embed="rId2"/>
          <a:stretch>
            <a:fillRect/>
          </a:stretch>
        </p:blipFill>
        <p:spPr>
          <a:xfrm>
            <a:off x="3910832" y="1417638"/>
            <a:ext cx="1781182" cy="1455682"/>
          </a:xfrm>
          <a:prstGeom prst="rect">
            <a:avLst/>
          </a:prstGeom>
        </p:spPr>
      </p:pic>
      <p:pic>
        <p:nvPicPr>
          <p:cNvPr id="2097153" name="Picture 2097152"/>
          <p:cNvPicPr>
            <a:picLocks/>
          </p:cNvPicPr>
          <p:nvPr/>
        </p:nvPicPr>
        <p:blipFill>
          <a:blip r:embed="rId3"/>
          <a:stretch>
            <a:fillRect/>
          </a:stretch>
        </p:blipFill>
        <p:spPr>
          <a:xfrm>
            <a:off x="3910832" y="3124200"/>
            <a:ext cx="1781182" cy="1455682"/>
          </a:xfrm>
          <a:prstGeom prst="rect">
            <a:avLst/>
          </a:prstGeom>
        </p:spPr>
      </p:pic>
      <p:pic>
        <p:nvPicPr>
          <p:cNvPr id="2097154" name="Picture 2097153"/>
          <p:cNvPicPr>
            <a:picLocks/>
          </p:cNvPicPr>
          <p:nvPr/>
        </p:nvPicPr>
        <p:blipFill>
          <a:blip r:embed="rId4"/>
          <a:stretch>
            <a:fillRect/>
          </a:stretch>
        </p:blipFill>
        <p:spPr>
          <a:xfrm>
            <a:off x="3878998" y="4927070"/>
            <a:ext cx="2337568" cy="122527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itle 1048590"/>
          <p:cNvSpPr>
            <a:spLocks noGrp="1"/>
          </p:cNvSpPr>
          <p:nvPr>
            <p:ph type="title"/>
          </p:nvPr>
        </p:nvSpPr>
        <p:spPr>
          <a:xfrm>
            <a:off x="1295400" y="247586"/>
            <a:ext cx="7498080" cy="1143000"/>
          </a:xfrm>
        </p:spPr>
        <p:txBody>
          <a:bodyPr>
            <a:normAutofit fontScale="90000"/>
          </a:bodyPr>
          <a:lstStyle/>
          <a:p>
            <a:r>
              <a:rPr lang="en-US" sz="4444" b="1" u="sng" dirty="0">
                <a:solidFill>
                  <a:schemeClr val="tx1"/>
                </a:solidFill>
                <a:latin typeface="Times New Roman" panose="02020603050405020304" pitchFamily="18" charset="0"/>
                <a:cs typeface="Times New Roman" panose="02020603050405020304" pitchFamily="18" charset="0"/>
              </a:rPr>
              <a:t>ENVIRONMENT/TOOLS USED</a:t>
            </a:r>
            <a:endParaRPr lang="en-GB" sz="4444" b="1" u="sng" dirty="0">
              <a:solidFill>
                <a:schemeClr val="tx1"/>
              </a:solidFill>
              <a:latin typeface="Times New Roman" panose="02020603050405020304" pitchFamily="18" charset="0"/>
              <a:cs typeface="Times New Roman" panose="02020603050405020304" pitchFamily="18" charset="0"/>
            </a:endParaRPr>
          </a:p>
        </p:txBody>
      </p:sp>
      <p:sp>
        <p:nvSpPr>
          <p:cNvPr id="1048592" name="Content Placeholder 1048591"/>
          <p:cNvSpPr>
            <a:spLocks noGrp="1"/>
          </p:cNvSpPr>
          <p:nvPr>
            <p:ph idx="1"/>
          </p:nvPr>
        </p:nvSpPr>
        <p:spPr>
          <a:xfrm>
            <a:off x="1435608" y="1524000"/>
            <a:ext cx="7498080" cy="4800600"/>
          </a:xfrm>
        </p:spPr>
        <p:txBody>
          <a:bodyPr/>
          <a:lstStyle/>
          <a:p>
            <a:pPr marL="82296" indent="0">
              <a:buNone/>
            </a:pPr>
            <a:r>
              <a:rPr lang="en-US" dirty="0">
                <a:latin typeface="Times New Roman" panose="02020603050405020304" pitchFamily="18" charset="0"/>
                <a:cs typeface="Times New Roman" panose="02020603050405020304" pitchFamily="18" charset="0"/>
              </a:rPr>
              <a:t>Visual studio code</a:t>
            </a:r>
            <a:endParaRPr lang="en-GB" dirty="0">
              <a:latin typeface="Times New Roman" panose="02020603050405020304" pitchFamily="18" charset="0"/>
              <a:cs typeface="Times New Roman" panose="02020603050405020304" pitchFamily="18" charset="0"/>
            </a:endParaRPr>
          </a:p>
          <a:p>
            <a:pPr marL="82296" indent="0">
              <a:buNone/>
            </a:pPr>
            <a:endParaRPr lang="en-GB" dirty="0">
              <a:latin typeface="Times New Roman" panose="02020603050405020304" pitchFamily="18" charset="0"/>
              <a:cs typeface="Times New Roman" panose="02020603050405020304" pitchFamily="18" charset="0"/>
            </a:endParaRPr>
          </a:p>
          <a:p>
            <a:pPr marL="82296" indent="0">
              <a:buNone/>
            </a:pPr>
            <a:endParaRPr lang="en-GB" dirty="0">
              <a:latin typeface="Times New Roman" panose="02020603050405020304" pitchFamily="18" charset="0"/>
              <a:cs typeface="Times New Roman" panose="02020603050405020304" pitchFamily="18" charset="0"/>
            </a:endParaRPr>
          </a:p>
          <a:p>
            <a:pPr marL="82296" indent="0">
              <a:buNone/>
            </a:pPr>
            <a:endParaRPr lang="en-GB" dirty="0">
              <a:latin typeface="Times New Roman" panose="02020603050405020304" pitchFamily="18" charset="0"/>
              <a:cs typeface="Times New Roman" panose="02020603050405020304" pitchFamily="18" charset="0"/>
            </a:endParaRPr>
          </a:p>
          <a:p>
            <a:pPr marL="82296" indent="0">
              <a:buNone/>
            </a:pPr>
            <a:endParaRPr lang="en-GB" dirty="0">
              <a:latin typeface="Times New Roman" panose="02020603050405020304" pitchFamily="18" charset="0"/>
              <a:cs typeface="Times New Roman" panose="02020603050405020304" pitchFamily="18" charset="0"/>
            </a:endParaRPr>
          </a:p>
          <a:p>
            <a:pPr marL="82296" indent="0">
              <a:buNone/>
            </a:pPr>
            <a:r>
              <a:rPr lang="en-US" dirty="0">
                <a:latin typeface="Times New Roman" panose="02020603050405020304" pitchFamily="18" charset="0"/>
                <a:cs typeface="Times New Roman" panose="02020603050405020304" pitchFamily="18" charset="0"/>
              </a:rPr>
              <a:t>Eclipse</a:t>
            </a:r>
            <a:endParaRPr lang="en-GB" dirty="0">
              <a:latin typeface="Times New Roman" panose="02020603050405020304" pitchFamily="18" charset="0"/>
              <a:cs typeface="Times New Roman" panose="02020603050405020304" pitchFamily="18" charset="0"/>
            </a:endParaRPr>
          </a:p>
          <a:p>
            <a:pPr marL="82296" indent="0">
              <a:buNone/>
            </a:pPr>
            <a:endParaRPr lang="en-GB" dirty="0">
              <a:latin typeface="Times New Roman" panose="02020603050405020304" pitchFamily="18" charset="0"/>
              <a:cs typeface="Times New Roman" panose="02020603050405020304" pitchFamily="18" charset="0"/>
            </a:endParaRPr>
          </a:p>
        </p:txBody>
      </p:sp>
      <p:pic>
        <p:nvPicPr>
          <p:cNvPr id="2097156" name="Picture 2097155"/>
          <p:cNvPicPr>
            <a:picLocks/>
          </p:cNvPicPr>
          <p:nvPr/>
        </p:nvPicPr>
        <p:blipFill>
          <a:blip r:embed="rId2"/>
          <a:stretch>
            <a:fillRect/>
          </a:stretch>
        </p:blipFill>
        <p:spPr>
          <a:xfrm>
            <a:off x="5410200" y="1435057"/>
            <a:ext cx="2091641" cy="2095304"/>
          </a:xfrm>
          <a:prstGeom prst="rect">
            <a:avLst/>
          </a:prstGeom>
        </p:spPr>
      </p:pic>
      <p:pic>
        <p:nvPicPr>
          <p:cNvPr id="2097157" name="Picture 2097156"/>
          <p:cNvPicPr>
            <a:picLocks/>
          </p:cNvPicPr>
          <p:nvPr/>
        </p:nvPicPr>
        <p:blipFill>
          <a:blip r:embed="rId3"/>
          <a:stretch>
            <a:fillRect/>
          </a:stretch>
        </p:blipFill>
        <p:spPr>
          <a:xfrm>
            <a:off x="5460642" y="4038600"/>
            <a:ext cx="2247750" cy="206202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Title 1048679"/>
          <p:cNvSpPr>
            <a:spLocks noGrp="1"/>
          </p:cNvSpPr>
          <p:nvPr>
            <p:ph type="title"/>
          </p:nvPr>
        </p:nvSpPr>
        <p:spPr>
          <a:xfrm>
            <a:off x="1220070" y="0"/>
            <a:ext cx="7498080" cy="1143000"/>
          </a:xfrm>
        </p:spPr>
        <p:txBody>
          <a:bodyPr/>
          <a:lstStyle/>
          <a:p>
            <a:r>
              <a:rPr lang="en-US" sz="4000" b="1" u="sng" dirty="0">
                <a:solidFill>
                  <a:schemeClr val="tx1"/>
                </a:solidFill>
                <a:latin typeface="Times New Roman" panose="02020603050405020304" pitchFamily="18" charset="0"/>
                <a:cs typeface="Times New Roman" panose="02020603050405020304" pitchFamily="18" charset="0"/>
              </a:rPr>
              <a:t>RESULT</a:t>
            </a:r>
            <a:endParaRPr lang="en-GB" sz="4000" b="1" u="sng" dirty="0">
              <a:solidFill>
                <a:schemeClr val="tx1"/>
              </a:solidFill>
              <a:latin typeface="Times New Roman" panose="02020603050405020304" pitchFamily="18" charset="0"/>
              <a:cs typeface="Times New Roman" panose="02020603050405020304" pitchFamily="18" charset="0"/>
            </a:endParaRPr>
          </a:p>
        </p:txBody>
      </p:sp>
      <p:pic>
        <p:nvPicPr>
          <p:cNvPr id="2097159" name="Picture 2097158"/>
          <p:cNvPicPr>
            <a:picLocks/>
          </p:cNvPicPr>
          <p:nvPr/>
        </p:nvPicPr>
        <p:blipFill>
          <a:blip r:embed="rId2" cstate="print">
            <a:extLst>
              <a:ext uri="{28A0092B-C50C-407E-A947-70E740481C1C}">
                <a14:useLocalDpi xmlns:a14="http://schemas.microsoft.com/office/drawing/2010/main" val="0"/>
              </a:ext>
            </a:extLst>
          </a:blip>
          <a:srcRect/>
          <a:stretch/>
        </p:blipFill>
        <p:spPr>
          <a:xfrm>
            <a:off x="1371600" y="2001981"/>
            <a:ext cx="7498080" cy="4217670"/>
          </a:xfrm>
          <a:prstGeom prst="rect">
            <a:avLst/>
          </a:prstGeom>
        </p:spPr>
      </p:pic>
      <p:sp>
        <p:nvSpPr>
          <p:cNvPr id="1048682" name="TextBox 1048681"/>
          <p:cNvSpPr txBox="1"/>
          <p:nvPr/>
        </p:nvSpPr>
        <p:spPr>
          <a:xfrm>
            <a:off x="1220070" y="990600"/>
            <a:ext cx="4000000" cy="584775"/>
          </a:xfrm>
          <a:prstGeom prst="rect">
            <a:avLst/>
          </a:prstGeom>
        </p:spPr>
        <p:txBody>
          <a:bodyPr wrap="square" rtlCol="0">
            <a:spAutoFit/>
          </a:bodyPr>
          <a:lstStyle/>
          <a:p>
            <a:r>
              <a:rPr lang="en-US" sz="3200" b="1" u="sng" dirty="0">
                <a:solidFill>
                  <a:srgbClr val="000000"/>
                </a:solidFill>
                <a:latin typeface="Times New Roman" panose="02020603050405020304" pitchFamily="18" charset="0"/>
                <a:cs typeface="Times New Roman" panose="02020603050405020304" pitchFamily="18" charset="0"/>
              </a:rPr>
              <a:t>HOME PAGE</a:t>
            </a:r>
            <a:endParaRPr lang="en-GB" sz="3200" b="1" u="sng"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TextBox 1048678"/>
          <p:cNvSpPr txBox="1"/>
          <p:nvPr/>
        </p:nvSpPr>
        <p:spPr>
          <a:xfrm>
            <a:off x="1143000" y="990600"/>
            <a:ext cx="4954352" cy="584775"/>
          </a:xfrm>
          <a:prstGeom prst="rect">
            <a:avLst/>
          </a:prstGeom>
        </p:spPr>
        <p:txBody>
          <a:bodyPr wrap="square" rtlCol="0">
            <a:spAutoFit/>
          </a:bodyPr>
          <a:lstStyle/>
          <a:p>
            <a:r>
              <a:rPr lang="en-US" sz="3200" b="1" u="sng" dirty="0">
                <a:latin typeface="Times New Roman" panose="02020603050405020304" pitchFamily="18" charset="0"/>
                <a:cs typeface="Times New Roman" panose="02020603050405020304" pitchFamily="18" charset="0"/>
              </a:rPr>
              <a:t>LOGIN PAGE</a:t>
            </a:r>
            <a:endParaRPr lang="en-GB" sz="3200" b="1" u="sng" dirty="0">
              <a:latin typeface="Times New Roman" panose="02020603050405020304" pitchFamily="18" charset="0"/>
              <a:cs typeface="Times New Roman" panose="02020603050405020304" pitchFamily="18" charset="0"/>
            </a:endParaRPr>
          </a:p>
        </p:txBody>
      </p:sp>
      <p:pic>
        <p:nvPicPr>
          <p:cNvPr id="2097161" name="Picture 2097160"/>
          <p:cNvPicPr>
            <a:picLocks/>
          </p:cNvPicPr>
          <p:nvPr/>
        </p:nvPicPr>
        <p:blipFill>
          <a:blip r:embed="rId2" cstate="print">
            <a:extLst>
              <a:ext uri="{28A0092B-C50C-407E-A947-70E740481C1C}">
                <a14:useLocalDpi xmlns:a14="http://schemas.microsoft.com/office/drawing/2010/main" val="0"/>
              </a:ext>
            </a:extLst>
          </a:blip>
          <a:srcRect/>
          <a:stretch/>
        </p:blipFill>
        <p:spPr>
          <a:xfrm>
            <a:off x="1295400" y="1997362"/>
            <a:ext cx="7620000" cy="4286250"/>
          </a:xfrm>
          <a:prstGeom prst="rect">
            <a:avLst/>
          </a:prstGeom>
        </p:spPr>
      </p:pic>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272</TotalTime>
  <Words>491</Words>
  <Application>Microsoft Office PowerPoint</Application>
  <PresentationFormat>On-screen Show (4:3)</PresentationFormat>
  <Paragraphs>59</Paragraphs>
  <Slides>18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Times New Roman</vt:lpstr>
      <vt:lpstr>Wingdings 3</vt:lpstr>
      <vt:lpstr>Wisp</vt:lpstr>
      <vt:lpstr>SHOP FOR HOME </vt:lpstr>
      <vt:lpstr>INTRODUCTION </vt:lpstr>
      <vt:lpstr>PROBLEM STATEMENT </vt:lpstr>
      <vt:lpstr>USER</vt:lpstr>
      <vt:lpstr>ADMIN</vt:lpstr>
      <vt:lpstr>TECHNOLOGIES </vt:lpstr>
      <vt:lpstr>ENVIRONMENT/TOOLS USED</vt:lpstr>
      <vt:lpstr>RESULT</vt:lpstr>
      <vt:lpstr>PowerPoint Presentation</vt:lpstr>
      <vt:lpstr>PowerPoint Presentation</vt:lpstr>
      <vt:lpstr>PowerPoint Presentation</vt:lpstr>
      <vt:lpstr>PowerPoint Presentation</vt:lpstr>
      <vt:lpstr>PowerPoint Presentation</vt:lpstr>
      <vt:lpstr>PowerPoint Presentation</vt:lpstr>
      <vt:lpstr>UI DIAGRAM</vt:lpstr>
      <vt:lpstr>DB FLOW DIAGRAM</vt:lpstr>
      <vt:lpstr>CONCLUSION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9</dc:title>
  <dc:creator>Windows User</dc:creator>
  <cp:lastModifiedBy>Akhila .</cp:lastModifiedBy>
  <cp:revision>18</cp:revision>
  <dcterms:created xsi:type="dcterms:W3CDTF">2022-07-11T16:05:18Z</dcterms:created>
  <dcterms:modified xsi:type="dcterms:W3CDTF">2022-09-01T07:16:49Z</dcterms:modified>
</cp:coreProperties>
</file>