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FC6F-E549-48B2-8DEF-9BBC34B4B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FD6DB-6120-4E55-BBFC-D059C417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5638-7B3F-4CD7-9795-35BCC127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E632-3941-4763-B8AB-D06758D1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898F-5FFC-444C-8C2D-77554ED0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97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DE49-5312-4A46-B7C7-C2220083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8CEC0-F55C-465E-92EC-B089942EA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3AD8-3C60-493E-9121-0A702AD9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D9E9-BCA2-44D8-84E3-022E62CF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8878-3667-4421-A3C4-16A6F8A3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4B568-8A40-4EEF-96C9-610135A57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B38D1-0C4F-404E-8CD9-8C28360C1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9681C-AAE3-41D8-B081-4AE02CC4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B148-5F55-4DB1-87EF-9985C221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D0BA-BDBC-46D3-85DF-8C389849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82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631B-29FF-4FE5-BC22-A310F074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5530-BF1E-457B-93FB-C7DCC80F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CD40-207A-40BD-A0F8-D510F5FC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F0802-D1D7-4AEE-AC35-C3473B14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5CC8-5D44-4AED-B041-E23DD75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0DEE-967C-4DD9-BFE2-9594E0E8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FB606-2F67-47EC-906B-0BEFA5A5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634C-9DD4-4CDF-9197-EFF12BF4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F2CF-B4BA-4F5A-B994-D42A9B58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D82F2-520B-460C-AE6E-7F9078FC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4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6FE9-3819-4D49-B0CF-45119AD8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F594-F14D-4B3B-BE2E-638260E34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4C4F2-0B6F-471D-B6C2-D05873AF6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B6DBD-CFDB-4031-9478-B416ABBF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A9316-F00D-4A30-B21F-BA3A6A26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DF0FB-CE00-47C7-AE75-31D61FAD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73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FF33-DC77-4235-A10A-73645336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9C338-A13E-4C2D-93C3-5D53412E9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92AD3-EC3A-4FE6-B229-458EAEEDC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59731-552B-4420-89BC-DAB2487F3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B6797-D08C-4CAB-95A4-BD704A549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8B3FD-B9CE-45AD-AE31-999D5E2C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F9BF8-CBEF-4D2A-BEF1-DB5C8744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392A4-E7DF-45D2-B3BF-32C85D13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02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909B-A814-48BA-BBA9-FDC054DA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5019B-B6EF-4386-9C88-A2C62BEF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5CE2B-0356-4EE5-8688-2D4D98FA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227C9-F64A-4A43-9858-611365D1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8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5EC8-92DA-4874-BD9B-B08A15CF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2B6C2-21EE-4143-9B64-9D88E9A4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CC79D-3BE7-4109-B85F-AA992385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4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345C-D1FF-4461-89E2-8E2EA718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F3ACF-A725-4373-BB77-5061827D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AAFF8-93F1-4CBF-BBE3-ADD57A2F6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4D35E-7840-4FC5-8521-B1FC80E2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947E-45EA-470C-811C-7A65AC86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D1C24-CBE0-4937-84B3-C59ABDC2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4FE1-6518-4C8E-8063-68159145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4CAF4-FACB-4E46-8F97-4CBE6D5A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0BE69-652E-4799-A749-BCD984C9B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D85B-B569-43B2-94CE-FB7E43A6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C0C53-5B79-43FD-A49D-FAC6FBF2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791A5-B8A4-4AE2-A598-A3668345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03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54F6F-E66C-4D6E-993C-F278DF85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BE748-4BC4-42D5-9AB1-440E785DD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A8EE-BF5B-4035-A9CF-C21CC1DE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6C15-3F79-4F8A-9BC6-BC773C44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D4ADA-B861-48FE-B45E-4BD45D25A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1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A5EE-3F3F-4794-AE2A-49E10A7A1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240" y="416561"/>
            <a:ext cx="9144000" cy="138176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AC25A-1646-4AF9-8E27-BB6E8D12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240" y="1798320"/>
            <a:ext cx="9144000" cy="342360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C4043"/>
                </a:solidFill>
                <a:effectLst/>
                <a:latin typeface="Roboto"/>
              </a:rPr>
              <a:t>4. Experiment with randomized QS (RQS) with both UD and ND     as input data to arrive at the average complexity (count of operations performed) with both input datasets.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07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826C-7FCF-4855-A452-6D976614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3188-EDA2-41D1-B583-916BACC6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Experiment with BS to arrive at its average complexity for both UD and ND data sets and infer.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10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E5D7-26CB-4F5E-9EFD-797FFC82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</a:t>
            </a:r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Bucket Sort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0A05-7284-47B2-BB30-FCEB6D32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Bucket sort, or bin sort, is a sorting algorithm that works by distributing the elements of an array into a number of buckets. Each bucket is then sorted individually, either using a different sorting algorithm, or by recursively applying the bucket sorting algorithm. It is a distribution sort, a generalization of pigeonhole sort, and is a cousin of radix sort in the most-to-least significant digit flavor. Bucket sort can be implemented with comparisons and therefore can also be considered a comparison sort algorithm. The computational complexity depends on the algorithm used to sort each bucket, the number of buckets to use, and whether the input is uniformly distributed.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9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8D96-6A19-4FD9-95DA-DF3079FA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Bucket sort algorithm….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E615F-23AB-49E8-93B0-873B32E7A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07" y="1825625"/>
            <a:ext cx="6008585" cy="4351338"/>
          </a:xfrm>
        </p:spPr>
      </p:pic>
    </p:spTree>
    <p:extLst>
      <p:ext uri="{BB962C8B-B14F-4D97-AF65-F5344CB8AC3E}">
        <p14:creationId xmlns:p14="http://schemas.microsoft.com/office/powerpoint/2010/main" val="297737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832F-A95E-417F-95DF-F73CBC31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Bucket sort implementation on an array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17D1C-F4AC-4E74-8C04-1587384E4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29439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09F7-A8A5-41CD-A1C7-9AD73AC5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complexity of the Bucket Sort Technique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0693-0D46-4284-85B8-1A806856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Complexity: O(n + k) for best case and average case and O(n^2) for the worst case.</a:t>
            </a:r>
          </a:p>
          <a:p>
            <a:endParaRPr lang="en-US" dirty="0"/>
          </a:p>
          <a:p>
            <a:r>
              <a:rPr lang="en-US" dirty="0"/>
              <a:t>Space Complexity: O(</a:t>
            </a:r>
            <a:r>
              <a:rPr lang="en-US" dirty="0" err="1"/>
              <a:t>nk</a:t>
            </a:r>
            <a:r>
              <a:rPr lang="en-US" dirty="0"/>
              <a:t>) for worst 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17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0E1-E514-4B58-98AB-89F302D9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Observation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CF5EE-B012-4BDB-A31F-C5EBFB1EC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2" y="1825625"/>
            <a:ext cx="6216196" cy="4351338"/>
          </a:xfrm>
        </p:spPr>
      </p:pic>
    </p:spTree>
    <p:extLst>
      <p:ext uri="{BB962C8B-B14F-4D97-AF65-F5344CB8AC3E}">
        <p14:creationId xmlns:p14="http://schemas.microsoft.com/office/powerpoint/2010/main" val="306603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044E-9604-401E-8287-B8C8BB53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Randomized Algorithm?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3280-40D6-4502-989A-156C155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algorithm that uses random numbers to decide what to do next anywhere in its logic is called a Randomized Algorithm. For example, in Randomized Quick Sort, we use a random number to pick the next pivot (or we randomly shuffle the array). And in Karger’s algorithm, we randomly pick an edge.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19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7E40-FDFA-4D38-A02B-B969CB6A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Randomized Quicksort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1C469-CC3F-46C4-9154-993AD58B8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36" y="1825625"/>
            <a:ext cx="5795727" cy="4351338"/>
          </a:xfrm>
        </p:spPr>
      </p:pic>
    </p:spTree>
    <p:extLst>
      <p:ext uri="{BB962C8B-B14F-4D97-AF65-F5344CB8AC3E}">
        <p14:creationId xmlns:p14="http://schemas.microsoft.com/office/powerpoint/2010/main" val="134876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2246-CB07-4279-AFBE-21A55CF4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Working of Randomized Quicksort</a:t>
            </a:r>
            <a:r>
              <a:rPr lang="en-IN" dirty="0"/>
              <a:t>….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FB0A8-2EE3-46BB-8715-769F12BC2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847849"/>
            <a:ext cx="5617256" cy="4639353"/>
          </a:xfrm>
        </p:spPr>
      </p:pic>
    </p:spTree>
    <p:extLst>
      <p:ext uri="{BB962C8B-B14F-4D97-AF65-F5344CB8AC3E}">
        <p14:creationId xmlns:p14="http://schemas.microsoft.com/office/powerpoint/2010/main" val="45817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B679-0B0C-488A-ADF3-9822F64E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Time Complexity of RQ..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B4ED-85B2-4975-8C6F-A4A314F6C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quicksort has expected time complexity as O(</a:t>
            </a:r>
            <a:r>
              <a:rPr lang="en-US" dirty="0" err="1"/>
              <a:t>nLogn</a:t>
            </a:r>
            <a:r>
              <a:rPr lang="en-US" dirty="0"/>
              <a:t>), but worst case time complexity remains same. In worst case the randomized function can pick the index of corner element every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42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1D72-EC99-4091-AA2C-660CCFAC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Observation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59347-F5D1-41F7-B30A-23EE2BA4D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2" y="1825625"/>
            <a:ext cx="6216196" cy="4351338"/>
          </a:xfrm>
        </p:spPr>
      </p:pic>
    </p:spTree>
    <p:extLst>
      <p:ext uri="{BB962C8B-B14F-4D97-AF65-F5344CB8AC3E}">
        <p14:creationId xmlns:p14="http://schemas.microsoft.com/office/powerpoint/2010/main" val="18250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9647-1716-485B-B441-DEA798F9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57D0-0956-4BAC-8F7B-CE33E8CC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Now normalize both the datasets in the range from 0 to 1 and implement bucket sort (BS) algorithm and check for correctness.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5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A21F-EC20-448F-BB0A-CBF3B506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Histogram for Normal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A1612-2B79-4CA5-A537-9B08501E3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323289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5827-52EB-4503-B93E-93FDF28C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Histogram for Uniform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97ACA-DC67-4A9F-A0B8-459EE13FC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16269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386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sofia-pro</vt:lpstr>
      <vt:lpstr>Office Theme</vt:lpstr>
      <vt:lpstr>PowerPoint Presentation</vt:lpstr>
      <vt:lpstr>What is a Randomized Algorithm?</vt:lpstr>
      <vt:lpstr>Randomized Quicksort Algorithm</vt:lpstr>
      <vt:lpstr>Working of Randomized Quicksort….</vt:lpstr>
      <vt:lpstr>Time Complexity of RQ..</vt:lpstr>
      <vt:lpstr>Observation</vt:lpstr>
      <vt:lpstr>PowerPoint Presentation</vt:lpstr>
      <vt:lpstr>Histogram for Normal Dataset</vt:lpstr>
      <vt:lpstr>Histogram for Uniform Dataset</vt:lpstr>
      <vt:lpstr>PowerPoint Presentation</vt:lpstr>
      <vt:lpstr>What is Bucket Sort</vt:lpstr>
      <vt:lpstr>Bucket sort algorithm….</vt:lpstr>
      <vt:lpstr>Bucket sort implementation on an array </vt:lpstr>
      <vt:lpstr>The complexity of the Bucket Sort Technique </vt:lpstr>
      <vt:lpstr>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Hritick sharma</dc:creator>
  <cp:lastModifiedBy>Hritick sharma</cp:lastModifiedBy>
  <cp:revision>4</cp:revision>
  <dcterms:created xsi:type="dcterms:W3CDTF">2021-04-06T10:54:18Z</dcterms:created>
  <dcterms:modified xsi:type="dcterms:W3CDTF">2021-04-06T11:27:42Z</dcterms:modified>
</cp:coreProperties>
</file>