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ata4.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306" r:id="rId2"/>
    <p:sldId id="307" r:id="rId3"/>
    <p:sldId id="271" r:id="rId4"/>
    <p:sldId id="290" r:id="rId5"/>
    <p:sldId id="291" r:id="rId6"/>
    <p:sldId id="292" r:id="rId7"/>
    <p:sldId id="293" r:id="rId8"/>
    <p:sldId id="294" r:id="rId9"/>
    <p:sldId id="295" r:id="rId10"/>
    <p:sldId id="296" r:id="rId11"/>
    <p:sldId id="297" r:id="rId12"/>
    <p:sldId id="298" r:id="rId13"/>
    <p:sldId id="299" r:id="rId14"/>
    <p:sldId id="300" r:id="rId15"/>
    <p:sldId id="301" r:id="rId16"/>
    <p:sldId id="303" r:id="rId17"/>
    <p:sldId id="304" r:id="rId18"/>
    <p:sldId id="305" r:id="rId19"/>
    <p:sldId id="309" r:id="rId20"/>
    <p:sldId id="310" r:id="rId21"/>
    <p:sldId id="289" r:id="rId22"/>
    <p:sldId id="257" r:id="rId23"/>
    <p:sldId id="259" r:id="rId24"/>
    <p:sldId id="260" r:id="rId25"/>
    <p:sldId id="261" r:id="rId26"/>
    <p:sldId id="272" r:id="rId27"/>
    <p:sldId id="258" r:id="rId28"/>
    <p:sldId id="311" r:id="rId29"/>
    <p:sldId id="312" r:id="rId30"/>
    <p:sldId id="313" r:id="rId31"/>
    <p:sldId id="314" r:id="rId32"/>
    <p:sldId id="315" r:id="rId33"/>
    <p:sldId id="316" r:id="rId34"/>
    <p:sldId id="273" r:id="rId35"/>
    <p:sldId id="275" r:id="rId36"/>
    <p:sldId id="263" r:id="rId37"/>
    <p:sldId id="264" r:id="rId38"/>
    <p:sldId id="276" r:id="rId39"/>
    <p:sldId id="267" r:id="rId40"/>
    <p:sldId id="268" r:id="rId41"/>
    <p:sldId id="269" r:id="rId42"/>
    <p:sldId id="270" r:id="rId43"/>
    <p:sldId id="277" r:id="rId44"/>
    <p:sldId id="266" r:id="rId45"/>
    <p:sldId id="278" r:id="rId46"/>
    <p:sldId id="279" r:id="rId47"/>
    <p:sldId id="280" r:id="rId48"/>
    <p:sldId id="281" r:id="rId49"/>
    <p:sldId id="282" r:id="rId50"/>
    <p:sldId id="283" r:id="rId51"/>
    <p:sldId id="284" r:id="rId52"/>
    <p:sldId id="285" r:id="rId53"/>
    <p:sldId id="286" r:id="rId54"/>
    <p:sldId id="287" r:id="rId55"/>
    <p:sldId id="288"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950655-B52F-4C4A-8D4C-2CA8B2A214A1}" v="2005" dt="2021-04-06T19:15:56.565"/>
    <p1510:client id="{BA04AB18-81BA-44F6-8A17-E30D392E2E82}" v="2158" dt="2021-04-07T17:06:23.5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0" autoAdjust="0"/>
    <p:restoredTop sz="94660"/>
  </p:normalViewPr>
  <p:slideViewPr>
    <p:cSldViewPr snapToGrid="0">
      <p:cViewPr varScale="1">
        <p:scale>
          <a:sx n="105" d="100"/>
          <a:sy n="105" d="100"/>
        </p:scale>
        <p:origin x="132"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roop Mukherjee" userId="5fbc6062963ca2c0" providerId="LiveId" clId="{B5950655-B52F-4C4A-8D4C-2CA8B2A214A1}"/>
    <pc:docChg chg="undo redo custSel addSld delSld modSld sldOrd">
      <pc:chgData name="Abhiroop Mukherjee" userId="5fbc6062963ca2c0" providerId="LiveId" clId="{B5950655-B52F-4C4A-8D4C-2CA8B2A214A1}" dt="2021-04-06T19:19:09.808" v="2588" actId="2"/>
      <pc:docMkLst>
        <pc:docMk/>
      </pc:docMkLst>
      <pc:sldChg chg="modSp mod">
        <pc:chgData name="Abhiroop Mukherjee" userId="5fbc6062963ca2c0" providerId="LiveId" clId="{B5950655-B52F-4C4A-8D4C-2CA8B2A214A1}" dt="2021-04-06T18:34:57.529" v="978" actId="313"/>
        <pc:sldMkLst>
          <pc:docMk/>
          <pc:sldMk cId="3232898989" sldId="263"/>
        </pc:sldMkLst>
        <pc:spChg chg="mod">
          <ac:chgData name="Abhiroop Mukherjee" userId="5fbc6062963ca2c0" providerId="LiveId" clId="{B5950655-B52F-4C4A-8D4C-2CA8B2A214A1}" dt="2021-04-06T18:34:57.529" v="978" actId="313"/>
          <ac:spMkLst>
            <pc:docMk/>
            <pc:sldMk cId="3232898989" sldId="263"/>
            <ac:spMk id="38" creationId="{8459FDD1-3BEF-4EF5-80CC-3D5238454933}"/>
          </ac:spMkLst>
        </pc:spChg>
      </pc:sldChg>
      <pc:sldChg chg="modSp">
        <pc:chgData name="Abhiroop Mukherjee" userId="5fbc6062963ca2c0" providerId="LiveId" clId="{B5950655-B52F-4C4A-8D4C-2CA8B2A214A1}" dt="2021-04-06T18:25:58.960" v="1" actId="5793"/>
        <pc:sldMkLst>
          <pc:docMk/>
          <pc:sldMk cId="961655752" sldId="271"/>
        </pc:sldMkLst>
        <pc:spChg chg="mod">
          <ac:chgData name="Abhiroop Mukherjee" userId="5fbc6062963ca2c0" providerId="LiveId" clId="{B5950655-B52F-4C4A-8D4C-2CA8B2A214A1}" dt="2021-04-06T18:25:58.960" v="1" actId="5793"/>
          <ac:spMkLst>
            <pc:docMk/>
            <pc:sldMk cId="961655752" sldId="271"/>
            <ac:spMk id="3" creationId="{418B9C51-389E-47E6-B0A9-41747AF0C1BE}"/>
          </ac:spMkLst>
        </pc:spChg>
      </pc:sldChg>
      <pc:sldChg chg="modSp mod">
        <pc:chgData name="Abhiroop Mukherjee" userId="5fbc6062963ca2c0" providerId="LiveId" clId="{B5950655-B52F-4C4A-8D4C-2CA8B2A214A1}" dt="2021-04-06T18:36:22.073" v="1162" actId="1076"/>
        <pc:sldMkLst>
          <pc:docMk/>
          <pc:sldMk cId="3151025541" sldId="291"/>
        </pc:sldMkLst>
        <pc:spChg chg="mod">
          <ac:chgData name="Abhiroop Mukherjee" userId="5fbc6062963ca2c0" providerId="LiveId" clId="{B5950655-B52F-4C4A-8D4C-2CA8B2A214A1}" dt="2021-04-06T18:36:22.073" v="1162" actId="1076"/>
          <ac:spMkLst>
            <pc:docMk/>
            <pc:sldMk cId="3151025541" sldId="291"/>
            <ac:spMk id="10" creationId="{B0DBBD15-5CB7-4758-94C6-9FCA6E3AA552}"/>
          </ac:spMkLst>
        </pc:spChg>
      </pc:sldChg>
      <pc:sldChg chg="addSp delSp modSp mod">
        <pc:chgData name="Abhiroop Mukherjee" userId="5fbc6062963ca2c0" providerId="LiveId" clId="{B5950655-B52F-4C4A-8D4C-2CA8B2A214A1}" dt="2021-04-06T18:37:35.038" v="1209" actId="26606"/>
        <pc:sldMkLst>
          <pc:docMk/>
          <pc:sldMk cId="2573236318" sldId="292"/>
        </pc:sldMkLst>
        <pc:spChg chg="mod">
          <ac:chgData name="Abhiroop Mukherjee" userId="5fbc6062963ca2c0" providerId="LiveId" clId="{B5950655-B52F-4C4A-8D4C-2CA8B2A214A1}" dt="2021-04-06T18:26:04.623" v="5" actId="5793"/>
          <ac:spMkLst>
            <pc:docMk/>
            <pc:sldMk cId="2573236318" sldId="292"/>
            <ac:spMk id="3" creationId="{418B9C51-389E-47E6-B0A9-41747AF0C1BE}"/>
          </ac:spMkLst>
        </pc:spChg>
        <pc:spChg chg="del">
          <ac:chgData name="Abhiroop Mukherjee" userId="5fbc6062963ca2c0" providerId="LiveId" clId="{B5950655-B52F-4C4A-8D4C-2CA8B2A214A1}" dt="2021-04-06T18:37:35.038" v="1209" actId="26606"/>
          <ac:spMkLst>
            <pc:docMk/>
            <pc:sldMk cId="2573236318" sldId="292"/>
            <ac:spMk id="29" creationId="{1C520CBD-F82E-44E4-BDA5-128716AD79C8}"/>
          </ac:spMkLst>
        </pc:spChg>
        <pc:spChg chg="del">
          <ac:chgData name="Abhiroop Mukherjee" userId="5fbc6062963ca2c0" providerId="LiveId" clId="{B5950655-B52F-4C4A-8D4C-2CA8B2A214A1}" dt="2021-04-06T18:37:35.038" v="1209" actId="26606"/>
          <ac:spMkLst>
            <pc:docMk/>
            <pc:sldMk cId="2573236318" sldId="292"/>
            <ac:spMk id="31" creationId="{4618AE32-A526-42FC-A854-732740BD38DA}"/>
          </ac:spMkLst>
        </pc:spChg>
        <pc:spChg chg="add">
          <ac:chgData name="Abhiroop Mukherjee" userId="5fbc6062963ca2c0" providerId="LiveId" clId="{B5950655-B52F-4C4A-8D4C-2CA8B2A214A1}" dt="2021-04-06T18:37:35.038" v="1209" actId="26606"/>
          <ac:spMkLst>
            <pc:docMk/>
            <pc:sldMk cId="2573236318" sldId="292"/>
            <ac:spMk id="38" creationId="{1C520CBD-F82E-44E4-BDA5-128716AD79C8}"/>
          </ac:spMkLst>
        </pc:spChg>
        <pc:spChg chg="add">
          <ac:chgData name="Abhiroop Mukherjee" userId="5fbc6062963ca2c0" providerId="LiveId" clId="{B5950655-B52F-4C4A-8D4C-2CA8B2A214A1}" dt="2021-04-06T18:37:35.038" v="1209" actId="26606"/>
          <ac:spMkLst>
            <pc:docMk/>
            <pc:sldMk cId="2573236318" sldId="292"/>
            <ac:spMk id="40" creationId="{4618AE32-A526-42FC-A854-732740BD38DA}"/>
          </ac:spMkLst>
        </pc:spChg>
        <pc:cxnChg chg="del">
          <ac:chgData name="Abhiroop Mukherjee" userId="5fbc6062963ca2c0" providerId="LiveId" clId="{B5950655-B52F-4C4A-8D4C-2CA8B2A214A1}" dt="2021-04-06T18:37:35.038" v="1209" actId="26606"/>
          <ac:cxnSpMkLst>
            <pc:docMk/>
            <pc:sldMk cId="2573236318" sldId="292"/>
            <ac:cxnSpMk id="27" creationId="{77AB95BF-57D0-4E49-9EF2-408B47C8D40D}"/>
          </ac:cxnSpMkLst>
        </pc:cxnChg>
        <pc:cxnChg chg="add">
          <ac:chgData name="Abhiroop Mukherjee" userId="5fbc6062963ca2c0" providerId="LiveId" clId="{B5950655-B52F-4C4A-8D4C-2CA8B2A214A1}" dt="2021-04-06T18:37:35.038" v="1209" actId="26606"/>
          <ac:cxnSpMkLst>
            <pc:docMk/>
            <pc:sldMk cId="2573236318" sldId="292"/>
            <ac:cxnSpMk id="36" creationId="{77AB95BF-57D0-4E49-9EF2-408B47C8D40D}"/>
          </ac:cxnSpMkLst>
        </pc:cxnChg>
      </pc:sldChg>
      <pc:sldChg chg="addSp delSp modSp add mod ord">
        <pc:chgData name="Abhiroop Mukherjee" userId="5fbc6062963ca2c0" providerId="LiveId" clId="{B5950655-B52F-4C4A-8D4C-2CA8B2A214A1}" dt="2021-04-06T18:33:25.684" v="938" actId="20577"/>
        <pc:sldMkLst>
          <pc:docMk/>
          <pc:sldMk cId="3734362134" sldId="293"/>
        </pc:sldMkLst>
        <pc:spChg chg="mod">
          <ac:chgData name="Abhiroop Mukherjee" userId="5fbc6062963ca2c0" providerId="LiveId" clId="{B5950655-B52F-4C4A-8D4C-2CA8B2A214A1}" dt="2021-04-06T18:33:25.684" v="938" actId="20577"/>
          <ac:spMkLst>
            <pc:docMk/>
            <pc:sldMk cId="3734362134" sldId="293"/>
            <ac:spMk id="3" creationId="{4B817802-A38C-4038-895E-B8B15F8D564B}"/>
          </ac:spMkLst>
        </pc:spChg>
        <pc:spChg chg="del">
          <ac:chgData name="Abhiroop Mukherjee" userId="5fbc6062963ca2c0" providerId="LiveId" clId="{B5950655-B52F-4C4A-8D4C-2CA8B2A214A1}" dt="2021-04-06T18:32:36.209" v="930" actId="26606"/>
          <ac:spMkLst>
            <pc:docMk/>
            <pc:sldMk cId="3734362134" sldId="293"/>
            <ac:spMk id="17" creationId="{3741B58E-3B65-4A01-A276-975AB2CF8A08}"/>
          </ac:spMkLst>
        </pc:spChg>
        <pc:spChg chg="del">
          <ac:chgData name="Abhiroop Mukherjee" userId="5fbc6062963ca2c0" providerId="LiveId" clId="{B5950655-B52F-4C4A-8D4C-2CA8B2A214A1}" dt="2021-04-06T18:32:36.209" v="930" actId="26606"/>
          <ac:spMkLst>
            <pc:docMk/>
            <pc:sldMk cId="3734362134" sldId="293"/>
            <ac:spMk id="19" creationId="{7AAC67C3-831B-4AB1-A259-DFB839CAFAFC}"/>
          </ac:spMkLst>
        </pc:spChg>
        <pc:spChg chg="del">
          <ac:chgData name="Abhiroop Mukherjee" userId="5fbc6062963ca2c0" providerId="LiveId" clId="{B5950655-B52F-4C4A-8D4C-2CA8B2A214A1}" dt="2021-04-06T18:32:36.209" v="930" actId="26606"/>
          <ac:spMkLst>
            <pc:docMk/>
            <pc:sldMk cId="3734362134" sldId="293"/>
            <ac:spMk id="21" creationId="{054B3F04-9EAC-45C0-B3CE-0387EEA10A0C}"/>
          </ac:spMkLst>
        </pc:spChg>
        <pc:spChg chg="add">
          <ac:chgData name="Abhiroop Mukherjee" userId="5fbc6062963ca2c0" providerId="LiveId" clId="{B5950655-B52F-4C4A-8D4C-2CA8B2A214A1}" dt="2021-04-06T18:32:36.209" v="930" actId="26606"/>
          <ac:spMkLst>
            <pc:docMk/>
            <pc:sldMk cId="3734362134" sldId="293"/>
            <ac:spMk id="26" creationId="{3741B58E-3B65-4A01-A276-975AB2CF8A08}"/>
          </ac:spMkLst>
        </pc:spChg>
        <pc:spChg chg="add">
          <ac:chgData name="Abhiroop Mukherjee" userId="5fbc6062963ca2c0" providerId="LiveId" clId="{B5950655-B52F-4C4A-8D4C-2CA8B2A214A1}" dt="2021-04-06T18:32:36.209" v="930" actId="26606"/>
          <ac:spMkLst>
            <pc:docMk/>
            <pc:sldMk cId="3734362134" sldId="293"/>
            <ac:spMk id="28" creationId="{7AAC67C3-831B-4AB1-A259-DFB839CAFAFC}"/>
          </ac:spMkLst>
        </pc:spChg>
        <pc:spChg chg="add">
          <ac:chgData name="Abhiroop Mukherjee" userId="5fbc6062963ca2c0" providerId="LiveId" clId="{B5950655-B52F-4C4A-8D4C-2CA8B2A214A1}" dt="2021-04-06T18:32:36.209" v="930" actId="26606"/>
          <ac:spMkLst>
            <pc:docMk/>
            <pc:sldMk cId="3734362134" sldId="293"/>
            <ac:spMk id="30" creationId="{054B3F04-9EAC-45C0-B3CE-0387EEA10A0C}"/>
          </ac:spMkLst>
        </pc:spChg>
      </pc:sldChg>
      <pc:sldChg chg="addSp delSp modSp add mod ord">
        <pc:chgData name="Abhiroop Mukherjee" userId="5fbc6062963ca2c0" providerId="LiveId" clId="{B5950655-B52F-4C4A-8D4C-2CA8B2A214A1}" dt="2021-04-06T18:36:53.470" v="1198" actId="26606"/>
        <pc:sldMkLst>
          <pc:docMk/>
          <pc:sldMk cId="1412929873" sldId="294"/>
        </pc:sldMkLst>
        <pc:spChg chg="mod">
          <ac:chgData name="Abhiroop Mukherjee" userId="5fbc6062963ca2c0" providerId="LiveId" clId="{B5950655-B52F-4C4A-8D4C-2CA8B2A214A1}" dt="2021-04-06T18:36:52.593" v="1195" actId="26606"/>
          <ac:spMkLst>
            <pc:docMk/>
            <pc:sldMk cId="1412929873" sldId="294"/>
            <ac:spMk id="2" creationId="{A2E81D72-EC99-4091-AA2C-660CCFAC39B6}"/>
          </ac:spMkLst>
        </pc:spChg>
        <pc:spChg chg="mod">
          <ac:chgData name="Abhiroop Mukherjee" userId="5fbc6062963ca2c0" providerId="LiveId" clId="{B5950655-B52F-4C4A-8D4C-2CA8B2A214A1}" dt="2021-04-06T18:36:53.470" v="1198" actId="26606"/>
          <ac:spMkLst>
            <pc:docMk/>
            <pc:sldMk cId="1412929873" sldId="294"/>
            <ac:spMk id="10" creationId="{B0DBBD15-5CB7-4758-94C6-9FCA6E3AA552}"/>
          </ac:spMkLst>
        </pc:spChg>
        <pc:spChg chg="add del">
          <ac:chgData name="Abhiroop Mukherjee" userId="5fbc6062963ca2c0" providerId="LiveId" clId="{B5950655-B52F-4C4A-8D4C-2CA8B2A214A1}" dt="2021-04-06T18:34:01.932" v="949" actId="26606"/>
          <ac:spMkLst>
            <pc:docMk/>
            <pc:sldMk cId="1412929873" sldId="294"/>
            <ac:spMk id="76" creationId="{284B70D5-875B-433D-BDBD-1522A85D6C1D}"/>
          </ac:spMkLst>
        </pc:spChg>
        <pc:spChg chg="add del">
          <ac:chgData name="Abhiroop Mukherjee" userId="5fbc6062963ca2c0" providerId="LiveId" clId="{B5950655-B52F-4C4A-8D4C-2CA8B2A214A1}" dt="2021-04-06T18:34:01.932" v="949" actId="26606"/>
          <ac:spMkLst>
            <pc:docMk/>
            <pc:sldMk cId="1412929873" sldId="294"/>
            <ac:spMk id="80" creationId="{1E299956-A9E7-4FC1-A0B1-D590CA9730E8}"/>
          </ac:spMkLst>
        </pc:spChg>
        <pc:spChg chg="add del">
          <ac:chgData name="Abhiroop Mukherjee" userId="5fbc6062963ca2c0" providerId="LiveId" clId="{B5950655-B52F-4C4A-8D4C-2CA8B2A214A1}" dt="2021-04-06T18:34:01.932" v="949" actId="26606"/>
          <ac:spMkLst>
            <pc:docMk/>
            <pc:sldMk cId="1412929873" sldId="294"/>
            <ac:spMk id="82" creationId="{17FC539C-B783-4B03-9F9E-D13430F3F64F}"/>
          </ac:spMkLst>
        </pc:spChg>
        <pc:spChg chg="add del">
          <ac:chgData name="Abhiroop Mukherjee" userId="5fbc6062963ca2c0" providerId="LiveId" clId="{B5950655-B52F-4C4A-8D4C-2CA8B2A214A1}" dt="2021-04-06T18:33:59.976" v="944" actId="26606"/>
          <ac:spMkLst>
            <pc:docMk/>
            <pc:sldMk cId="1412929873" sldId="294"/>
            <ac:spMk id="87" creationId="{284B70D5-875B-433D-BDBD-1522A85D6C1D}"/>
          </ac:spMkLst>
        </pc:spChg>
        <pc:spChg chg="add del">
          <ac:chgData name="Abhiroop Mukherjee" userId="5fbc6062963ca2c0" providerId="LiveId" clId="{B5950655-B52F-4C4A-8D4C-2CA8B2A214A1}" dt="2021-04-06T18:33:59.976" v="944" actId="26606"/>
          <ac:spMkLst>
            <pc:docMk/>
            <pc:sldMk cId="1412929873" sldId="294"/>
            <ac:spMk id="91" creationId="{1E299956-A9E7-4FC1-A0B1-D590CA9730E8}"/>
          </ac:spMkLst>
        </pc:spChg>
        <pc:spChg chg="add del">
          <ac:chgData name="Abhiroop Mukherjee" userId="5fbc6062963ca2c0" providerId="LiveId" clId="{B5950655-B52F-4C4A-8D4C-2CA8B2A214A1}" dt="2021-04-06T18:33:59.976" v="944" actId="26606"/>
          <ac:spMkLst>
            <pc:docMk/>
            <pc:sldMk cId="1412929873" sldId="294"/>
            <ac:spMk id="93" creationId="{17FC539C-B783-4B03-9F9E-D13430F3F64F}"/>
          </ac:spMkLst>
        </pc:spChg>
        <pc:spChg chg="add del">
          <ac:chgData name="Abhiroop Mukherjee" userId="5fbc6062963ca2c0" providerId="LiveId" clId="{B5950655-B52F-4C4A-8D4C-2CA8B2A214A1}" dt="2021-04-06T18:34:01.446" v="946" actId="26606"/>
          <ac:spMkLst>
            <pc:docMk/>
            <pc:sldMk cId="1412929873" sldId="294"/>
            <ac:spMk id="95" creationId="{10162E77-11AD-44A7-84EC-40C59EEFBD2E}"/>
          </ac:spMkLst>
        </pc:spChg>
        <pc:spChg chg="add del">
          <ac:chgData name="Abhiroop Mukherjee" userId="5fbc6062963ca2c0" providerId="LiveId" clId="{B5950655-B52F-4C4A-8D4C-2CA8B2A214A1}" dt="2021-04-06T18:34:01.446" v="946" actId="26606"/>
          <ac:spMkLst>
            <pc:docMk/>
            <pc:sldMk cId="1412929873" sldId="294"/>
            <ac:spMk id="97" creationId="{6329CBCE-21AE-419D-AC1F-8ACF510A6670}"/>
          </ac:spMkLst>
        </pc:spChg>
        <pc:spChg chg="add del">
          <ac:chgData name="Abhiroop Mukherjee" userId="5fbc6062963ca2c0" providerId="LiveId" clId="{B5950655-B52F-4C4A-8D4C-2CA8B2A214A1}" dt="2021-04-06T18:34:01.446" v="946" actId="26606"/>
          <ac:spMkLst>
            <pc:docMk/>
            <pc:sldMk cId="1412929873" sldId="294"/>
            <ac:spMk id="98" creationId="{FF2DA012-1414-493D-888F-5D99D0BDA322}"/>
          </ac:spMkLst>
        </pc:spChg>
        <pc:spChg chg="add del">
          <ac:chgData name="Abhiroop Mukherjee" userId="5fbc6062963ca2c0" providerId="LiveId" clId="{B5950655-B52F-4C4A-8D4C-2CA8B2A214A1}" dt="2021-04-06T18:34:01.926" v="948" actId="26606"/>
          <ac:spMkLst>
            <pc:docMk/>
            <pc:sldMk cId="1412929873" sldId="294"/>
            <ac:spMk id="100" creationId="{284B70D5-875B-433D-BDBD-1522A85D6C1D}"/>
          </ac:spMkLst>
        </pc:spChg>
        <pc:spChg chg="add del">
          <ac:chgData name="Abhiroop Mukherjee" userId="5fbc6062963ca2c0" providerId="LiveId" clId="{B5950655-B52F-4C4A-8D4C-2CA8B2A214A1}" dt="2021-04-06T18:34:01.926" v="948" actId="26606"/>
          <ac:spMkLst>
            <pc:docMk/>
            <pc:sldMk cId="1412929873" sldId="294"/>
            <ac:spMk id="102" creationId="{1E299956-A9E7-4FC1-A0B1-D590CA9730E8}"/>
          </ac:spMkLst>
        </pc:spChg>
        <pc:spChg chg="add del">
          <ac:chgData name="Abhiroop Mukherjee" userId="5fbc6062963ca2c0" providerId="LiveId" clId="{B5950655-B52F-4C4A-8D4C-2CA8B2A214A1}" dt="2021-04-06T18:34:01.926" v="948" actId="26606"/>
          <ac:spMkLst>
            <pc:docMk/>
            <pc:sldMk cId="1412929873" sldId="294"/>
            <ac:spMk id="103" creationId="{17FC539C-B783-4B03-9F9E-D13430F3F64F}"/>
          </ac:spMkLst>
        </pc:spChg>
        <pc:spChg chg="add del">
          <ac:chgData name="Abhiroop Mukherjee" userId="5fbc6062963ca2c0" providerId="LiveId" clId="{B5950655-B52F-4C4A-8D4C-2CA8B2A214A1}" dt="2021-04-06T18:36:53.470" v="1198" actId="26606"/>
          <ac:spMkLst>
            <pc:docMk/>
            <pc:sldMk cId="1412929873" sldId="294"/>
            <ac:spMk id="105" creationId="{10162E77-11AD-44A7-84EC-40C59EEFBD2E}"/>
          </ac:spMkLst>
        </pc:spChg>
        <pc:spChg chg="add del">
          <ac:chgData name="Abhiroop Mukherjee" userId="5fbc6062963ca2c0" providerId="LiveId" clId="{B5950655-B52F-4C4A-8D4C-2CA8B2A214A1}" dt="2021-04-06T18:36:53.470" v="1198" actId="26606"/>
          <ac:spMkLst>
            <pc:docMk/>
            <pc:sldMk cId="1412929873" sldId="294"/>
            <ac:spMk id="107" creationId="{6329CBCE-21AE-419D-AC1F-8ACF510A6670}"/>
          </ac:spMkLst>
        </pc:spChg>
        <pc:spChg chg="add del">
          <ac:chgData name="Abhiroop Mukherjee" userId="5fbc6062963ca2c0" providerId="LiveId" clId="{B5950655-B52F-4C4A-8D4C-2CA8B2A214A1}" dt="2021-04-06T18:36:53.470" v="1198" actId="26606"/>
          <ac:spMkLst>
            <pc:docMk/>
            <pc:sldMk cId="1412929873" sldId="294"/>
            <ac:spMk id="108" creationId="{FF2DA012-1414-493D-888F-5D99D0BDA322}"/>
          </ac:spMkLst>
        </pc:spChg>
        <pc:spChg chg="add del">
          <ac:chgData name="Abhiroop Mukherjee" userId="5fbc6062963ca2c0" providerId="LiveId" clId="{B5950655-B52F-4C4A-8D4C-2CA8B2A214A1}" dt="2021-04-06T18:36:51.065" v="1193" actId="26606"/>
          <ac:spMkLst>
            <pc:docMk/>
            <pc:sldMk cId="1412929873" sldId="294"/>
            <ac:spMk id="113" creationId="{284B70D5-875B-433D-BDBD-1522A85D6C1D}"/>
          </ac:spMkLst>
        </pc:spChg>
        <pc:spChg chg="add del">
          <ac:chgData name="Abhiroop Mukherjee" userId="5fbc6062963ca2c0" providerId="LiveId" clId="{B5950655-B52F-4C4A-8D4C-2CA8B2A214A1}" dt="2021-04-06T18:36:51.065" v="1193" actId="26606"/>
          <ac:spMkLst>
            <pc:docMk/>
            <pc:sldMk cId="1412929873" sldId="294"/>
            <ac:spMk id="117" creationId="{1E299956-A9E7-4FC1-A0B1-D590CA9730E8}"/>
          </ac:spMkLst>
        </pc:spChg>
        <pc:spChg chg="add del">
          <ac:chgData name="Abhiroop Mukherjee" userId="5fbc6062963ca2c0" providerId="LiveId" clId="{B5950655-B52F-4C4A-8D4C-2CA8B2A214A1}" dt="2021-04-06T18:36:51.065" v="1193" actId="26606"/>
          <ac:spMkLst>
            <pc:docMk/>
            <pc:sldMk cId="1412929873" sldId="294"/>
            <ac:spMk id="119" creationId="{17FC539C-B783-4B03-9F9E-D13430F3F64F}"/>
          </ac:spMkLst>
        </pc:spChg>
        <pc:spChg chg="add del">
          <ac:chgData name="Abhiroop Mukherjee" userId="5fbc6062963ca2c0" providerId="LiveId" clId="{B5950655-B52F-4C4A-8D4C-2CA8B2A214A1}" dt="2021-04-06T18:36:52.593" v="1195" actId="26606"/>
          <ac:spMkLst>
            <pc:docMk/>
            <pc:sldMk cId="1412929873" sldId="294"/>
            <ac:spMk id="121" creationId="{52ABB703-2B0E-4C3B-B4A2-F3973548E561}"/>
          </ac:spMkLst>
        </pc:spChg>
        <pc:spChg chg="add del">
          <ac:chgData name="Abhiroop Mukherjee" userId="5fbc6062963ca2c0" providerId="LiveId" clId="{B5950655-B52F-4C4A-8D4C-2CA8B2A214A1}" dt="2021-04-06T18:36:52.593" v="1195" actId="26606"/>
          <ac:spMkLst>
            <pc:docMk/>
            <pc:sldMk cId="1412929873" sldId="294"/>
            <ac:spMk id="123" creationId="{E95DA498-D9A2-4DA9-B9DA-B3776E08CF7E}"/>
          </ac:spMkLst>
        </pc:spChg>
        <pc:spChg chg="add del">
          <ac:chgData name="Abhiroop Mukherjee" userId="5fbc6062963ca2c0" providerId="LiveId" clId="{B5950655-B52F-4C4A-8D4C-2CA8B2A214A1}" dt="2021-04-06T18:36:52.593" v="1195" actId="26606"/>
          <ac:spMkLst>
            <pc:docMk/>
            <pc:sldMk cId="1412929873" sldId="294"/>
            <ac:spMk id="124" creationId="{82A73093-4B9D-420D-B17E-52293703A1D4}"/>
          </ac:spMkLst>
        </pc:spChg>
        <pc:spChg chg="add del">
          <ac:chgData name="Abhiroop Mukherjee" userId="5fbc6062963ca2c0" providerId="LiveId" clId="{B5950655-B52F-4C4A-8D4C-2CA8B2A214A1}" dt="2021-04-06T18:36:53.464" v="1197" actId="26606"/>
          <ac:spMkLst>
            <pc:docMk/>
            <pc:sldMk cId="1412929873" sldId="294"/>
            <ac:spMk id="126" creationId="{10162E77-11AD-44A7-84EC-40C59EEFBD2E}"/>
          </ac:spMkLst>
        </pc:spChg>
        <pc:spChg chg="add del">
          <ac:chgData name="Abhiroop Mukherjee" userId="5fbc6062963ca2c0" providerId="LiveId" clId="{B5950655-B52F-4C4A-8D4C-2CA8B2A214A1}" dt="2021-04-06T18:36:53.464" v="1197" actId="26606"/>
          <ac:spMkLst>
            <pc:docMk/>
            <pc:sldMk cId="1412929873" sldId="294"/>
            <ac:spMk id="128" creationId="{6329CBCE-21AE-419D-AC1F-8ACF510A6670}"/>
          </ac:spMkLst>
        </pc:spChg>
        <pc:spChg chg="add del">
          <ac:chgData name="Abhiroop Mukherjee" userId="5fbc6062963ca2c0" providerId="LiveId" clId="{B5950655-B52F-4C4A-8D4C-2CA8B2A214A1}" dt="2021-04-06T18:36:53.464" v="1197" actId="26606"/>
          <ac:spMkLst>
            <pc:docMk/>
            <pc:sldMk cId="1412929873" sldId="294"/>
            <ac:spMk id="129" creationId="{FF2DA012-1414-493D-888F-5D99D0BDA322}"/>
          </ac:spMkLst>
        </pc:spChg>
        <pc:spChg chg="add">
          <ac:chgData name="Abhiroop Mukherjee" userId="5fbc6062963ca2c0" providerId="LiveId" clId="{B5950655-B52F-4C4A-8D4C-2CA8B2A214A1}" dt="2021-04-06T18:36:53.470" v="1198" actId="26606"/>
          <ac:spMkLst>
            <pc:docMk/>
            <pc:sldMk cId="1412929873" sldId="294"/>
            <ac:spMk id="131" creationId="{284B70D5-875B-433D-BDBD-1522A85D6C1D}"/>
          </ac:spMkLst>
        </pc:spChg>
        <pc:spChg chg="add">
          <ac:chgData name="Abhiroop Mukherjee" userId="5fbc6062963ca2c0" providerId="LiveId" clId="{B5950655-B52F-4C4A-8D4C-2CA8B2A214A1}" dt="2021-04-06T18:36:53.470" v="1198" actId="26606"/>
          <ac:spMkLst>
            <pc:docMk/>
            <pc:sldMk cId="1412929873" sldId="294"/>
            <ac:spMk id="133" creationId="{1E299956-A9E7-4FC1-A0B1-D590CA9730E8}"/>
          </ac:spMkLst>
        </pc:spChg>
        <pc:spChg chg="add">
          <ac:chgData name="Abhiroop Mukherjee" userId="5fbc6062963ca2c0" providerId="LiveId" clId="{B5950655-B52F-4C4A-8D4C-2CA8B2A214A1}" dt="2021-04-06T18:36:53.470" v="1198" actId="26606"/>
          <ac:spMkLst>
            <pc:docMk/>
            <pc:sldMk cId="1412929873" sldId="294"/>
            <ac:spMk id="134" creationId="{17FC539C-B783-4B03-9F9E-D13430F3F64F}"/>
          </ac:spMkLst>
        </pc:spChg>
        <pc:picChg chg="mod">
          <ac:chgData name="Abhiroop Mukherjee" userId="5fbc6062963ca2c0" providerId="LiveId" clId="{B5950655-B52F-4C4A-8D4C-2CA8B2A214A1}" dt="2021-04-06T18:36:52.593" v="1195" actId="26606"/>
          <ac:picMkLst>
            <pc:docMk/>
            <pc:sldMk cId="1412929873" sldId="294"/>
            <ac:picMk id="5" creationId="{99059347-F5D1-41F7-B30A-23EE2BA4D650}"/>
          </ac:picMkLst>
        </pc:picChg>
        <pc:cxnChg chg="add del">
          <ac:chgData name="Abhiroop Mukherjee" userId="5fbc6062963ca2c0" providerId="LiveId" clId="{B5950655-B52F-4C4A-8D4C-2CA8B2A214A1}" dt="2021-04-06T18:34:01.932" v="949" actId="26606"/>
          <ac:cxnSpMkLst>
            <pc:docMk/>
            <pc:sldMk cId="1412929873" sldId="294"/>
            <ac:cxnSpMk id="78" creationId="{C947DF4A-614C-4B4C-8B80-E5B9D8E8CFED}"/>
          </ac:cxnSpMkLst>
        </pc:cxnChg>
        <pc:cxnChg chg="add del">
          <ac:chgData name="Abhiroop Mukherjee" userId="5fbc6062963ca2c0" providerId="LiveId" clId="{B5950655-B52F-4C4A-8D4C-2CA8B2A214A1}" dt="2021-04-06T18:33:59.976" v="944" actId="26606"/>
          <ac:cxnSpMkLst>
            <pc:docMk/>
            <pc:sldMk cId="1412929873" sldId="294"/>
            <ac:cxnSpMk id="89" creationId="{C947DF4A-614C-4B4C-8B80-E5B9D8E8CFED}"/>
          </ac:cxnSpMkLst>
        </pc:cxnChg>
        <pc:cxnChg chg="add del">
          <ac:chgData name="Abhiroop Mukherjee" userId="5fbc6062963ca2c0" providerId="LiveId" clId="{B5950655-B52F-4C4A-8D4C-2CA8B2A214A1}" dt="2021-04-06T18:34:01.446" v="946" actId="26606"/>
          <ac:cxnSpMkLst>
            <pc:docMk/>
            <pc:sldMk cId="1412929873" sldId="294"/>
            <ac:cxnSpMk id="96" creationId="{5AB158E9-1B40-4CD6-95F0-95CA11DF7B7A}"/>
          </ac:cxnSpMkLst>
        </pc:cxnChg>
        <pc:cxnChg chg="add del">
          <ac:chgData name="Abhiroop Mukherjee" userId="5fbc6062963ca2c0" providerId="LiveId" clId="{B5950655-B52F-4C4A-8D4C-2CA8B2A214A1}" dt="2021-04-06T18:34:01.926" v="948" actId="26606"/>
          <ac:cxnSpMkLst>
            <pc:docMk/>
            <pc:sldMk cId="1412929873" sldId="294"/>
            <ac:cxnSpMk id="101" creationId="{C947DF4A-614C-4B4C-8B80-E5B9D8E8CFED}"/>
          </ac:cxnSpMkLst>
        </pc:cxnChg>
        <pc:cxnChg chg="add del">
          <ac:chgData name="Abhiroop Mukherjee" userId="5fbc6062963ca2c0" providerId="LiveId" clId="{B5950655-B52F-4C4A-8D4C-2CA8B2A214A1}" dt="2021-04-06T18:36:53.470" v="1198" actId="26606"/>
          <ac:cxnSpMkLst>
            <pc:docMk/>
            <pc:sldMk cId="1412929873" sldId="294"/>
            <ac:cxnSpMk id="106" creationId="{5AB158E9-1B40-4CD6-95F0-95CA11DF7B7A}"/>
          </ac:cxnSpMkLst>
        </pc:cxnChg>
        <pc:cxnChg chg="add del">
          <ac:chgData name="Abhiroop Mukherjee" userId="5fbc6062963ca2c0" providerId="LiveId" clId="{B5950655-B52F-4C4A-8D4C-2CA8B2A214A1}" dt="2021-04-06T18:36:51.065" v="1193" actId="26606"/>
          <ac:cxnSpMkLst>
            <pc:docMk/>
            <pc:sldMk cId="1412929873" sldId="294"/>
            <ac:cxnSpMk id="115" creationId="{C947DF4A-614C-4B4C-8B80-E5B9D8E8CFED}"/>
          </ac:cxnSpMkLst>
        </pc:cxnChg>
        <pc:cxnChg chg="add del">
          <ac:chgData name="Abhiroop Mukherjee" userId="5fbc6062963ca2c0" providerId="LiveId" clId="{B5950655-B52F-4C4A-8D4C-2CA8B2A214A1}" dt="2021-04-06T18:36:52.593" v="1195" actId="26606"/>
          <ac:cxnSpMkLst>
            <pc:docMk/>
            <pc:sldMk cId="1412929873" sldId="294"/>
            <ac:cxnSpMk id="122" creationId="{9C21570E-E159-49A6-9891-FA397B7A92D3}"/>
          </ac:cxnSpMkLst>
        </pc:cxnChg>
        <pc:cxnChg chg="add del">
          <ac:chgData name="Abhiroop Mukherjee" userId="5fbc6062963ca2c0" providerId="LiveId" clId="{B5950655-B52F-4C4A-8D4C-2CA8B2A214A1}" dt="2021-04-06T18:36:53.464" v="1197" actId="26606"/>
          <ac:cxnSpMkLst>
            <pc:docMk/>
            <pc:sldMk cId="1412929873" sldId="294"/>
            <ac:cxnSpMk id="127" creationId="{5AB158E9-1B40-4CD6-95F0-95CA11DF7B7A}"/>
          </ac:cxnSpMkLst>
        </pc:cxnChg>
        <pc:cxnChg chg="add">
          <ac:chgData name="Abhiroop Mukherjee" userId="5fbc6062963ca2c0" providerId="LiveId" clId="{B5950655-B52F-4C4A-8D4C-2CA8B2A214A1}" dt="2021-04-06T18:36:53.470" v="1198" actId="26606"/>
          <ac:cxnSpMkLst>
            <pc:docMk/>
            <pc:sldMk cId="1412929873" sldId="294"/>
            <ac:cxnSpMk id="132" creationId="{C947DF4A-614C-4B4C-8B80-E5B9D8E8CFED}"/>
          </ac:cxnSpMkLst>
        </pc:cxnChg>
      </pc:sldChg>
      <pc:sldChg chg="addSp delSp modSp add mod ord">
        <pc:chgData name="Abhiroop Mukherjee" userId="5fbc6062963ca2c0" providerId="LiveId" clId="{B5950655-B52F-4C4A-8D4C-2CA8B2A214A1}" dt="2021-04-06T18:37:38.233" v="1210" actId="26606"/>
        <pc:sldMkLst>
          <pc:docMk/>
          <pc:sldMk cId="228360090" sldId="295"/>
        </pc:sldMkLst>
        <pc:spChg chg="mod">
          <ac:chgData name="Abhiroop Mukherjee" userId="5fbc6062963ca2c0" providerId="LiveId" clId="{B5950655-B52F-4C4A-8D4C-2CA8B2A214A1}" dt="2021-04-06T18:37:18.678" v="1207" actId="20577"/>
          <ac:spMkLst>
            <pc:docMk/>
            <pc:sldMk cId="228360090" sldId="295"/>
            <ac:spMk id="2" creationId="{4A52C5C3-42CA-4234-833A-76AB208648C9}"/>
          </ac:spMkLst>
        </pc:spChg>
        <pc:spChg chg="mod">
          <ac:chgData name="Abhiroop Mukherjee" userId="5fbc6062963ca2c0" providerId="LiveId" clId="{B5950655-B52F-4C4A-8D4C-2CA8B2A214A1}" dt="2021-04-06T18:37:27.920" v="1208"/>
          <ac:spMkLst>
            <pc:docMk/>
            <pc:sldMk cId="228360090" sldId="295"/>
            <ac:spMk id="3" creationId="{418B9C51-389E-47E6-B0A9-41747AF0C1BE}"/>
          </ac:spMkLst>
        </pc:spChg>
        <pc:spChg chg="del">
          <ac:chgData name="Abhiroop Mukherjee" userId="5fbc6062963ca2c0" providerId="LiveId" clId="{B5950655-B52F-4C4A-8D4C-2CA8B2A214A1}" dt="2021-04-06T18:37:38.233" v="1210" actId="26606"/>
          <ac:spMkLst>
            <pc:docMk/>
            <pc:sldMk cId="228360090" sldId="295"/>
            <ac:spMk id="29" creationId="{1C520CBD-F82E-44E4-BDA5-128716AD79C8}"/>
          </ac:spMkLst>
        </pc:spChg>
        <pc:spChg chg="del">
          <ac:chgData name="Abhiroop Mukherjee" userId="5fbc6062963ca2c0" providerId="LiveId" clId="{B5950655-B52F-4C4A-8D4C-2CA8B2A214A1}" dt="2021-04-06T18:37:38.233" v="1210" actId="26606"/>
          <ac:spMkLst>
            <pc:docMk/>
            <pc:sldMk cId="228360090" sldId="295"/>
            <ac:spMk id="31" creationId="{4618AE32-A526-42FC-A854-732740BD38DA}"/>
          </ac:spMkLst>
        </pc:spChg>
        <pc:spChg chg="add">
          <ac:chgData name="Abhiroop Mukherjee" userId="5fbc6062963ca2c0" providerId="LiveId" clId="{B5950655-B52F-4C4A-8D4C-2CA8B2A214A1}" dt="2021-04-06T18:37:38.233" v="1210" actId="26606"/>
          <ac:spMkLst>
            <pc:docMk/>
            <pc:sldMk cId="228360090" sldId="295"/>
            <ac:spMk id="38" creationId="{1C520CBD-F82E-44E4-BDA5-128716AD79C8}"/>
          </ac:spMkLst>
        </pc:spChg>
        <pc:spChg chg="add">
          <ac:chgData name="Abhiroop Mukherjee" userId="5fbc6062963ca2c0" providerId="LiveId" clId="{B5950655-B52F-4C4A-8D4C-2CA8B2A214A1}" dt="2021-04-06T18:37:38.233" v="1210" actId="26606"/>
          <ac:spMkLst>
            <pc:docMk/>
            <pc:sldMk cId="228360090" sldId="295"/>
            <ac:spMk id="40" creationId="{4618AE32-A526-42FC-A854-732740BD38DA}"/>
          </ac:spMkLst>
        </pc:spChg>
        <pc:cxnChg chg="del">
          <ac:chgData name="Abhiroop Mukherjee" userId="5fbc6062963ca2c0" providerId="LiveId" clId="{B5950655-B52F-4C4A-8D4C-2CA8B2A214A1}" dt="2021-04-06T18:37:38.233" v="1210" actId="26606"/>
          <ac:cxnSpMkLst>
            <pc:docMk/>
            <pc:sldMk cId="228360090" sldId="295"/>
            <ac:cxnSpMk id="27" creationId="{77AB95BF-57D0-4E49-9EF2-408B47C8D40D}"/>
          </ac:cxnSpMkLst>
        </pc:cxnChg>
        <pc:cxnChg chg="add">
          <ac:chgData name="Abhiroop Mukherjee" userId="5fbc6062963ca2c0" providerId="LiveId" clId="{B5950655-B52F-4C4A-8D4C-2CA8B2A214A1}" dt="2021-04-06T18:37:38.233" v="1210" actId="26606"/>
          <ac:cxnSpMkLst>
            <pc:docMk/>
            <pc:sldMk cId="228360090" sldId="295"/>
            <ac:cxnSpMk id="36" creationId="{77AB95BF-57D0-4E49-9EF2-408B47C8D40D}"/>
          </ac:cxnSpMkLst>
        </pc:cxnChg>
      </pc:sldChg>
      <pc:sldChg chg="addSp delSp modSp add mod ord">
        <pc:chgData name="Abhiroop Mukherjee" userId="5fbc6062963ca2c0" providerId="LiveId" clId="{B5950655-B52F-4C4A-8D4C-2CA8B2A214A1}" dt="2021-04-06T18:45:12.186" v="1560" actId="26606"/>
        <pc:sldMkLst>
          <pc:docMk/>
          <pc:sldMk cId="3373383176" sldId="296"/>
        </pc:sldMkLst>
        <pc:spChg chg="mod">
          <ac:chgData name="Abhiroop Mukherjee" userId="5fbc6062963ca2c0" providerId="LiveId" clId="{B5950655-B52F-4C4A-8D4C-2CA8B2A214A1}" dt="2021-04-06T18:45:12.186" v="1560" actId="26606"/>
          <ac:spMkLst>
            <pc:docMk/>
            <pc:sldMk cId="3373383176" sldId="296"/>
            <ac:spMk id="2" creationId="{1771E5D7-26CB-4F5E-9EFD-797FFC8241CF}"/>
          </ac:spMkLst>
        </pc:spChg>
        <pc:spChg chg="mod">
          <ac:chgData name="Abhiroop Mukherjee" userId="5fbc6062963ca2c0" providerId="LiveId" clId="{B5950655-B52F-4C4A-8D4C-2CA8B2A214A1}" dt="2021-04-06T18:45:12.186" v="1560" actId="26606"/>
          <ac:spMkLst>
            <pc:docMk/>
            <pc:sldMk cId="3373383176" sldId="296"/>
            <ac:spMk id="3" creationId="{8C1A0A05-7284-47B2-BB30-FCEB6D32D7EB}"/>
          </ac:spMkLst>
        </pc:spChg>
        <pc:spChg chg="add del">
          <ac:chgData name="Abhiroop Mukherjee" userId="5fbc6062963ca2c0" providerId="LiveId" clId="{B5950655-B52F-4C4A-8D4C-2CA8B2A214A1}" dt="2021-04-06T18:45:12.186" v="1560" actId="26606"/>
          <ac:spMkLst>
            <pc:docMk/>
            <pc:sldMk cId="3373383176" sldId="296"/>
            <ac:spMk id="38" creationId="{311973C2-EB8B-452A-A698-4A252FD3AE28}"/>
          </ac:spMkLst>
        </pc:spChg>
        <pc:spChg chg="add del">
          <ac:chgData name="Abhiroop Mukherjee" userId="5fbc6062963ca2c0" providerId="LiveId" clId="{B5950655-B52F-4C4A-8D4C-2CA8B2A214A1}" dt="2021-04-06T18:45:12.186" v="1560" actId="26606"/>
          <ac:spMkLst>
            <pc:docMk/>
            <pc:sldMk cId="3373383176" sldId="296"/>
            <ac:spMk id="39" creationId="{10162E77-11AD-44A7-84EC-40C59EEFBD2E}"/>
          </ac:spMkLst>
        </pc:spChg>
        <pc:spChg chg="add del">
          <ac:chgData name="Abhiroop Mukherjee" userId="5fbc6062963ca2c0" providerId="LiveId" clId="{B5950655-B52F-4C4A-8D4C-2CA8B2A214A1}" dt="2021-04-06T18:45:01.425" v="1557" actId="26606"/>
          <ac:spMkLst>
            <pc:docMk/>
            <pc:sldMk cId="3373383176" sldId="296"/>
            <ac:spMk id="45" creationId="{3741B58E-3B65-4A01-A276-975AB2CF8A08}"/>
          </ac:spMkLst>
        </pc:spChg>
        <pc:spChg chg="add del">
          <ac:chgData name="Abhiroop Mukherjee" userId="5fbc6062963ca2c0" providerId="LiveId" clId="{B5950655-B52F-4C4A-8D4C-2CA8B2A214A1}" dt="2021-04-06T18:45:01.425" v="1557" actId="26606"/>
          <ac:spMkLst>
            <pc:docMk/>
            <pc:sldMk cId="3373383176" sldId="296"/>
            <ac:spMk id="47" creationId="{7AAC67C3-831B-4AB1-A259-DFB839CAFAFC}"/>
          </ac:spMkLst>
        </pc:spChg>
        <pc:spChg chg="add del">
          <ac:chgData name="Abhiroop Mukherjee" userId="5fbc6062963ca2c0" providerId="LiveId" clId="{B5950655-B52F-4C4A-8D4C-2CA8B2A214A1}" dt="2021-04-06T18:45:12.164" v="1559" actId="26606"/>
          <ac:spMkLst>
            <pc:docMk/>
            <pc:sldMk cId="3373383176" sldId="296"/>
            <ac:spMk id="48" creationId="{154480E5-678B-478F-9170-46502C5FB3E3}"/>
          </ac:spMkLst>
        </pc:spChg>
        <pc:spChg chg="add del">
          <ac:chgData name="Abhiroop Mukherjee" userId="5fbc6062963ca2c0" providerId="LiveId" clId="{B5950655-B52F-4C4A-8D4C-2CA8B2A214A1}" dt="2021-04-06T18:45:01.425" v="1557" actId="26606"/>
          <ac:spMkLst>
            <pc:docMk/>
            <pc:sldMk cId="3373383176" sldId="296"/>
            <ac:spMk id="49" creationId="{054B3F04-9EAC-45C0-B3CE-0387EEA10A0C}"/>
          </ac:spMkLst>
        </pc:spChg>
        <pc:spChg chg="add del">
          <ac:chgData name="Abhiroop Mukherjee" userId="5fbc6062963ca2c0" providerId="LiveId" clId="{B5950655-B52F-4C4A-8D4C-2CA8B2A214A1}" dt="2021-04-06T18:45:12.164" v="1559" actId="26606"/>
          <ac:spMkLst>
            <pc:docMk/>
            <pc:sldMk cId="3373383176" sldId="296"/>
            <ac:spMk id="50" creationId="{B598D875-841B-47A7-B4C8-237DBCE2FBC7}"/>
          </ac:spMkLst>
        </pc:spChg>
        <pc:spChg chg="add">
          <ac:chgData name="Abhiroop Mukherjee" userId="5fbc6062963ca2c0" providerId="LiveId" clId="{B5950655-B52F-4C4A-8D4C-2CA8B2A214A1}" dt="2021-04-06T18:45:12.186" v="1560" actId="26606"/>
          <ac:spMkLst>
            <pc:docMk/>
            <pc:sldMk cId="3373383176" sldId="296"/>
            <ac:spMk id="52" creationId="{3741B58E-3B65-4A01-A276-975AB2CF8A08}"/>
          </ac:spMkLst>
        </pc:spChg>
        <pc:spChg chg="add">
          <ac:chgData name="Abhiroop Mukherjee" userId="5fbc6062963ca2c0" providerId="LiveId" clId="{B5950655-B52F-4C4A-8D4C-2CA8B2A214A1}" dt="2021-04-06T18:45:12.186" v="1560" actId="26606"/>
          <ac:spMkLst>
            <pc:docMk/>
            <pc:sldMk cId="3373383176" sldId="296"/>
            <ac:spMk id="53" creationId="{7AAC67C3-831B-4AB1-A259-DFB839CAFAFC}"/>
          </ac:spMkLst>
        </pc:spChg>
        <pc:spChg chg="add">
          <ac:chgData name="Abhiroop Mukherjee" userId="5fbc6062963ca2c0" providerId="LiveId" clId="{B5950655-B52F-4C4A-8D4C-2CA8B2A214A1}" dt="2021-04-06T18:45:12.186" v="1560" actId="26606"/>
          <ac:spMkLst>
            <pc:docMk/>
            <pc:sldMk cId="3373383176" sldId="296"/>
            <ac:spMk id="54" creationId="{054B3F04-9EAC-45C0-B3CE-0387EEA10A0C}"/>
          </ac:spMkLst>
        </pc:spChg>
        <pc:picChg chg="del">
          <ac:chgData name="Abhiroop Mukherjee" userId="5fbc6062963ca2c0" providerId="LiveId" clId="{B5950655-B52F-4C4A-8D4C-2CA8B2A214A1}" dt="2021-04-06T18:44:50.476" v="1555" actId="478"/>
          <ac:picMkLst>
            <pc:docMk/>
            <pc:sldMk cId="3373383176" sldId="296"/>
            <ac:picMk id="5" creationId="{23B62A48-CD3D-4847-92EC-47E8349C3845}"/>
          </ac:picMkLst>
        </pc:picChg>
        <pc:picChg chg="add del">
          <ac:chgData name="Abhiroop Mukherjee" userId="5fbc6062963ca2c0" providerId="LiveId" clId="{B5950655-B52F-4C4A-8D4C-2CA8B2A214A1}" dt="2021-04-06T18:45:12.164" v="1559" actId="26606"/>
          <ac:picMkLst>
            <pc:docMk/>
            <pc:sldMk cId="3373383176" sldId="296"/>
            <ac:picMk id="42" creationId="{E452D63A-5BA7-4AF7-B8F8-5A50EA0F203F}"/>
          </ac:picMkLst>
        </pc:picChg>
        <pc:cxnChg chg="add del">
          <ac:chgData name="Abhiroop Mukherjee" userId="5fbc6062963ca2c0" providerId="LiveId" clId="{B5950655-B52F-4C4A-8D4C-2CA8B2A214A1}" dt="2021-04-06T18:45:12.186" v="1560" actId="26606"/>
          <ac:cxnSpMkLst>
            <pc:docMk/>
            <pc:sldMk cId="3373383176" sldId="296"/>
            <ac:cxnSpMk id="40" creationId="{5AB158E9-1B40-4CD6-95F0-95CA11DF7B7A}"/>
          </ac:cxnSpMkLst>
        </pc:cxnChg>
        <pc:cxnChg chg="add del">
          <ac:chgData name="Abhiroop Mukherjee" userId="5fbc6062963ca2c0" providerId="LiveId" clId="{B5950655-B52F-4C4A-8D4C-2CA8B2A214A1}" dt="2021-04-06T18:45:12.164" v="1559" actId="26606"/>
          <ac:cxnSpMkLst>
            <pc:docMk/>
            <pc:sldMk cId="3373383176" sldId="296"/>
            <ac:cxnSpMk id="46" creationId="{E9F7CBA9-9D9B-479F-AAB5-BF785971CD85}"/>
          </ac:cxnSpMkLst>
        </pc:cxnChg>
      </pc:sldChg>
      <pc:sldChg chg="addSp delSp modSp add mod ord">
        <pc:chgData name="Abhiroop Mukherjee" userId="5fbc6062963ca2c0" providerId="LiveId" clId="{B5950655-B52F-4C4A-8D4C-2CA8B2A214A1}" dt="2021-04-06T19:18:55.257" v="2582" actId="20577"/>
        <pc:sldMkLst>
          <pc:docMk/>
          <pc:sldMk cId="4229386091" sldId="297"/>
        </pc:sldMkLst>
        <pc:spChg chg="mod">
          <ac:chgData name="Abhiroop Mukherjee" userId="5fbc6062963ca2c0" providerId="LiveId" clId="{B5950655-B52F-4C4A-8D4C-2CA8B2A214A1}" dt="2021-04-06T18:51:59.619" v="1705" actId="26606"/>
          <ac:spMkLst>
            <pc:docMk/>
            <pc:sldMk cId="4229386091" sldId="297"/>
            <ac:spMk id="2" creationId="{7F59974E-C66C-41AE-A68A-C87B8E5E5CD4}"/>
          </ac:spMkLst>
        </pc:spChg>
        <pc:spChg chg="add del mod">
          <ac:chgData name="Abhiroop Mukherjee" userId="5fbc6062963ca2c0" providerId="LiveId" clId="{B5950655-B52F-4C4A-8D4C-2CA8B2A214A1}" dt="2021-04-06T19:18:55.257" v="2582" actId="20577"/>
          <ac:spMkLst>
            <pc:docMk/>
            <pc:sldMk cId="4229386091" sldId="297"/>
            <ac:spMk id="3" creationId="{05B31696-451C-47F5-B098-7B66985B305E}"/>
          </ac:spMkLst>
        </pc:spChg>
        <pc:spChg chg="add del">
          <ac:chgData name="Abhiroop Mukherjee" userId="5fbc6062963ca2c0" providerId="LiveId" clId="{B5950655-B52F-4C4A-8D4C-2CA8B2A214A1}" dt="2021-04-06T18:51:59.619" v="1705" actId="26606"/>
          <ac:spMkLst>
            <pc:docMk/>
            <pc:sldMk cId="4229386091" sldId="297"/>
            <ac:spMk id="17" creationId="{3741B58E-3B65-4A01-A276-975AB2CF8A08}"/>
          </ac:spMkLst>
        </pc:spChg>
        <pc:spChg chg="add del">
          <ac:chgData name="Abhiroop Mukherjee" userId="5fbc6062963ca2c0" providerId="LiveId" clId="{B5950655-B52F-4C4A-8D4C-2CA8B2A214A1}" dt="2021-04-06T18:51:59.619" v="1705" actId="26606"/>
          <ac:spMkLst>
            <pc:docMk/>
            <pc:sldMk cId="4229386091" sldId="297"/>
            <ac:spMk id="18" creationId="{7AAC67C3-831B-4AB1-A259-DFB839CAFAFC}"/>
          </ac:spMkLst>
        </pc:spChg>
        <pc:spChg chg="add del">
          <ac:chgData name="Abhiroop Mukherjee" userId="5fbc6062963ca2c0" providerId="LiveId" clId="{B5950655-B52F-4C4A-8D4C-2CA8B2A214A1}" dt="2021-04-06T18:51:59.619" v="1705" actId="26606"/>
          <ac:spMkLst>
            <pc:docMk/>
            <pc:sldMk cId="4229386091" sldId="297"/>
            <ac:spMk id="19" creationId="{054B3F04-9EAC-45C0-B3CE-0387EEA10A0C}"/>
          </ac:spMkLst>
        </pc:spChg>
        <pc:spChg chg="add del">
          <ac:chgData name="Abhiroop Mukherjee" userId="5fbc6062963ca2c0" providerId="LiveId" clId="{B5950655-B52F-4C4A-8D4C-2CA8B2A214A1}" dt="2021-04-06T18:51:52.262" v="1701" actId="26606"/>
          <ac:spMkLst>
            <pc:docMk/>
            <pc:sldMk cId="4229386091" sldId="297"/>
            <ac:spMk id="24" creationId="{3741B58E-3B65-4A01-A276-975AB2CF8A08}"/>
          </ac:spMkLst>
        </pc:spChg>
        <pc:spChg chg="add del">
          <ac:chgData name="Abhiroop Mukherjee" userId="5fbc6062963ca2c0" providerId="LiveId" clId="{B5950655-B52F-4C4A-8D4C-2CA8B2A214A1}" dt="2021-04-06T18:51:59.619" v="1705" actId="26606"/>
          <ac:spMkLst>
            <pc:docMk/>
            <pc:sldMk cId="4229386091" sldId="297"/>
            <ac:spMk id="25" creationId="{FB5993E2-C02B-4335-ABA5-D8EC465551E3}"/>
          </ac:spMkLst>
        </pc:spChg>
        <pc:spChg chg="add del">
          <ac:chgData name="Abhiroop Mukherjee" userId="5fbc6062963ca2c0" providerId="LiveId" clId="{B5950655-B52F-4C4A-8D4C-2CA8B2A214A1}" dt="2021-04-06T18:51:52.262" v="1701" actId="26606"/>
          <ac:spMkLst>
            <pc:docMk/>
            <pc:sldMk cId="4229386091" sldId="297"/>
            <ac:spMk id="26" creationId="{7AAC67C3-831B-4AB1-A259-DFB839CAFAFC}"/>
          </ac:spMkLst>
        </pc:spChg>
        <pc:spChg chg="add del">
          <ac:chgData name="Abhiroop Mukherjee" userId="5fbc6062963ca2c0" providerId="LiveId" clId="{B5950655-B52F-4C4A-8D4C-2CA8B2A214A1}" dt="2021-04-06T18:51:59.619" v="1705" actId="26606"/>
          <ac:spMkLst>
            <pc:docMk/>
            <pc:sldMk cId="4229386091" sldId="297"/>
            <ac:spMk id="27" creationId="{C0B801A2-5622-4BE8-9AD2-C337A2CD0022}"/>
          </ac:spMkLst>
        </pc:spChg>
        <pc:spChg chg="add del">
          <ac:chgData name="Abhiroop Mukherjee" userId="5fbc6062963ca2c0" providerId="LiveId" clId="{B5950655-B52F-4C4A-8D4C-2CA8B2A214A1}" dt="2021-04-06T18:51:52.262" v="1701" actId="26606"/>
          <ac:spMkLst>
            <pc:docMk/>
            <pc:sldMk cId="4229386091" sldId="297"/>
            <ac:spMk id="28" creationId="{054B3F04-9EAC-45C0-B3CE-0387EEA10A0C}"/>
          </ac:spMkLst>
        </pc:spChg>
        <pc:spChg chg="add del">
          <ac:chgData name="Abhiroop Mukherjee" userId="5fbc6062963ca2c0" providerId="LiveId" clId="{B5950655-B52F-4C4A-8D4C-2CA8B2A214A1}" dt="2021-04-06T18:51:59.619" v="1705" actId="26606"/>
          <ac:spMkLst>
            <pc:docMk/>
            <pc:sldMk cId="4229386091" sldId="297"/>
            <ac:spMk id="29" creationId="{B7AF614F-5BC3-4086-99F5-B87C5847A071}"/>
          </ac:spMkLst>
        </pc:spChg>
        <pc:graphicFrameChg chg="add del">
          <ac:chgData name="Abhiroop Mukherjee" userId="5fbc6062963ca2c0" providerId="LiveId" clId="{B5950655-B52F-4C4A-8D4C-2CA8B2A214A1}" dt="2021-04-06T18:51:56.514" v="1703" actId="26606"/>
          <ac:graphicFrameMkLst>
            <pc:docMk/>
            <pc:sldMk cId="4229386091" sldId="297"/>
            <ac:graphicFrameMk id="21" creationId="{264A825A-AFE5-447F-87EA-7C3E8715524B}"/>
          </ac:graphicFrameMkLst>
        </pc:graphicFrameChg>
        <pc:graphicFrameChg chg="add del">
          <ac:chgData name="Abhiroop Mukherjee" userId="5fbc6062963ca2c0" providerId="LiveId" clId="{B5950655-B52F-4C4A-8D4C-2CA8B2A214A1}" dt="2021-04-06T18:51:59.619" v="1705" actId="26606"/>
          <ac:graphicFrameMkLst>
            <pc:docMk/>
            <pc:sldMk cId="4229386091" sldId="297"/>
            <ac:graphicFrameMk id="22" creationId="{F4872AE8-41E5-4CCB-A533-DBE19662EAF7}"/>
          </ac:graphicFrameMkLst>
        </pc:graphicFrameChg>
      </pc:sldChg>
      <pc:sldChg chg="addSp delSp modSp add mod ord">
        <pc:chgData name="Abhiroop Mukherjee" userId="5fbc6062963ca2c0" providerId="LiveId" clId="{B5950655-B52F-4C4A-8D4C-2CA8B2A214A1}" dt="2021-04-06T18:52:06.101" v="1706" actId="26606"/>
        <pc:sldMkLst>
          <pc:docMk/>
          <pc:sldMk cId="2331535632" sldId="298"/>
        </pc:sldMkLst>
        <pc:spChg chg="mod">
          <ac:chgData name="Abhiroop Mukherjee" userId="5fbc6062963ca2c0" providerId="LiveId" clId="{B5950655-B52F-4C4A-8D4C-2CA8B2A214A1}" dt="2021-04-06T18:51:26.082" v="1698" actId="20577"/>
          <ac:spMkLst>
            <pc:docMk/>
            <pc:sldMk cId="2331535632" sldId="298"/>
            <ac:spMk id="2" creationId="{4A52C5C3-42CA-4234-833A-76AB208648C9}"/>
          </ac:spMkLst>
        </pc:spChg>
        <pc:spChg chg="mod">
          <ac:chgData name="Abhiroop Mukherjee" userId="5fbc6062963ca2c0" providerId="LiveId" clId="{B5950655-B52F-4C4A-8D4C-2CA8B2A214A1}" dt="2021-04-06T18:51:39.326" v="1699"/>
          <ac:spMkLst>
            <pc:docMk/>
            <pc:sldMk cId="2331535632" sldId="298"/>
            <ac:spMk id="3" creationId="{418B9C51-389E-47E6-B0A9-41747AF0C1BE}"/>
          </ac:spMkLst>
        </pc:spChg>
        <pc:spChg chg="del">
          <ac:chgData name="Abhiroop Mukherjee" userId="5fbc6062963ca2c0" providerId="LiveId" clId="{B5950655-B52F-4C4A-8D4C-2CA8B2A214A1}" dt="2021-04-06T18:52:06.101" v="1706" actId="26606"/>
          <ac:spMkLst>
            <pc:docMk/>
            <pc:sldMk cId="2331535632" sldId="298"/>
            <ac:spMk id="38" creationId="{1C520CBD-F82E-44E4-BDA5-128716AD79C8}"/>
          </ac:spMkLst>
        </pc:spChg>
        <pc:spChg chg="del">
          <ac:chgData name="Abhiroop Mukherjee" userId="5fbc6062963ca2c0" providerId="LiveId" clId="{B5950655-B52F-4C4A-8D4C-2CA8B2A214A1}" dt="2021-04-06T18:52:06.101" v="1706" actId="26606"/>
          <ac:spMkLst>
            <pc:docMk/>
            <pc:sldMk cId="2331535632" sldId="298"/>
            <ac:spMk id="40" creationId="{4618AE32-A526-42FC-A854-732740BD38DA}"/>
          </ac:spMkLst>
        </pc:spChg>
        <pc:spChg chg="add">
          <ac:chgData name="Abhiroop Mukherjee" userId="5fbc6062963ca2c0" providerId="LiveId" clId="{B5950655-B52F-4C4A-8D4C-2CA8B2A214A1}" dt="2021-04-06T18:52:06.101" v="1706" actId="26606"/>
          <ac:spMkLst>
            <pc:docMk/>
            <pc:sldMk cId="2331535632" sldId="298"/>
            <ac:spMk id="47" creationId="{1C520CBD-F82E-44E4-BDA5-128716AD79C8}"/>
          </ac:spMkLst>
        </pc:spChg>
        <pc:spChg chg="add">
          <ac:chgData name="Abhiroop Mukherjee" userId="5fbc6062963ca2c0" providerId="LiveId" clId="{B5950655-B52F-4C4A-8D4C-2CA8B2A214A1}" dt="2021-04-06T18:52:06.101" v="1706" actId="26606"/>
          <ac:spMkLst>
            <pc:docMk/>
            <pc:sldMk cId="2331535632" sldId="298"/>
            <ac:spMk id="49" creationId="{4618AE32-A526-42FC-A854-732740BD38DA}"/>
          </ac:spMkLst>
        </pc:spChg>
        <pc:cxnChg chg="del">
          <ac:chgData name="Abhiroop Mukherjee" userId="5fbc6062963ca2c0" providerId="LiveId" clId="{B5950655-B52F-4C4A-8D4C-2CA8B2A214A1}" dt="2021-04-06T18:52:06.101" v="1706" actId="26606"/>
          <ac:cxnSpMkLst>
            <pc:docMk/>
            <pc:sldMk cId="2331535632" sldId="298"/>
            <ac:cxnSpMk id="36" creationId="{77AB95BF-57D0-4E49-9EF2-408B47C8D40D}"/>
          </ac:cxnSpMkLst>
        </pc:cxnChg>
        <pc:cxnChg chg="add">
          <ac:chgData name="Abhiroop Mukherjee" userId="5fbc6062963ca2c0" providerId="LiveId" clId="{B5950655-B52F-4C4A-8D4C-2CA8B2A214A1}" dt="2021-04-06T18:52:06.101" v="1706" actId="26606"/>
          <ac:cxnSpMkLst>
            <pc:docMk/>
            <pc:sldMk cId="2331535632" sldId="298"/>
            <ac:cxnSpMk id="45" creationId="{77AB95BF-57D0-4E49-9EF2-408B47C8D40D}"/>
          </ac:cxnSpMkLst>
        </pc:cxnChg>
      </pc:sldChg>
      <pc:sldChg chg="modSp add mod ord">
        <pc:chgData name="Abhiroop Mukherjee" userId="5fbc6062963ca2c0" providerId="LiveId" clId="{B5950655-B52F-4C4A-8D4C-2CA8B2A214A1}" dt="2021-04-06T18:55:19.944" v="1744"/>
        <pc:sldMkLst>
          <pc:docMk/>
          <pc:sldMk cId="906936195" sldId="299"/>
        </pc:sldMkLst>
        <pc:spChg chg="mod">
          <ac:chgData name="Abhiroop Mukherjee" userId="5fbc6062963ca2c0" providerId="LiveId" clId="{B5950655-B52F-4C4A-8D4C-2CA8B2A214A1}" dt="2021-04-06T18:53:19.727" v="1714" actId="20577"/>
          <ac:spMkLst>
            <pc:docMk/>
            <pc:sldMk cId="906936195" sldId="299"/>
            <ac:spMk id="2" creationId="{1771E5D7-26CB-4F5E-9EFD-797FFC8241CF}"/>
          </ac:spMkLst>
        </pc:spChg>
        <pc:spChg chg="mod">
          <ac:chgData name="Abhiroop Mukherjee" userId="5fbc6062963ca2c0" providerId="LiveId" clId="{B5950655-B52F-4C4A-8D4C-2CA8B2A214A1}" dt="2021-04-06T18:55:19.944" v="1744"/>
          <ac:spMkLst>
            <pc:docMk/>
            <pc:sldMk cId="906936195" sldId="299"/>
            <ac:spMk id="3" creationId="{8C1A0A05-7284-47B2-BB30-FCEB6D32D7EB}"/>
          </ac:spMkLst>
        </pc:spChg>
      </pc:sldChg>
      <pc:sldChg chg="addSp delSp modSp add mod ord">
        <pc:chgData name="Abhiroop Mukherjee" userId="5fbc6062963ca2c0" providerId="LiveId" clId="{B5950655-B52F-4C4A-8D4C-2CA8B2A214A1}" dt="2021-04-06T19:19:09.808" v="2588" actId="2"/>
        <pc:sldMkLst>
          <pc:docMk/>
          <pc:sldMk cId="577028635" sldId="300"/>
        </pc:sldMkLst>
        <pc:spChg chg="mod">
          <ac:chgData name="Abhiroop Mukherjee" userId="5fbc6062963ca2c0" providerId="LiveId" clId="{B5950655-B52F-4C4A-8D4C-2CA8B2A214A1}" dt="2021-04-06T19:00:17.255" v="1831" actId="26606"/>
          <ac:spMkLst>
            <pc:docMk/>
            <pc:sldMk cId="577028635" sldId="300"/>
            <ac:spMk id="2" creationId="{7F59974E-C66C-41AE-A68A-C87B8E5E5CD4}"/>
          </ac:spMkLst>
        </pc:spChg>
        <pc:spChg chg="mod">
          <ac:chgData name="Abhiroop Mukherjee" userId="5fbc6062963ca2c0" providerId="LiveId" clId="{B5950655-B52F-4C4A-8D4C-2CA8B2A214A1}" dt="2021-04-06T19:19:09.808" v="2588" actId="2"/>
          <ac:spMkLst>
            <pc:docMk/>
            <pc:sldMk cId="577028635" sldId="300"/>
            <ac:spMk id="3" creationId="{05B31696-451C-47F5-B098-7B66985B305E}"/>
          </ac:spMkLst>
        </pc:spChg>
        <pc:spChg chg="add del">
          <ac:chgData name="Abhiroop Mukherjee" userId="5fbc6062963ca2c0" providerId="LiveId" clId="{B5950655-B52F-4C4A-8D4C-2CA8B2A214A1}" dt="2021-04-06T19:00:48.717" v="1851" actId="26606"/>
          <ac:spMkLst>
            <pc:docMk/>
            <pc:sldMk cId="577028635" sldId="300"/>
            <ac:spMk id="17" creationId="{3741B58E-3B65-4A01-A276-975AB2CF8A08}"/>
          </ac:spMkLst>
        </pc:spChg>
        <pc:spChg chg="add del">
          <ac:chgData name="Abhiroop Mukherjee" userId="5fbc6062963ca2c0" providerId="LiveId" clId="{B5950655-B52F-4C4A-8D4C-2CA8B2A214A1}" dt="2021-04-06T19:00:48.717" v="1851" actId="26606"/>
          <ac:spMkLst>
            <pc:docMk/>
            <pc:sldMk cId="577028635" sldId="300"/>
            <ac:spMk id="18" creationId="{7AAC67C3-831B-4AB1-A259-DFB839CAFAFC}"/>
          </ac:spMkLst>
        </pc:spChg>
        <pc:spChg chg="add del">
          <ac:chgData name="Abhiroop Mukherjee" userId="5fbc6062963ca2c0" providerId="LiveId" clId="{B5950655-B52F-4C4A-8D4C-2CA8B2A214A1}" dt="2021-04-06T19:00:48.717" v="1851" actId="26606"/>
          <ac:spMkLst>
            <pc:docMk/>
            <pc:sldMk cId="577028635" sldId="300"/>
            <ac:spMk id="19" creationId="{054B3F04-9EAC-45C0-B3CE-0387EEA10A0C}"/>
          </ac:spMkLst>
        </pc:spChg>
        <pc:spChg chg="add del">
          <ac:chgData name="Abhiroop Mukherjee" userId="5fbc6062963ca2c0" providerId="LiveId" clId="{B5950655-B52F-4C4A-8D4C-2CA8B2A214A1}" dt="2021-04-06T19:00:48.717" v="1851" actId="26606"/>
          <ac:spMkLst>
            <pc:docMk/>
            <pc:sldMk cId="577028635" sldId="300"/>
            <ac:spMk id="24" creationId="{3741B58E-3B65-4A01-A276-975AB2CF8A08}"/>
          </ac:spMkLst>
        </pc:spChg>
        <pc:spChg chg="add del">
          <ac:chgData name="Abhiroop Mukherjee" userId="5fbc6062963ca2c0" providerId="LiveId" clId="{B5950655-B52F-4C4A-8D4C-2CA8B2A214A1}" dt="2021-04-06T19:00:48.717" v="1851" actId="26606"/>
          <ac:spMkLst>
            <pc:docMk/>
            <pc:sldMk cId="577028635" sldId="300"/>
            <ac:spMk id="26" creationId="{7AAC67C3-831B-4AB1-A259-DFB839CAFAFC}"/>
          </ac:spMkLst>
        </pc:spChg>
        <pc:spChg chg="add del">
          <ac:chgData name="Abhiroop Mukherjee" userId="5fbc6062963ca2c0" providerId="LiveId" clId="{B5950655-B52F-4C4A-8D4C-2CA8B2A214A1}" dt="2021-04-06T19:00:17.255" v="1831" actId="26606"/>
          <ac:spMkLst>
            <pc:docMk/>
            <pc:sldMk cId="577028635" sldId="300"/>
            <ac:spMk id="27" creationId="{154480E5-678B-478F-9170-46502C5FB3E3}"/>
          </ac:spMkLst>
        </pc:spChg>
        <pc:spChg chg="add del">
          <ac:chgData name="Abhiroop Mukherjee" userId="5fbc6062963ca2c0" providerId="LiveId" clId="{B5950655-B52F-4C4A-8D4C-2CA8B2A214A1}" dt="2021-04-06T19:00:48.717" v="1851" actId="26606"/>
          <ac:spMkLst>
            <pc:docMk/>
            <pc:sldMk cId="577028635" sldId="300"/>
            <ac:spMk id="28" creationId="{054B3F04-9EAC-45C0-B3CE-0387EEA10A0C}"/>
          </ac:spMkLst>
        </pc:spChg>
        <pc:spChg chg="add del">
          <ac:chgData name="Abhiroop Mukherjee" userId="5fbc6062963ca2c0" providerId="LiveId" clId="{B5950655-B52F-4C4A-8D4C-2CA8B2A214A1}" dt="2021-04-06T19:00:17.255" v="1831" actId="26606"/>
          <ac:spMkLst>
            <pc:docMk/>
            <pc:sldMk cId="577028635" sldId="300"/>
            <ac:spMk id="29" creationId="{B598D875-841B-47A7-B4C8-237DBCE2FBC7}"/>
          </ac:spMkLst>
        </pc:spChg>
        <pc:picChg chg="add del">
          <ac:chgData name="Abhiroop Mukherjee" userId="5fbc6062963ca2c0" providerId="LiveId" clId="{B5950655-B52F-4C4A-8D4C-2CA8B2A214A1}" dt="2021-04-06T19:00:17.255" v="1831" actId="26606"/>
          <ac:picMkLst>
            <pc:docMk/>
            <pc:sldMk cId="577028635" sldId="300"/>
            <ac:picMk id="21" creationId="{69D9724B-D5DC-4FE1-8440-CE607E40C686}"/>
          </ac:picMkLst>
        </pc:picChg>
        <pc:cxnChg chg="add del">
          <ac:chgData name="Abhiroop Mukherjee" userId="5fbc6062963ca2c0" providerId="LiveId" clId="{B5950655-B52F-4C4A-8D4C-2CA8B2A214A1}" dt="2021-04-06T19:00:17.255" v="1831" actId="26606"/>
          <ac:cxnSpMkLst>
            <pc:docMk/>
            <pc:sldMk cId="577028635" sldId="300"/>
            <ac:cxnSpMk id="25" creationId="{E9F7CBA9-9D9B-479F-AAB5-BF785971CD85}"/>
          </ac:cxnSpMkLst>
        </pc:cxnChg>
      </pc:sldChg>
      <pc:sldChg chg="addSp delSp modSp add mod ord">
        <pc:chgData name="Abhiroop Mukherjee" userId="5fbc6062963ca2c0" providerId="LiveId" clId="{B5950655-B52F-4C4A-8D4C-2CA8B2A214A1}" dt="2021-04-06T19:07:32.043" v="1920" actId="26606"/>
        <pc:sldMkLst>
          <pc:docMk/>
          <pc:sldMk cId="726093558" sldId="301"/>
        </pc:sldMkLst>
        <pc:spChg chg="mod">
          <ac:chgData name="Abhiroop Mukherjee" userId="5fbc6062963ca2c0" providerId="LiveId" clId="{B5950655-B52F-4C4A-8D4C-2CA8B2A214A1}" dt="2021-04-06T19:05:41.835" v="1880" actId="20577"/>
          <ac:spMkLst>
            <pc:docMk/>
            <pc:sldMk cId="726093558" sldId="301"/>
            <ac:spMk id="2" creationId="{4A52C5C3-42CA-4234-833A-76AB208648C9}"/>
          </ac:spMkLst>
        </pc:spChg>
        <pc:spChg chg="mod">
          <ac:chgData name="Abhiroop Mukherjee" userId="5fbc6062963ca2c0" providerId="LiveId" clId="{B5950655-B52F-4C4A-8D4C-2CA8B2A214A1}" dt="2021-04-06T19:02:16.802" v="1874"/>
          <ac:spMkLst>
            <pc:docMk/>
            <pc:sldMk cId="726093558" sldId="301"/>
            <ac:spMk id="3" creationId="{418B9C51-389E-47E6-B0A9-41747AF0C1BE}"/>
          </ac:spMkLst>
        </pc:spChg>
        <pc:spChg chg="del">
          <ac:chgData name="Abhiroop Mukherjee" userId="5fbc6062963ca2c0" providerId="LiveId" clId="{B5950655-B52F-4C4A-8D4C-2CA8B2A214A1}" dt="2021-04-06T19:02:21.485" v="1875" actId="26606"/>
          <ac:spMkLst>
            <pc:docMk/>
            <pc:sldMk cId="726093558" sldId="301"/>
            <ac:spMk id="47" creationId="{1C520CBD-F82E-44E4-BDA5-128716AD79C8}"/>
          </ac:spMkLst>
        </pc:spChg>
        <pc:spChg chg="del">
          <ac:chgData name="Abhiroop Mukherjee" userId="5fbc6062963ca2c0" providerId="LiveId" clId="{B5950655-B52F-4C4A-8D4C-2CA8B2A214A1}" dt="2021-04-06T19:02:21.485" v="1875" actId="26606"/>
          <ac:spMkLst>
            <pc:docMk/>
            <pc:sldMk cId="726093558" sldId="301"/>
            <ac:spMk id="49" creationId="{4618AE32-A526-42FC-A854-732740BD38DA}"/>
          </ac:spMkLst>
        </pc:spChg>
        <pc:spChg chg="add del">
          <ac:chgData name="Abhiroop Mukherjee" userId="5fbc6062963ca2c0" providerId="LiveId" clId="{B5950655-B52F-4C4A-8D4C-2CA8B2A214A1}" dt="2021-04-06T19:07:32.043" v="1920" actId="26606"/>
          <ac:spMkLst>
            <pc:docMk/>
            <pc:sldMk cId="726093558" sldId="301"/>
            <ac:spMk id="56" creationId="{1C520CBD-F82E-44E4-BDA5-128716AD79C8}"/>
          </ac:spMkLst>
        </pc:spChg>
        <pc:spChg chg="add del">
          <ac:chgData name="Abhiroop Mukherjee" userId="5fbc6062963ca2c0" providerId="LiveId" clId="{B5950655-B52F-4C4A-8D4C-2CA8B2A214A1}" dt="2021-04-06T19:07:32.043" v="1920" actId="26606"/>
          <ac:spMkLst>
            <pc:docMk/>
            <pc:sldMk cId="726093558" sldId="301"/>
            <ac:spMk id="58" creationId="{4618AE32-A526-42FC-A854-732740BD38DA}"/>
          </ac:spMkLst>
        </pc:spChg>
        <pc:spChg chg="add">
          <ac:chgData name="Abhiroop Mukherjee" userId="5fbc6062963ca2c0" providerId="LiveId" clId="{B5950655-B52F-4C4A-8D4C-2CA8B2A214A1}" dt="2021-04-06T19:07:32.043" v="1920" actId="26606"/>
          <ac:spMkLst>
            <pc:docMk/>
            <pc:sldMk cId="726093558" sldId="301"/>
            <ac:spMk id="65" creationId="{1C520CBD-F82E-44E4-BDA5-128716AD79C8}"/>
          </ac:spMkLst>
        </pc:spChg>
        <pc:spChg chg="add">
          <ac:chgData name="Abhiroop Mukherjee" userId="5fbc6062963ca2c0" providerId="LiveId" clId="{B5950655-B52F-4C4A-8D4C-2CA8B2A214A1}" dt="2021-04-06T19:07:32.043" v="1920" actId="26606"/>
          <ac:spMkLst>
            <pc:docMk/>
            <pc:sldMk cId="726093558" sldId="301"/>
            <ac:spMk id="67" creationId="{4618AE32-A526-42FC-A854-732740BD38DA}"/>
          </ac:spMkLst>
        </pc:spChg>
        <pc:cxnChg chg="del">
          <ac:chgData name="Abhiroop Mukherjee" userId="5fbc6062963ca2c0" providerId="LiveId" clId="{B5950655-B52F-4C4A-8D4C-2CA8B2A214A1}" dt="2021-04-06T19:02:21.485" v="1875" actId="26606"/>
          <ac:cxnSpMkLst>
            <pc:docMk/>
            <pc:sldMk cId="726093558" sldId="301"/>
            <ac:cxnSpMk id="45" creationId="{77AB95BF-57D0-4E49-9EF2-408B47C8D40D}"/>
          </ac:cxnSpMkLst>
        </pc:cxnChg>
        <pc:cxnChg chg="add del">
          <ac:chgData name="Abhiroop Mukherjee" userId="5fbc6062963ca2c0" providerId="LiveId" clId="{B5950655-B52F-4C4A-8D4C-2CA8B2A214A1}" dt="2021-04-06T19:07:32.043" v="1920" actId="26606"/>
          <ac:cxnSpMkLst>
            <pc:docMk/>
            <pc:sldMk cId="726093558" sldId="301"/>
            <ac:cxnSpMk id="54" creationId="{77AB95BF-57D0-4E49-9EF2-408B47C8D40D}"/>
          </ac:cxnSpMkLst>
        </pc:cxnChg>
        <pc:cxnChg chg="add">
          <ac:chgData name="Abhiroop Mukherjee" userId="5fbc6062963ca2c0" providerId="LiveId" clId="{B5950655-B52F-4C4A-8D4C-2CA8B2A214A1}" dt="2021-04-06T19:07:32.043" v="1920" actId="26606"/>
          <ac:cxnSpMkLst>
            <pc:docMk/>
            <pc:sldMk cId="726093558" sldId="301"/>
            <ac:cxnSpMk id="63" creationId="{77AB95BF-57D0-4E49-9EF2-408B47C8D40D}"/>
          </ac:cxnSpMkLst>
        </pc:cxnChg>
      </pc:sldChg>
      <pc:sldChg chg="add del ord">
        <pc:chgData name="Abhiroop Mukherjee" userId="5fbc6062963ca2c0" providerId="LiveId" clId="{B5950655-B52F-4C4A-8D4C-2CA8B2A214A1}" dt="2021-04-06T19:06:04.629" v="1884" actId="2696"/>
        <pc:sldMkLst>
          <pc:docMk/>
          <pc:sldMk cId="3324439804" sldId="302"/>
        </pc:sldMkLst>
      </pc:sldChg>
      <pc:sldChg chg="addSp delSp modSp add mod ord">
        <pc:chgData name="Abhiroop Mukherjee" userId="5fbc6062963ca2c0" providerId="LiveId" clId="{B5950655-B52F-4C4A-8D4C-2CA8B2A214A1}" dt="2021-04-06T19:07:36.224" v="1921" actId="26606"/>
        <pc:sldMkLst>
          <pc:docMk/>
          <pc:sldMk cId="1179620721" sldId="303"/>
        </pc:sldMkLst>
        <pc:spChg chg="mod">
          <ac:chgData name="Abhiroop Mukherjee" userId="5fbc6062963ca2c0" providerId="LiveId" clId="{B5950655-B52F-4C4A-8D4C-2CA8B2A214A1}" dt="2021-04-06T19:07:24.474" v="1919" actId="20577"/>
          <ac:spMkLst>
            <pc:docMk/>
            <pc:sldMk cId="1179620721" sldId="303"/>
            <ac:spMk id="3" creationId="{4B817802-A38C-4038-895E-B8B15F8D564B}"/>
          </ac:spMkLst>
        </pc:spChg>
        <pc:spChg chg="del">
          <ac:chgData name="Abhiroop Mukherjee" userId="5fbc6062963ca2c0" providerId="LiveId" clId="{B5950655-B52F-4C4A-8D4C-2CA8B2A214A1}" dt="2021-04-06T19:07:36.224" v="1921" actId="26606"/>
          <ac:spMkLst>
            <pc:docMk/>
            <pc:sldMk cId="1179620721" sldId="303"/>
            <ac:spMk id="8" creationId="{3741B58E-3B65-4A01-A276-975AB2CF8A08}"/>
          </ac:spMkLst>
        </pc:spChg>
        <pc:spChg chg="del">
          <ac:chgData name="Abhiroop Mukherjee" userId="5fbc6062963ca2c0" providerId="LiveId" clId="{B5950655-B52F-4C4A-8D4C-2CA8B2A214A1}" dt="2021-04-06T19:07:36.224" v="1921" actId="26606"/>
          <ac:spMkLst>
            <pc:docMk/>
            <pc:sldMk cId="1179620721" sldId="303"/>
            <ac:spMk id="10" creationId="{7AAC67C3-831B-4AB1-A259-DFB839CAFAFC}"/>
          </ac:spMkLst>
        </pc:spChg>
        <pc:spChg chg="del">
          <ac:chgData name="Abhiroop Mukherjee" userId="5fbc6062963ca2c0" providerId="LiveId" clId="{B5950655-B52F-4C4A-8D4C-2CA8B2A214A1}" dt="2021-04-06T19:07:36.224" v="1921" actId="26606"/>
          <ac:spMkLst>
            <pc:docMk/>
            <pc:sldMk cId="1179620721" sldId="303"/>
            <ac:spMk id="12" creationId="{054B3F04-9EAC-45C0-B3CE-0387EEA10A0C}"/>
          </ac:spMkLst>
        </pc:spChg>
        <pc:spChg chg="add">
          <ac:chgData name="Abhiroop Mukherjee" userId="5fbc6062963ca2c0" providerId="LiveId" clId="{B5950655-B52F-4C4A-8D4C-2CA8B2A214A1}" dt="2021-04-06T19:07:36.224" v="1921" actId="26606"/>
          <ac:spMkLst>
            <pc:docMk/>
            <pc:sldMk cId="1179620721" sldId="303"/>
            <ac:spMk id="17" creationId="{3741B58E-3B65-4A01-A276-975AB2CF8A08}"/>
          </ac:spMkLst>
        </pc:spChg>
        <pc:spChg chg="add">
          <ac:chgData name="Abhiroop Mukherjee" userId="5fbc6062963ca2c0" providerId="LiveId" clId="{B5950655-B52F-4C4A-8D4C-2CA8B2A214A1}" dt="2021-04-06T19:07:36.224" v="1921" actId="26606"/>
          <ac:spMkLst>
            <pc:docMk/>
            <pc:sldMk cId="1179620721" sldId="303"/>
            <ac:spMk id="19" creationId="{7AAC67C3-831B-4AB1-A259-DFB839CAFAFC}"/>
          </ac:spMkLst>
        </pc:spChg>
        <pc:spChg chg="add">
          <ac:chgData name="Abhiroop Mukherjee" userId="5fbc6062963ca2c0" providerId="LiveId" clId="{B5950655-B52F-4C4A-8D4C-2CA8B2A214A1}" dt="2021-04-06T19:07:36.224" v="1921" actId="26606"/>
          <ac:spMkLst>
            <pc:docMk/>
            <pc:sldMk cId="1179620721" sldId="303"/>
            <ac:spMk id="21" creationId="{054B3F04-9EAC-45C0-B3CE-0387EEA10A0C}"/>
          </ac:spMkLst>
        </pc:spChg>
      </pc:sldChg>
      <pc:sldChg chg="addSp delSp modSp add mod ord">
        <pc:chgData name="Abhiroop Mukherjee" userId="5fbc6062963ca2c0" providerId="LiveId" clId="{B5950655-B52F-4C4A-8D4C-2CA8B2A214A1}" dt="2021-04-06T19:11:46.214" v="2215" actId="26606"/>
        <pc:sldMkLst>
          <pc:docMk/>
          <pc:sldMk cId="615027082" sldId="304"/>
        </pc:sldMkLst>
        <pc:spChg chg="mod">
          <ac:chgData name="Abhiroop Mukherjee" userId="5fbc6062963ca2c0" providerId="LiveId" clId="{B5950655-B52F-4C4A-8D4C-2CA8B2A214A1}" dt="2021-04-06T19:10:44.011" v="2204" actId="26606"/>
          <ac:spMkLst>
            <pc:docMk/>
            <pc:sldMk cId="615027082" sldId="304"/>
            <ac:spMk id="2" creationId="{A2E81D72-EC99-4091-AA2C-660CCFAC39B6}"/>
          </ac:spMkLst>
        </pc:spChg>
        <pc:spChg chg="mod">
          <ac:chgData name="Abhiroop Mukherjee" userId="5fbc6062963ca2c0" providerId="LiveId" clId="{B5950655-B52F-4C4A-8D4C-2CA8B2A214A1}" dt="2021-04-06T19:11:00.986" v="2212" actId="26606"/>
          <ac:spMkLst>
            <pc:docMk/>
            <pc:sldMk cId="615027082" sldId="304"/>
            <ac:spMk id="10" creationId="{B0DBBD15-5CB7-4758-94C6-9FCA6E3AA552}"/>
          </ac:spMkLst>
        </pc:spChg>
        <pc:spChg chg="add del">
          <ac:chgData name="Abhiroop Mukherjee" userId="5fbc6062963ca2c0" providerId="LiveId" clId="{B5950655-B52F-4C4A-8D4C-2CA8B2A214A1}" dt="2021-04-06T19:10:44.027" v="2205" actId="26606"/>
          <ac:spMkLst>
            <pc:docMk/>
            <pc:sldMk cId="615027082" sldId="304"/>
            <ac:spMk id="54" creationId="{284B70D5-875B-433D-BDBD-1522A85D6C1D}"/>
          </ac:spMkLst>
        </pc:spChg>
        <pc:spChg chg="add del">
          <ac:chgData name="Abhiroop Mukherjee" userId="5fbc6062963ca2c0" providerId="LiveId" clId="{B5950655-B52F-4C4A-8D4C-2CA8B2A214A1}" dt="2021-04-06T19:10:44.027" v="2205" actId="26606"/>
          <ac:spMkLst>
            <pc:docMk/>
            <pc:sldMk cId="615027082" sldId="304"/>
            <ac:spMk id="58" creationId="{1E299956-A9E7-4FC1-A0B1-D590CA9730E8}"/>
          </ac:spMkLst>
        </pc:spChg>
        <pc:spChg chg="add del">
          <ac:chgData name="Abhiroop Mukherjee" userId="5fbc6062963ca2c0" providerId="LiveId" clId="{B5950655-B52F-4C4A-8D4C-2CA8B2A214A1}" dt="2021-04-06T19:10:44.027" v="2205" actId="26606"/>
          <ac:spMkLst>
            <pc:docMk/>
            <pc:sldMk cId="615027082" sldId="304"/>
            <ac:spMk id="60" creationId="{17FC539C-B783-4B03-9F9E-D13430F3F64F}"/>
          </ac:spMkLst>
        </pc:spChg>
        <pc:spChg chg="add del">
          <ac:chgData name="Abhiroop Mukherjee" userId="5fbc6062963ca2c0" providerId="LiveId" clId="{B5950655-B52F-4C4A-8D4C-2CA8B2A214A1}" dt="2021-04-06T19:10:44.011" v="2204" actId="26606"/>
          <ac:spMkLst>
            <pc:docMk/>
            <pc:sldMk cId="615027082" sldId="304"/>
            <ac:spMk id="65" creationId="{52ABB703-2B0E-4C3B-B4A2-F3973548E561}"/>
          </ac:spMkLst>
        </pc:spChg>
        <pc:spChg chg="add del">
          <ac:chgData name="Abhiroop Mukherjee" userId="5fbc6062963ca2c0" providerId="LiveId" clId="{B5950655-B52F-4C4A-8D4C-2CA8B2A214A1}" dt="2021-04-06T19:10:44.011" v="2204" actId="26606"/>
          <ac:spMkLst>
            <pc:docMk/>
            <pc:sldMk cId="615027082" sldId="304"/>
            <ac:spMk id="69" creationId="{E95DA498-D9A2-4DA9-B9DA-B3776E08CF7E}"/>
          </ac:spMkLst>
        </pc:spChg>
        <pc:spChg chg="add del">
          <ac:chgData name="Abhiroop Mukherjee" userId="5fbc6062963ca2c0" providerId="LiveId" clId="{B5950655-B52F-4C4A-8D4C-2CA8B2A214A1}" dt="2021-04-06T19:10:44.011" v="2204" actId="26606"/>
          <ac:spMkLst>
            <pc:docMk/>
            <pc:sldMk cId="615027082" sldId="304"/>
            <ac:spMk id="71" creationId="{82A73093-4B9D-420D-B17E-52293703A1D4}"/>
          </ac:spMkLst>
        </pc:spChg>
        <pc:spChg chg="add del">
          <ac:chgData name="Abhiroop Mukherjee" userId="5fbc6062963ca2c0" providerId="LiveId" clId="{B5950655-B52F-4C4A-8D4C-2CA8B2A214A1}" dt="2021-04-06T19:11:00.986" v="2212" actId="26606"/>
          <ac:spMkLst>
            <pc:docMk/>
            <pc:sldMk cId="615027082" sldId="304"/>
            <ac:spMk id="73" creationId="{284B70D5-875B-433D-BDBD-1522A85D6C1D}"/>
          </ac:spMkLst>
        </pc:spChg>
        <pc:spChg chg="add del">
          <ac:chgData name="Abhiroop Mukherjee" userId="5fbc6062963ca2c0" providerId="LiveId" clId="{B5950655-B52F-4C4A-8D4C-2CA8B2A214A1}" dt="2021-04-06T19:11:00.986" v="2212" actId="26606"/>
          <ac:spMkLst>
            <pc:docMk/>
            <pc:sldMk cId="615027082" sldId="304"/>
            <ac:spMk id="75" creationId="{1E299956-A9E7-4FC1-A0B1-D590CA9730E8}"/>
          </ac:spMkLst>
        </pc:spChg>
        <pc:spChg chg="add del">
          <ac:chgData name="Abhiroop Mukherjee" userId="5fbc6062963ca2c0" providerId="LiveId" clId="{B5950655-B52F-4C4A-8D4C-2CA8B2A214A1}" dt="2021-04-06T19:11:00.986" v="2212" actId="26606"/>
          <ac:spMkLst>
            <pc:docMk/>
            <pc:sldMk cId="615027082" sldId="304"/>
            <ac:spMk id="76" creationId="{17FC539C-B783-4B03-9F9E-D13430F3F64F}"/>
          </ac:spMkLst>
        </pc:spChg>
        <pc:spChg chg="add del">
          <ac:chgData name="Abhiroop Mukherjee" userId="5fbc6062963ca2c0" providerId="LiveId" clId="{B5950655-B52F-4C4A-8D4C-2CA8B2A214A1}" dt="2021-04-06T19:11:00.986" v="2211" actId="26606"/>
          <ac:spMkLst>
            <pc:docMk/>
            <pc:sldMk cId="615027082" sldId="304"/>
            <ac:spMk id="81" creationId="{284B70D5-875B-433D-BDBD-1522A85D6C1D}"/>
          </ac:spMkLst>
        </pc:spChg>
        <pc:spChg chg="add del">
          <ac:chgData name="Abhiroop Mukherjee" userId="5fbc6062963ca2c0" providerId="LiveId" clId="{B5950655-B52F-4C4A-8D4C-2CA8B2A214A1}" dt="2021-04-06T19:11:00.986" v="2211" actId="26606"/>
          <ac:spMkLst>
            <pc:docMk/>
            <pc:sldMk cId="615027082" sldId="304"/>
            <ac:spMk id="85" creationId="{1E299956-A9E7-4FC1-A0B1-D590CA9730E8}"/>
          </ac:spMkLst>
        </pc:spChg>
        <pc:spChg chg="add del">
          <ac:chgData name="Abhiroop Mukherjee" userId="5fbc6062963ca2c0" providerId="LiveId" clId="{B5950655-B52F-4C4A-8D4C-2CA8B2A214A1}" dt="2021-04-06T19:11:00.986" v="2211" actId="26606"/>
          <ac:spMkLst>
            <pc:docMk/>
            <pc:sldMk cId="615027082" sldId="304"/>
            <ac:spMk id="87" creationId="{17FC539C-B783-4B03-9F9E-D13430F3F64F}"/>
          </ac:spMkLst>
        </pc:spChg>
        <pc:spChg chg="add del">
          <ac:chgData name="Abhiroop Mukherjee" userId="5fbc6062963ca2c0" providerId="LiveId" clId="{B5950655-B52F-4C4A-8D4C-2CA8B2A214A1}" dt="2021-04-06T19:11:46.214" v="2215" actId="26606"/>
          <ac:spMkLst>
            <pc:docMk/>
            <pc:sldMk cId="615027082" sldId="304"/>
            <ac:spMk id="89" creationId="{10162E77-11AD-44A7-84EC-40C59EEFBD2E}"/>
          </ac:spMkLst>
        </pc:spChg>
        <pc:spChg chg="add del">
          <ac:chgData name="Abhiroop Mukherjee" userId="5fbc6062963ca2c0" providerId="LiveId" clId="{B5950655-B52F-4C4A-8D4C-2CA8B2A214A1}" dt="2021-04-06T19:11:46.214" v="2215" actId="26606"/>
          <ac:spMkLst>
            <pc:docMk/>
            <pc:sldMk cId="615027082" sldId="304"/>
            <ac:spMk id="91" creationId="{6329CBCE-21AE-419D-AC1F-8ACF510A6670}"/>
          </ac:spMkLst>
        </pc:spChg>
        <pc:spChg chg="add del">
          <ac:chgData name="Abhiroop Mukherjee" userId="5fbc6062963ca2c0" providerId="LiveId" clId="{B5950655-B52F-4C4A-8D4C-2CA8B2A214A1}" dt="2021-04-06T19:11:46.214" v="2215" actId="26606"/>
          <ac:spMkLst>
            <pc:docMk/>
            <pc:sldMk cId="615027082" sldId="304"/>
            <ac:spMk id="92" creationId="{FF2DA012-1414-493D-888F-5D99D0BDA322}"/>
          </ac:spMkLst>
        </pc:spChg>
        <pc:spChg chg="add del">
          <ac:chgData name="Abhiroop Mukherjee" userId="5fbc6062963ca2c0" providerId="LiveId" clId="{B5950655-B52F-4C4A-8D4C-2CA8B2A214A1}" dt="2021-04-06T19:11:46.214" v="2215" actId="26606"/>
          <ac:spMkLst>
            <pc:docMk/>
            <pc:sldMk cId="615027082" sldId="304"/>
            <ac:spMk id="97" creationId="{10162E77-11AD-44A7-84EC-40C59EEFBD2E}"/>
          </ac:spMkLst>
        </pc:spChg>
        <pc:spChg chg="add del">
          <ac:chgData name="Abhiroop Mukherjee" userId="5fbc6062963ca2c0" providerId="LiveId" clId="{B5950655-B52F-4C4A-8D4C-2CA8B2A214A1}" dt="2021-04-06T19:11:46.214" v="2215" actId="26606"/>
          <ac:spMkLst>
            <pc:docMk/>
            <pc:sldMk cId="615027082" sldId="304"/>
            <ac:spMk id="101" creationId="{6329CBCE-21AE-419D-AC1F-8ACF510A6670}"/>
          </ac:spMkLst>
        </pc:spChg>
        <pc:spChg chg="add del">
          <ac:chgData name="Abhiroop Mukherjee" userId="5fbc6062963ca2c0" providerId="LiveId" clId="{B5950655-B52F-4C4A-8D4C-2CA8B2A214A1}" dt="2021-04-06T19:11:46.214" v="2215" actId="26606"/>
          <ac:spMkLst>
            <pc:docMk/>
            <pc:sldMk cId="615027082" sldId="304"/>
            <ac:spMk id="103" creationId="{FF2DA012-1414-493D-888F-5D99D0BDA322}"/>
          </ac:spMkLst>
        </pc:spChg>
        <pc:picChg chg="mod modCrop">
          <ac:chgData name="Abhiroop Mukherjee" userId="5fbc6062963ca2c0" providerId="LiveId" clId="{B5950655-B52F-4C4A-8D4C-2CA8B2A214A1}" dt="2021-04-06T19:11:46.214" v="2215" actId="26606"/>
          <ac:picMkLst>
            <pc:docMk/>
            <pc:sldMk cId="615027082" sldId="304"/>
            <ac:picMk id="5" creationId="{99059347-F5D1-41F7-B30A-23EE2BA4D650}"/>
          </ac:picMkLst>
        </pc:picChg>
        <pc:cxnChg chg="add del">
          <ac:chgData name="Abhiroop Mukherjee" userId="5fbc6062963ca2c0" providerId="LiveId" clId="{B5950655-B52F-4C4A-8D4C-2CA8B2A214A1}" dt="2021-04-06T19:10:44.027" v="2205" actId="26606"/>
          <ac:cxnSpMkLst>
            <pc:docMk/>
            <pc:sldMk cId="615027082" sldId="304"/>
            <ac:cxnSpMk id="56" creationId="{C947DF4A-614C-4B4C-8B80-E5B9D8E8CFED}"/>
          </ac:cxnSpMkLst>
        </pc:cxnChg>
        <pc:cxnChg chg="add del">
          <ac:chgData name="Abhiroop Mukherjee" userId="5fbc6062963ca2c0" providerId="LiveId" clId="{B5950655-B52F-4C4A-8D4C-2CA8B2A214A1}" dt="2021-04-06T19:10:44.011" v="2204" actId="26606"/>
          <ac:cxnSpMkLst>
            <pc:docMk/>
            <pc:sldMk cId="615027082" sldId="304"/>
            <ac:cxnSpMk id="67" creationId="{9C21570E-E159-49A6-9891-FA397B7A92D3}"/>
          </ac:cxnSpMkLst>
        </pc:cxnChg>
        <pc:cxnChg chg="add del">
          <ac:chgData name="Abhiroop Mukherjee" userId="5fbc6062963ca2c0" providerId="LiveId" clId="{B5950655-B52F-4C4A-8D4C-2CA8B2A214A1}" dt="2021-04-06T19:11:00.986" v="2212" actId="26606"/>
          <ac:cxnSpMkLst>
            <pc:docMk/>
            <pc:sldMk cId="615027082" sldId="304"/>
            <ac:cxnSpMk id="74" creationId="{C947DF4A-614C-4B4C-8B80-E5B9D8E8CFED}"/>
          </ac:cxnSpMkLst>
        </pc:cxnChg>
        <pc:cxnChg chg="add del">
          <ac:chgData name="Abhiroop Mukherjee" userId="5fbc6062963ca2c0" providerId="LiveId" clId="{B5950655-B52F-4C4A-8D4C-2CA8B2A214A1}" dt="2021-04-06T19:11:00.986" v="2211" actId="26606"/>
          <ac:cxnSpMkLst>
            <pc:docMk/>
            <pc:sldMk cId="615027082" sldId="304"/>
            <ac:cxnSpMk id="83" creationId="{C947DF4A-614C-4B4C-8B80-E5B9D8E8CFED}"/>
          </ac:cxnSpMkLst>
        </pc:cxnChg>
        <pc:cxnChg chg="add del">
          <ac:chgData name="Abhiroop Mukherjee" userId="5fbc6062963ca2c0" providerId="LiveId" clId="{B5950655-B52F-4C4A-8D4C-2CA8B2A214A1}" dt="2021-04-06T19:11:46.214" v="2215" actId="26606"/>
          <ac:cxnSpMkLst>
            <pc:docMk/>
            <pc:sldMk cId="615027082" sldId="304"/>
            <ac:cxnSpMk id="90" creationId="{5AB158E9-1B40-4CD6-95F0-95CA11DF7B7A}"/>
          </ac:cxnSpMkLst>
        </pc:cxnChg>
        <pc:cxnChg chg="add del">
          <ac:chgData name="Abhiroop Mukherjee" userId="5fbc6062963ca2c0" providerId="LiveId" clId="{B5950655-B52F-4C4A-8D4C-2CA8B2A214A1}" dt="2021-04-06T19:11:46.214" v="2215" actId="26606"/>
          <ac:cxnSpMkLst>
            <pc:docMk/>
            <pc:sldMk cId="615027082" sldId="304"/>
            <ac:cxnSpMk id="99" creationId="{5AB158E9-1B40-4CD6-95F0-95CA11DF7B7A}"/>
          </ac:cxnSpMkLst>
        </pc:cxnChg>
      </pc:sldChg>
      <pc:sldChg chg="add del">
        <pc:chgData name="Abhiroop Mukherjee" userId="5fbc6062963ca2c0" providerId="LiveId" clId="{B5950655-B52F-4C4A-8D4C-2CA8B2A214A1}" dt="2021-04-06T19:12:05.576" v="2217" actId="2696"/>
        <pc:sldMkLst>
          <pc:docMk/>
          <pc:sldMk cId="2657541756" sldId="305"/>
        </pc:sldMkLst>
      </pc:sldChg>
      <pc:sldChg chg="addSp delSp modSp add mod ord">
        <pc:chgData name="Abhiroop Mukherjee" userId="5fbc6062963ca2c0" providerId="LiveId" clId="{B5950655-B52F-4C4A-8D4C-2CA8B2A214A1}" dt="2021-04-06T19:17:50.900" v="2570" actId="732"/>
        <pc:sldMkLst>
          <pc:docMk/>
          <pc:sldMk cId="3886313839" sldId="305"/>
        </pc:sldMkLst>
        <pc:spChg chg="mod">
          <ac:chgData name="Abhiroop Mukherjee" userId="5fbc6062963ca2c0" providerId="LiveId" clId="{B5950655-B52F-4C4A-8D4C-2CA8B2A214A1}" dt="2021-04-06T19:17:30.797" v="2560" actId="26606"/>
          <ac:spMkLst>
            <pc:docMk/>
            <pc:sldMk cId="3886313839" sldId="305"/>
            <ac:spMk id="2" creationId="{A2E81D72-EC99-4091-AA2C-660CCFAC39B6}"/>
          </ac:spMkLst>
        </pc:spChg>
        <pc:spChg chg="mod">
          <ac:chgData name="Abhiroop Mukherjee" userId="5fbc6062963ca2c0" providerId="LiveId" clId="{B5950655-B52F-4C4A-8D4C-2CA8B2A214A1}" dt="2021-04-06T19:17:32.074" v="2565" actId="27636"/>
          <ac:spMkLst>
            <pc:docMk/>
            <pc:sldMk cId="3886313839" sldId="305"/>
            <ac:spMk id="10" creationId="{B0DBBD15-5CB7-4758-94C6-9FCA6E3AA552}"/>
          </ac:spMkLst>
        </pc:spChg>
        <pc:spChg chg="add del">
          <ac:chgData name="Abhiroop Mukherjee" userId="5fbc6062963ca2c0" providerId="LiveId" clId="{B5950655-B52F-4C4A-8D4C-2CA8B2A214A1}" dt="2021-04-06T19:17:32.058" v="2564" actId="26606"/>
          <ac:spMkLst>
            <pc:docMk/>
            <pc:sldMk cId="3886313839" sldId="305"/>
            <ac:spMk id="54" creationId="{284B70D5-875B-433D-BDBD-1522A85D6C1D}"/>
          </ac:spMkLst>
        </pc:spChg>
        <pc:spChg chg="add del">
          <ac:chgData name="Abhiroop Mukherjee" userId="5fbc6062963ca2c0" providerId="LiveId" clId="{B5950655-B52F-4C4A-8D4C-2CA8B2A214A1}" dt="2021-04-06T19:17:32.058" v="2564" actId="26606"/>
          <ac:spMkLst>
            <pc:docMk/>
            <pc:sldMk cId="3886313839" sldId="305"/>
            <ac:spMk id="58" creationId="{1E299956-A9E7-4FC1-A0B1-D590CA9730E8}"/>
          </ac:spMkLst>
        </pc:spChg>
        <pc:spChg chg="add del">
          <ac:chgData name="Abhiroop Mukherjee" userId="5fbc6062963ca2c0" providerId="LiveId" clId="{B5950655-B52F-4C4A-8D4C-2CA8B2A214A1}" dt="2021-04-06T19:17:32.058" v="2564" actId="26606"/>
          <ac:spMkLst>
            <pc:docMk/>
            <pc:sldMk cId="3886313839" sldId="305"/>
            <ac:spMk id="60" creationId="{17FC539C-B783-4B03-9F9E-D13430F3F64F}"/>
          </ac:spMkLst>
        </pc:spChg>
        <pc:spChg chg="add del">
          <ac:chgData name="Abhiroop Mukherjee" userId="5fbc6062963ca2c0" providerId="LiveId" clId="{B5950655-B52F-4C4A-8D4C-2CA8B2A214A1}" dt="2021-04-06T19:17:29.780" v="2558" actId="26606"/>
          <ac:spMkLst>
            <pc:docMk/>
            <pc:sldMk cId="3886313839" sldId="305"/>
            <ac:spMk id="62" creationId="{284B70D5-875B-433D-BDBD-1522A85D6C1D}"/>
          </ac:spMkLst>
        </pc:spChg>
        <pc:spChg chg="add del">
          <ac:chgData name="Abhiroop Mukherjee" userId="5fbc6062963ca2c0" providerId="LiveId" clId="{B5950655-B52F-4C4A-8D4C-2CA8B2A214A1}" dt="2021-04-06T19:17:29.780" v="2558" actId="26606"/>
          <ac:spMkLst>
            <pc:docMk/>
            <pc:sldMk cId="3886313839" sldId="305"/>
            <ac:spMk id="64" creationId="{1E299956-A9E7-4FC1-A0B1-D590CA9730E8}"/>
          </ac:spMkLst>
        </pc:spChg>
        <pc:spChg chg="add del">
          <ac:chgData name="Abhiroop Mukherjee" userId="5fbc6062963ca2c0" providerId="LiveId" clId="{B5950655-B52F-4C4A-8D4C-2CA8B2A214A1}" dt="2021-04-06T19:17:24.659" v="2555" actId="26606"/>
          <ac:spMkLst>
            <pc:docMk/>
            <pc:sldMk cId="3886313839" sldId="305"/>
            <ac:spMk id="65" creationId="{284B70D5-875B-433D-BDBD-1522A85D6C1D}"/>
          </ac:spMkLst>
        </pc:spChg>
        <pc:spChg chg="add del">
          <ac:chgData name="Abhiroop Mukherjee" userId="5fbc6062963ca2c0" providerId="LiveId" clId="{B5950655-B52F-4C4A-8D4C-2CA8B2A214A1}" dt="2021-04-06T19:17:29.780" v="2558" actId="26606"/>
          <ac:spMkLst>
            <pc:docMk/>
            <pc:sldMk cId="3886313839" sldId="305"/>
            <ac:spMk id="66" creationId="{17FC539C-B783-4B03-9F9E-D13430F3F64F}"/>
          </ac:spMkLst>
        </pc:spChg>
        <pc:spChg chg="add del">
          <ac:chgData name="Abhiroop Mukherjee" userId="5fbc6062963ca2c0" providerId="LiveId" clId="{B5950655-B52F-4C4A-8D4C-2CA8B2A214A1}" dt="2021-04-06T19:17:30.797" v="2560" actId="26606"/>
          <ac:spMkLst>
            <pc:docMk/>
            <pc:sldMk cId="3886313839" sldId="305"/>
            <ac:spMk id="68" creationId="{52ABB703-2B0E-4C3B-B4A2-F3973548E561}"/>
          </ac:spMkLst>
        </pc:spChg>
        <pc:spChg chg="add del">
          <ac:chgData name="Abhiroop Mukherjee" userId="5fbc6062963ca2c0" providerId="LiveId" clId="{B5950655-B52F-4C4A-8D4C-2CA8B2A214A1}" dt="2021-04-06T19:17:24.659" v="2555" actId="26606"/>
          <ac:spMkLst>
            <pc:docMk/>
            <pc:sldMk cId="3886313839" sldId="305"/>
            <ac:spMk id="69" creationId="{1E299956-A9E7-4FC1-A0B1-D590CA9730E8}"/>
          </ac:spMkLst>
        </pc:spChg>
        <pc:spChg chg="add del">
          <ac:chgData name="Abhiroop Mukherjee" userId="5fbc6062963ca2c0" providerId="LiveId" clId="{B5950655-B52F-4C4A-8D4C-2CA8B2A214A1}" dt="2021-04-06T19:17:24.659" v="2555" actId="26606"/>
          <ac:spMkLst>
            <pc:docMk/>
            <pc:sldMk cId="3886313839" sldId="305"/>
            <ac:spMk id="71" creationId="{17FC539C-B783-4B03-9F9E-D13430F3F64F}"/>
          </ac:spMkLst>
        </pc:spChg>
        <pc:spChg chg="add del">
          <ac:chgData name="Abhiroop Mukherjee" userId="5fbc6062963ca2c0" providerId="LiveId" clId="{B5950655-B52F-4C4A-8D4C-2CA8B2A214A1}" dt="2021-04-06T19:17:30.797" v="2560" actId="26606"/>
          <ac:spMkLst>
            <pc:docMk/>
            <pc:sldMk cId="3886313839" sldId="305"/>
            <ac:spMk id="72" creationId="{E95DA498-D9A2-4DA9-B9DA-B3776E08CF7E}"/>
          </ac:spMkLst>
        </pc:spChg>
        <pc:spChg chg="add del">
          <ac:chgData name="Abhiroop Mukherjee" userId="5fbc6062963ca2c0" providerId="LiveId" clId="{B5950655-B52F-4C4A-8D4C-2CA8B2A214A1}" dt="2021-04-06T19:17:30.797" v="2560" actId="26606"/>
          <ac:spMkLst>
            <pc:docMk/>
            <pc:sldMk cId="3886313839" sldId="305"/>
            <ac:spMk id="73" creationId="{82A73093-4B9D-420D-B17E-52293703A1D4}"/>
          </ac:spMkLst>
        </pc:spChg>
        <pc:spChg chg="add del">
          <ac:chgData name="Abhiroop Mukherjee" userId="5fbc6062963ca2c0" providerId="LiveId" clId="{B5950655-B52F-4C4A-8D4C-2CA8B2A214A1}" dt="2021-04-06T19:17:32.043" v="2563" actId="26606"/>
          <ac:spMkLst>
            <pc:docMk/>
            <pc:sldMk cId="3886313839" sldId="305"/>
            <ac:spMk id="75" creationId="{284B70D5-875B-433D-BDBD-1522A85D6C1D}"/>
          </ac:spMkLst>
        </pc:spChg>
        <pc:spChg chg="add del">
          <ac:chgData name="Abhiroop Mukherjee" userId="5fbc6062963ca2c0" providerId="LiveId" clId="{B5950655-B52F-4C4A-8D4C-2CA8B2A214A1}" dt="2021-04-06T19:17:32.043" v="2563" actId="26606"/>
          <ac:spMkLst>
            <pc:docMk/>
            <pc:sldMk cId="3886313839" sldId="305"/>
            <ac:spMk id="77" creationId="{1E299956-A9E7-4FC1-A0B1-D590CA9730E8}"/>
          </ac:spMkLst>
        </pc:spChg>
        <pc:spChg chg="add del">
          <ac:chgData name="Abhiroop Mukherjee" userId="5fbc6062963ca2c0" providerId="LiveId" clId="{B5950655-B52F-4C4A-8D4C-2CA8B2A214A1}" dt="2021-04-06T19:17:32.043" v="2563" actId="26606"/>
          <ac:spMkLst>
            <pc:docMk/>
            <pc:sldMk cId="3886313839" sldId="305"/>
            <ac:spMk id="78" creationId="{17FC539C-B783-4B03-9F9E-D13430F3F64F}"/>
          </ac:spMkLst>
        </pc:spChg>
        <pc:spChg chg="add">
          <ac:chgData name="Abhiroop Mukherjee" userId="5fbc6062963ca2c0" providerId="LiveId" clId="{B5950655-B52F-4C4A-8D4C-2CA8B2A214A1}" dt="2021-04-06T19:17:32.058" v="2564" actId="26606"/>
          <ac:spMkLst>
            <pc:docMk/>
            <pc:sldMk cId="3886313839" sldId="305"/>
            <ac:spMk id="80" creationId="{10162E77-11AD-44A7-84EC-40C59EEFBD2E}"/>
          </ac:spMkLst>
        </pc:spChg>
        <pc:spChg chg="add">
          <ac:chgData name="Abhiroop Mukherjee" userId="5fbc6062963ca2c0" providerId="LiveId" clId="{B5950655-B52F-4C4A-8D4C-2CA8B2A214A1}" dt="2021-04-06T19:17:32.058" v="2564" actId="26606"/>
          <ac:spMkLst>
            <pc:docMk/>
            <pc:sldMk cId="3886313839" sldId="305"/>
            <ac:spMk id="82" creationId="{6329CBCE-21AE-419D-AC1F-8ACF510A6670}"/>
          </ac:spMkLst>
        </pc:spChg>
        <pc:spChg chg="add">
          <ac:chgData name="Abhiroop Mukherjee" userId="5fbc6062963ca2c0" providerId="LiveId" clId="{B5950655-B52F-4C4A-8D4C-2CA8B2A214A1}" dt="2021-04-06T19:17:32.058" v="2564" actId="26606"/>
          <ac:spMkLst>
            <pc:docMk/>
            <pc:sldMk cId="3886313839" sldId="305"/>
            <ac:spMk id="83" creationId="{FF2DA012-1414-493D-888F-5D99D0BDA322}"/>
          </ac:spMkLst>
        </pc:spChg>
        <pc:picChg chg="mod modCrop">
          <ac:chgData name="Abhiroop Mukherjee" userId="5fbc6062963ca2c0" providerId="LiveId" clId="{B5950655-B52F-4C4A-8D4C-2CA8B2A214A1}" dt="2021-04-06T19:17:50.900" v="2570" actId="732"/>
          <ac:picMkLst>
            <pc:docMk/>
            <pc:sldMk cId="3886313839" sldId="305"/>
            <ac:picMk id="5" creationId="{99059347-F5D1-41F7-B30A-23EE2BA4D650}"/>
          </ac:picMkLst>
        </pc:picChg>
        <pc:cxnChg chg="add del">
          <ac:chgData name="Abhiroop Mukherjee" userId="5fbc6062963ca2c0" providerId="LiveId" clId="{B5950655-B52F-4C4A-8D4C-2CA8B2A214A1}" dt="2021-04-06T19:17:32.058" v="2564" actId="26606"/>
          <ac:cxnSpMkLst>
            <pc:docMk/>
            <pc:sldMk cId="3886313839" sldId="305"/>
            <ac:cxnSpMk id="56" creationId="{C947DF4A-614C-4B4C-8B80-E5B9D8E8CFED}"/>
          </ac:cxnSpMkLst>
        </pc:cxnChg>
        <pc:cxnChg chg="add del">
          <ac:chgData name="Abhiroop Mukherjee" userId="5fbc6062963ca2c0" providerId="LiveId" clId="{B5950655-B52F-4C4A-8D4C-2CA8B2A214A1}" dt="2021-04-06T19:17:29.780" v="2558" actId="26606"/>
          <ac:cxnSpMkLst>
            <pc:docMk/>
            <pc:sldMk cId="3886313839" sldId="305"/>
            <ac:cxnSpMk id="63" creationId="{C947DF4A-614C-4B4C-8B80-E5B9D8E8CFED}"/>
          </ac:cxnSpMkLst>
        </pc:cxnChg>
        <pc:cxnChg chg="add del">
          <ac:chgData name="Abhiroop Mukherjee" userId="5fbc6062963ca2c0" providerId="LiveId" clId="{B5950655-B52F-4C4A-8D4C-2CA8B2A214A1}" dt="2021-04-06T19:17:24.659" v="2555" actId="26606"/>
          <ac:cxnSpMkLst>
            <pc:docMk/>
            <pc:sldMk cId="3886313839" sldId="305"/>
            <ac:cxnSpMk id="67" creationId="{C947DF4A-614C-4B4C-8B80-E5B9D8E8CFED}"/>
          </ac:cxnSpMkLst>
        </pc:cxnChg>
        <pc:cxnChg chg="add del">
          <ac:chgData name="Abhiroop Mukherjee" userId="5fbc6062963ca2c0" providerId="LiveId" clId="{B5950655-B52F-4C4A-8D4C-2CA8B2A214A1}" dt="2021-04-06T19:17:30.797" v="2560" actId="26606"/>
          <ac:cxnSpMkLst>
            <pc:docMk/>
            <pc:sldMk cId="3886313839" sldId="305"/>
            <ac:cxnSpMk id="70" creationId="{9C21570E-E159-49A6-9891-FA397B7A92D3}"/>
          </ac:cxnSpMkLst>
        </pc:cxnChg>
        <pc:cxnChg chg="add del">
          <ac:chgData name="Abhiroop Mukherjee" userId="5fbc6062963ca2c0" providerId="LiveId" clId="{B5950655-B52F-4C4A-8D4C-2CA8B2A214A1}" dt="2021-04-06T19:17:32.043" v="2563" actId="26606"/>
          <ac:cxnSpMkLst>
            <pc:docMk/>
            <pc:sldMk cId="3886313839" sldId="305"/>
            <ac:cxnSpMk id="76" creationId="{C947DF4A-614C-4B4C-8B80-E5B9D8E8CFED}"/>
          </ac:cxnSpMkLst>
        </pc:cxnChg>
        <pc:cxnChg chg="add">
          <ac:chgData name="Abhiroop Mukherjee" userId="5fbc6062963ca2c0" providerId="LiveId" clId="{B5950655-B52F-4C4A-8D4C-2CA8B2A214A1}" dt="2021-04-06T19:17:32.058" v="2564" actId="26606"/>
          <ac:cxnSpMkLst>
            <pc:docMk/>
            <pc:sldMk cId="3886313839" sldId="305"/>
            <ac:cxnSpMk id="81" creationId="{5AB158E9-1B40-4CD6-95F0-95CA11DF7B7A}"/>
          </ac:cxnSpMkLst>
        </pc:cxnChg>
      </pc:sldChg>
    </pc:docChg>
  </pc:docChgLst>
  <pc:docChgLst>
    <pc:chgData name="Abhiroop Mukherjee" userId="5fbc6062963ca2c0" providerId="LiveId" clId="{BA04AB18-81BA-44F6-8A17-E30D392E2E82}"/>
    <pc:docChg chg="undo redo custSel addSld delSld modSld sldOrd">
      <pc:chgData name="Abhiroop Mukherjee" userId="5fbc6062963ca2c0" providerId="LiveId" clId="{BA04AB18-81BA-44F6-8A17-E30D392E2E82}" dt="2021-04-07T17:07:06.107" v="4128" actId="732"/>
      <pc:docMkLst>
        <pc:docMk/>
      </pc:docMkLst>
      <pc:sldChg chg="addSp delSp modSp mod">
        <pc:chgData name="Abhiroop Mukherjee" userId="5fbc6062963ca2c0" providerId="LiveId" clId="{BA04AB18-81BA-44F6-8A17-E30D392E2E82}" dt="2021-04-07T15:48:20.738" v="1838" actId="26606"/>
        <pc:sldMkLst>
          <pc:docMk/>
          <pc:sldMk cId="182507904" sldId="258"/>
        </pc:sldMkLst>
        <pc:spChg chg="mod">
          <ac:chgData name="Abhiroop Mukherjee" userId="5fbc6062963ca2c0" providerId="LiveId" clId="{BA04AB18-81BA-44F6-8A17-E30D392E2E82}" dt="2021-04-07T15:48:20.728" v="1837" actId="26606"/>
          <ac:spMkLst>
            <pc:docMk/>
            <pc:sldMk cId="182507904" sldId="258"/>
            <ac:spMk id="2" creationId="{A2E81D72-EC99-4091-AA2C-660CCFAC39B6}"/>
          </ac:spMkLst>
        </pc:spChg>
        <pc:spChg chg="mod">
          <ac:chgData name="Abhiroop Mukherjee" userId="5fbc6062963ca2c0" providerId="LiveId" clId="{BA04AB18-81BA-44F6-8A17-E30D392E2E82}" dt="2021-04-07T15:48:20.728" v="1837" actId="26606"/>
          <ac:spMkLst>
            <pc:docMk/>
            <pc:sldMk cId="182507904" sldId="258"/>
            <ac:spMk id="10" creationId="{B0DBBD15-5CB7-4758-94C6-9FCA6E3AA552}"/>
          </ac:spMkLst>
        </pc:spChg>
        <pc:spChg chg="add del">
          <ac:chgData name="Abhiroop Mukherjee" userId="5fbc6062963ca2c0" providerId="LiveId" clId="{BA04AB18-81BA-44F6-8A17-E30D392E2E82}" dt="2021-04-07T15:48:20.738" v="1838" actId="26606"/>
          <ac:spMkLst>
            <pc:docMk/>
            <pc:sldMk cId="182507904" sldId="258"/>
            <ac:spMk id="54" creationId="{284B70D5-875B-433D-BDBD-1522A85D6C1D}"/>
          </ac:spMkLst>
        </pc:spChg>
        <pc:spChg chg="add del">
          <ac:chgData name="Abhiroop Mukherjee" userId="5fbc6062963ca2c0" providerId="LiveId" clId="{BA04AB18-81BA-44F6-8A17-E30D392E2E82}" dt="2021-04-07T15:48:20.738" v="1838" actId="26606"/>
          <ac:spMkLst>
            <pc:docMk/>
            <pc:sldMk cId="182507904" sldId="258"/>
            <ac:spMk id="58" creationId="{1E299956-A9E7-4FC1-A0B1-D590CA9730E8}"/>
          </ac:spMkLst>
        </pc:spChg>
        <pc:spChg chg="add del">
          <ac:chgData name="Abhiroop Mukherjee" userId="5fbc6062963ca2c0" providerId="LiveId" clId="{BA04AB18-81BA-44F6-8A17-E30D392E2E82}" dt="2021-04-07T15:48:20.738" v="1838" actId="26606"/>
          <ac:spMkLst>
            <pc:docMk/>
            <pc:sldMk cId="182507904" sldId="258"/>
            <ac:spMk id="60" creationId="{17FC539C-B783-4B03-9F9E-D13430F3F64F}"/>
          </ac:spMkLst>
        </pc:spChg>
        <pc:spChg chg="add del">
          <ac:chgData name="Abhiroop Mukherjee" userId="5fbc6062963ca2c0" providerId="LiveId" clId="{BA04AB18-81BA-44F6-8A17-E30D392E2E82}" dt="2021-04-07T15:48:18.958" v="1835" actId="26606"/>
          <ac:spMkLst>
            <pc:docMk/>
            <pc:sldMk cId="182507904" sldId="258"/>
            <ac:spMk id="65" creationId="{44CC594A-A820-450F-B363-C19201FCFEC6}"/>
          </ac:spMkLst>
        </pc:spChg>
        <pc:spChg chg="add del">
          <ac:chgData name="Abhiroop Mukherjee" userId="5fbc6062963ca2c0" providerId="LiveId" clId="{BA04AB18-81BA-44F6-8A17-E30D392E2E82}" dt="2021-04-07T15:48:18.958" v="1835" actId="26606"/>
          <ac:spMkLst>
            <pc:docMk/>
            <pc:sldMk cId="182507904" sldId="258"/>
            <ac:spMk id="67" creationId="{59FAB3DA-E9ED-4574-ABCC-378BC0FF1BBC}"/>
          </ac:spMkLst>
        </pc:spChg>
        <pc:spChg chg="add del">
          <ac:chgData name="Abhiroop Mukherjee" userId="5fbc6062963ca2c0" providerId="LiveId" clId="{BA04AB18-81BA-44F6-8A17-E30D392E2E82}" dt="2021-04-07T15:48:18.958" v="1835" actId="26606"/>
          <ac:spMkLst>
            <pc:docMk/>
            <pc:sldMk cId="182507904" sldId="258"/>
            <ac:spMk id="69" creationId="{53B8D6B0-55D6-48DC-86D8-FD95D5F118AB}"/>
          </ac:spMkLst>
        </pc:spChg>
        <pc:spChg chg="add del">
          <ac:chgData name="Abhiroop Mukherjee" userId="5fbc6062963ca2c0" providerId="LiveId" clId="{BA04AB18-81BA-44F6-8A17-E30D392E2E82}" dt="2021-04-07T15:48:20.728" v="1837" actId="26606"/>
          <ac:spMkLst>
            <pc:docMk/>
            <pc:sldMk cId="182507904" sldId="258"/>
            <ac:spMk id="71" creationId="{82A73093-4B9D-420D-B17E-52293703A1D4}"/>
          </ac:spMkLst>
        </pc:spChg>
        <pc:spChg chg="add del">
          <ac:chgData name="Abhiroop Mukherjee" userId="5fbc6062963ca2c0" providerId="LiveId" clId="{BA04AB18-81BA-44F6-8A17-E30D392E2E82}" dt="2021-04-07T15:48:20.728" v="1837" actId="26606"/>
          <ac:spMkLst>
            <pc:docMk/>
            <pc:sldMk cId="182507904" sldId="258"/>
            <ac:spMk id="72" creationId="{52ABB703-2B0E-4C3B-B4A2-F3973548E561}"/>
          </ac:spMkLst>
        </pc:spChg>
        <pc:spChg chg="add del">
          <ac:chgData name="Abhiroop Mukherjee" userId="5fbc6062963ca2c0" providerId="LiveId" clId="{BA04AB18-81BA-44F6-8A17-E30D392E2E82}" dt="2021-04-07T15:48:20.728" v="1837" actId="26606"/>
          <ac:spMkLst>
            <pc:docMk/>
            <pc:sldMk cId="182507904" sldId="258"/>
            <ac:spMk id="74" creationId="{E95DA498-D9A2-4DA9-B9DA-B3776E08CF7E}"/>
          </ac:spMkLst>
        </pc:spChg>
        <pc:spChg chg="add">
          <ac:chgData name="Abhiroop Mukherjee" userId="5fbc6062963ca2c0" providerId="LiveId" clId="{BA04AB18-81BA-44F6-8A17-E30D392E2E82}" dt="2021-04-07T15:48:20.738" v="1838" actId="26606"/>
          <ac:spMkLst>
            <pc:docMk/>
            <pc:sldMk cId="182507904" sldId="258"/>
            <ac:spMk id="76" creationId="{284B70D5-875B-433D-BDBD-1522A85D6C1D}"/>
          </ac:spMkLst>
        </pc:spChg>
        <pc:spChg chg="add">
          <ac:chgData name="Abhiroop Mukherjee" userId="5fbc6062963ca2c0" providerId="LiveId" clId="{BA04AB18-81BA-44F6-8A17-E30D392E2E82}" dt="2021-04-07T15:48:20.738" v="1838" actId="26606"/>
          <ac:spMkLst>
            <pc:docMk/>
            <pc:sldMk cId="182507904" sldId="258"/>
            <ac:spMk id="78" creationId="{1E299956-A9E7-4FC1-A0B1-D590CA9730E8}"/>
          </ac:spMkLst>
        </pc:spChg>
        <pc:spChg chg="add">
          <ac:chgData name="Abhiroop Mukherjee" userId="5fbc6062963ca2c0" providerId="LiveId" clId="{BA04AB18-81BA-44F6-8A17-E30D392E2E82}" dt="2021-04-07T15:48:20.738" v="1838" actId="26606"/>
          <ac:spMkLst>
            <pc:docMk/>
            <pc:sldMk cId="182507904" sldId="258"/>
            <ac:spMk id="79" creationId="{17FC539C-B783-4B03-9F9E-D13430F3F64F}"/>
          </ac:spMkLst>
        </pc:spChg>
        <pc:picChg chg="mod ord">
          <ac:chgData name="Abhiroop Mukherjee" userId="5fbc6062963ca2c0" providerId="LiveId" clId="{BA04AB18-81BA-44F6-8A17-E30D392E2E82}" dt="2021-04-07T15:48:20.738" v="1838" actId="26606"/>
          <ac:picMkLst>
            <pc:docMk/>
            <pc:sldMk cId="182507904" sldId="258"/>
            <ac:picMk id="5" creationId="{99059347-F5D1-41F7-B30A-23EE2BA4D650}"/>
          </ac:picMkLst>
        </pc:picChg>
        <pc:cxnChg chg="add del">
          <ac:chgData name="Abhiroop Mukherjee" userId="5fbc6062963ca2c0" providerId="LiveId" clId="{BA04AB18-81BA-44F6-8A17-E30D392E2E82}" dt="2021-04-07T15:48:20.738" v="1838" actId="26606"/>
          <ac:cxnSpMkLst>
            <pc:docMk/>
            <pc:sldMk cId="182507904" sldId="258"/>
            <ac:cxnSpMk id="56" creationId="{C947DF4A-614C-4B4C-8B80-E5B9D8E8CFED}"/>
          </ac:cxnSpMkLst>
        </pc:cxnChg>
        <pc:cxnChg chg="add del">
          <ac:chgData name="Abhiroop Mukherjee" userId="5fbc6062963ca2c0" providerId="LiveId" clId="{BA04AB18-81BA-44F6-8A17-E30D392E2E82}" dt="2021-04-07T15:48:20.728" v="1837" actId="26606"/>
          <ac:cxnSpMkLst>
            <pc:docMk/>
            <pc:sldMk cId="182507904" sldId="258"/>
            <ac:cxnSpMk id="73" creationId="{9C21570E-E159-49A6-9891-FA397B7A92D3}"/>
          </ac:cxnSpMkLst>
        </pc:cxnChg>
        <pc:cxnChg chg="add">
          <ac:chgData name="Abhiroop Mukherjee" userId="5fbc6062963ca2c0" providerId="LiveId" clId="{BA04AB18-81BA-44F6-8A17-E30D392E2E82}" dt="2021-04-07T15:48:20.738" v="1838" actId="26606"/>
          <ac:cxnSpMkLst>
            <pc:docMk/>
            <pc:sldMk cId="182507904" sldId="258"/>
            <ac:cxnSpMk id="77" creationId="{C947DF4A-614C-4B4C-8B80-E5B9D8E8CFED}"/>
          </ac:cxnSpMkLst>
        </pc:cxnChg>
      </pc:sldChg>
      <pc:sldChg chg="modSp mod">
        <pc:chgData name="Abhiroop Mukherjee" userId="5fbc6062963ca2c0" providerId="LiveId" clId="{BA04AB18-81BA-44F6-8A17-E30D392E2E82}" dt="2021-04-07T17:07:06.107" v="4128" actId="732"/>
        <pc:sldMkLst>
          <pc:docMk/>
          <pc:sldMk cId="3066035579" sldId="266"/>
        </pc:sldMkLst>
        <pc:picChg chg="mod modCrop">
          <ac:chgData name="Abhiroop Mukherjee" userId="5fbc6062963ca2c0" providerId="LiveId" clId="{BA04AB18-81BA-44F6-8A17-E30D392E2E82}" dt="2021-04-07T17:07:06.107" v="4128" actId="732"/>
          <ac:picMkLst>
            <pc:docMk/>
            <pc:sldMk cId="3066035579" sldId="266"/>
            <ac:picMk id="5" creationId="{66ACF5EE-B012-4BDB-A31F-C5EBFB1ECF9F}"/>
          </ac:picMkLst>
        </pc:picChg>
      </pc:sldChg>
      <pc:sldChg chg="addSp delSp modSp mod">
        <pc:chgData name="Abhiroop Mukherjee" userId="5fbc6062963ca2c0" providerId="LiveId" clId="{BA04AB18-81BA-44F6-8A17-E30D392E2E82}" dt="2021-04-07T17:03:10.262" v="4126" actId="26606"/>
        <pc:sldMkLst>
          <pc:docMk/>
          <pc:sldMk cId="2940843886" sldId="277"/>
        </pc:sldMkLst>
        <pc:spChg chg="mod">
          <ac:chgData name="Abhiroop Mukherjee" userId="5fbc6062963ca2c0" providerId="LiveId" clId="{BA04AB18-81BA-44F6-8A17-E30D392E2E82}" dt="2021-04-07T17:02:59.508" v="4125" actId="20577"/>
          <ac:spMkLst>
            <pc:docMk/>
            <pc:sldMk cId="2940843886" sldId="277"/>
            <ac:spMk id="3" creationId="{4B817802-A38C-4038-895E-B8B15F8D564B}"/>
          </ac:spMkLst>
        </pc:spChg>
        <pc:spChg chg="del">
          <ac:chgData name="Abhiroop Mukherjee" userId="5fbc6062963ca2c0" providerId="LiveId" clId="{BA04AB18-81BA-44F6-8A17-E30D392E2E82}" dt="2021-04-07T17:03:10.262" v="4126" actId="26606"/>
          <ac:spMkLst>
            <pc:docMk/>
            <pc:sldMk cId="2940843886" sldId="277"/>
            <ac:spMk id="24" creationId="{3741B58E-3B65-4A01-A276-975AB2CF8A08}"/>
          </ac:spMkLst>
        </pc:spChg>
        <pc:spChg chg="del">
          <ac:chgData name="Abhiroop Mukherjee" userId="5fbc6062963ca2c0" providerId="LiveId" clId="{BA04AB18-81BA-44F6-8A17-E30D392E2E82}" dt="2021-04-07T17:03:10.262" v="4126" actId="26606"/>
          <ac:spMkLst>
            <pc:docMk/>
            <pc:sldMk cId="2940843886" sldId="277"/>
            <ac:spMk id="25" creationId="{7AAC67C3-831B-4AB1-A259-DFB839CAFAFC}"/>
          </ac:spMkLst>
        </pc:spChg>
        <pc:spChg chg="del">
          <ac:chgData name="Abhiroop Mukherjee" userId="5fbc6062963ca2c0" providerId="LiveId" clId="{BA04AB18-81BA-44F6-8A17-E30D392E2E82}" dt="2021-04-07T17:03:10.262" v="4126" actId="26606"/>
          <ac:spMkLst>
            <pc:docMk/>
            <pc:sldMk cId="2940843886" sldId="277"/>
            <ac:spMk id="26" creationId="{054B3F04-9EAC-45C0-B3CE-0387EEA10A0C}"/>
          </ac:spMkLst>
        </pc:spChg>
        <pc:spChg chg="add">
          <ac:chgData name="Abhiroop Mukherjee" userId="5fbc6062963ca2c0" providerId="LiveId" clId="{BA04AB18-81BA-44F6-8A17-E30D392E2E82}" dt="2021-04-07T17:03:10.262" v="4126" actId="26606"/>
          <ac:spMkLst>
            <pc:docMk/>
            <pc:sldMk cId="2940843886" sldId="277"/>
            <ac:spMk id="31" creationId="{3741B58E-3B65-4A01-A276-975AB2CF8A08}"/>
          </ac:spMkLst>
        </pc:spChg>
        <pc:spChg chg="add">
          <ac:chgData name="Abhiroop Mukherjee" userId="5fbc6062963ca2c0" providerId="LiveId" clId="{BA04AB18-81BA-44F6-8A17-E30D392E2E82}" dt="2021-04-07T17:03:10.262" v="4126" actId="26606"/>
          <ac:spMkLst>
            <pc:docMk/>
            <pc:sldMk cId="2940843886" sldId="277"/>
            <ac:spMk id="33" creationId="{7AAC67C3-831B-4AB1-A259-DFB839CAFAFC}"/>
          </ac:spMkLst>
        </pc:spChg>
        <pc:spChg chg="add">
          <ac:chgData name="Abhiroop Mukherjee" userId="5fbc6062963ca2c0" providerId="LiveId" clId="{BA04AB18-81BA-44F6-8A17-E30D392E2E82}" dt="2021-04-07T17:03:10.262" v="4126" actId="26606"/>
          <ac:spMkLst>
            <pc:docMk/>
            <pc:sldMk cId="2940843886" sldId="277"/>
            <ac:spMk id="35" creationId="{054B3F04-9EAC-45C0-B3CE-0387EEA10A0C}"/>
          </ac:spMkLst>
        </pc:spChg>
      </pc:sldChg>
      <pc:sldChg chg="addSp modSp new mod ord setBg addAnim">
        <pc:chgData name="Abhiroop Mukherjee" userId="5fbc6062963ca2c0" providerId="LiveId" clId="{BA04AB18-81BA-44F6-8A17-E30D392E2E82}" dt="2021-04-06T19:27:29.745" v="62" actId="20577"/>
        <pc:sldMkLst>
          <pc:docMk/>
          <pc:sldMk cId="3312262878" sldId="306"/>
        </pc:sldMkLst>
        <pc:spChg chg="mod">
          <ac:chgData name="Abhiroop Mukherjee" userId="5fbc6062963ca2c0" providerId="LiveId" clId="{BA04AB18-81BA-44F6-8A17-E30D392E2E82}" dt="2021-04-06T19:27:21.127" v="58" actId="26606"/>
          <ac:spMkLst>
            <pc:docMk/>
            <pc:sldMk cId="3312262878" sldId="306"/>
            <ac:spMk id="2" creationId="{9C1DFF1A-73D2-4BD9-BA32-272CB40BD1E8}"/>
          </ac:spMkLst>
        </pc:spChg>
        <pc:spChg chg="mod">
          <ac:chgData name="Abhiroop Mukherjee" userId="5fbc6062963ca2c0" providerId="LiveId" clId="{BA04AB18-81BA-44F6-8A17-E30D392E2E82}" dt="2021-04-06T19:27:29.745" v="62" actId="20577"/>
          <ac:spMkLst>
            <pc:docMk/>
            <pc:sldMk cId="3312262878" sldId="306"/>
            <ac:spMk id="3" creationId="{CD58D14C-9D18-4AE9-BC9C-72022FBE3579}"/>
          </ac:spMkLst>
        </pc:spChg>
        <pc:spChg chg="add">
          <ac:chgData name="Abhiroop Mukherjee" userId="5fbc6062963ca2c0" providerId="LiveId" clId="{BA04AB18-81BA-44F6-8A17-E30D392E2E82}" dt="2021-04-06T19:27:21.127" v="58" actId="26606"/>
          <ac:spMkLst>
            <pc:docMk/>
            <pc:sldMk cId="3312262878" sldId="306"/>
            <ac:spMk id="11" creationId="{1C520CBD-F82E-44E4-BDA5-128716AD79C8}"/>
          </ac:spMkLst>
        </pc:spChg>
        <pc:spChg chg="add">
          <ac:chgData name="Abhiroop Mukherjee" userId="5fbc6062963ca2c0" providerId="LiveId" clId="{BA04AB18-81BA-44F6-8A17-E30D392E2E82}" dt="2021-04-06T19:27:21.127" v="58" actId="26606"/>
          <ac:spMkLst>
            <pc:docMk/>
            <pc:sldMk cId="3312262878" sldId="306"/>
            <ac:spMk id="13" creationId="{4618AE32-A526-42FC-A854-732740BD38DA}"/>
          </ac:spMkLst>
        </pc:spChg>
        <pc:picChg chg="add">
          <ac:chgData name="Abhiroop Mukherjee" userId="5fbc6062963ca2c0" providerId="LiveId" clId="{BA04AB18-81BA-44F6-8A17-E30D392E2E82}" dt="2021-04-06T19:27:21.127" v="58" actId="26606"/>
          <ac:picMkLst>
            <pc:docMk/>
            <pc:sldMk cId="3312262878" sldId="306"/>
            <ac:picMk id="5" creationId="{584D4EB5-3CB4-4969-A913-4F386E99146B}"/>
          </ac:picMkLst>
        </pc:picChg>
        <pc:cxnChg chg="add">
          <ac:chgData name="Abhiroop Mukherjee" userId="5fbc6062963ca2c0" providerId="LiveId" clId="{BA04AB18-81BA-44F6-8A17-E30D392E2E82}" dt="2021-04-06T19:27:21.127" v="58" actId="26606"/>
          <ac:cxnSpMkLst>
            <pc:docMk/>
            <pc:sldMk cId="3312262878" sldId="306"/>
            <ac:cxnSpMk id="9" creationId="{77AB95BF-57D0-4E49-9EF2-408B47C8D40D}"/>
          </ac:cxnSpMkLst>
        </pc:cxnChg>
      </pc:sldChg>
      <pc:sldChg chg="addSp modSp new mod ord setBg">
        <pc:chgData name="Abhiroop Mukherjee" userId="5fbc6062963ca2c0" providerId="LiveId" clId="{BA04AB18-81BA-44F6-8A17-E30D392E2E82}" dt="2021-04-06T19:31:27.740" v="333" actId="26606"/>
        <pc:sldMkLst>
          <pc:docMk/>
          <pc:sldMk cId="2033051608" sldId="307"/>
        </pc:sldMkLst>
        <pc:spChg chg="mod">
          <ac:chgData name="Abhiroop Mukherjee" userId="5fbc6062963ca2c0" providerId="LiveId" clId="{BA04AB18-81BA-44F6-8A17-E30D392E2E82}" dt="2021-04-06T19:31:27.740" v="333" actId="26606"/>
          <ac:spMkLst>
            <pc:docMk/>
            <pc:sldMk cId="2033051608" sldId="307"/>
            <ac:spMk id="2" creationId="{0A5E5C2A-12AE-4F2F-83F8-338BB786D2C1}"/>
          </ac:spMkLst>
        </pc:spChg>
        <pc:spChg chg="mod">
          <ac:chgData name="Abhiroop Mukherjee" userId="5fbc6062963ca2c0" providerId="LiveId" clId="{BA04AB18-81BA-44F6-8A17-E30D392E2E82}" dt="2021-04-06T19:31:27.740" v="333" actId="26606"/>
          <ac:spMkLst>
            <pc:docMk/>
            <pc:sldMk cId="2033051608" sldId="307"/>
            <ac:spMk id="3" creationId="{CE63FD34-36DF-4637-839F-A62E8F2F2E9B}"/>
          </ac:spMkLst>
        </pc:spChg>
        <pc:spChg chg="add">
          <ac:chgData name="Abhiroop Mukherjee" userId="5fbc6062963ca2c0" providerId="LiveId" clId="{BA04AB18-81BA-44F6-8A17-E30D392E2E82}" dt="2021-04-06T19:31:27.740" v="333" actId="26606"/>
          <ac:spMkLst>
            <pc:docMk/>
            <pc:sldMk cId="2033051608" sldId="307"/>
            <ac:spMk id="8" creationId="{3741B58E-3B65-4A01-A276-975AB2CF8A08}"/>
          </ac:spMkLst>
        </pc:spChg>
        <pc:spChg chg="add">
          <ac:chgData name="Abhiroop Mukherjee" userId="5fbc6062963ca2c0" providerId="LiveId" clId="{BA04AB18-81BA-44F6-8A17-E30D392E2E82}" dt="2021-04-06T19:31:27.740" v="333" actId="26606"/>
          <ac:spMkLst>
            <pc:docMk/>
            <pc:sldMk cId="2033051608" sldId="307"/>
            <ac:spMk id="10" creationId="{7AAC67C3-831B-4AB1-A259-DFB839CAFAFC}"/>
          </ac:spMkLst>
        </pc:spChg>
        <pc:spChg chg="add">
          <ac:chgData name="Abhiroop Mukherjee" userId="5fbc6062963ca2c0" providerId="LiveId" clId="{BA04AB18-81BA-44F6-8A17-E30D392E2E82}" dt="2021-04-06T19:31:27.740" v="333" actId="26606"/>
          <ac:spMkLst>
            <pc:docMk/>
            <pc:sldMk cId="2033051608" sldId="307"/>
            <ac:spMk id="12" creationId="{054B3F04-9EAC-45C0-B3CE-0387EEA10A0C}"/>
          </ac:spMkLst>
        </pc:spChg>
      </pc:sldChg>
      <pc:sldChg chg="new del">
        <pc:chgData name="Abhiroop Mukherjee" userId="5fbc6062963ca2c0" providerId="LiveId" clId="{BA04AB18-81BA-44F6-8A17-E30D392E2E82}" dt="2021-04-06T19:28:02.888" v="64" actId="2696"/>
        <pc:sldMkLst>
          <pc:docMk/>
          <pc:sldMk cId="2997176504" sldId="307"/>
        </pc:sldMkLst>
      </pc:sldChg>
      <pc:sldChg chg="modSp add del mod ord">
        <pc:chgData name="Abhiroop Mukherjee" userId="5fbc6062963ca2c0" providerId="LiveId" clId="{BA04AB18-81BA-44F6-8A17-E30D392E2E82}" dt="2021-04-07T09:35:08.090" v="396" actId="47"/>
        <pc:sldMkLst>
          <pc:docMk/>
          <pc:sldMk cId="1280086815" sldId="308"/>
        </pc:sldMkLst>
        <pc:spChg chg="mod">
          <ac:chgData name="Abhiroop Mukherjee" userId="5fbc6062963ca2c0" providerId="LiveId" clId="{BA04AB18-81BA-44F6-8A17-E30D392E2E82}" dt="2021-04-07T09:34:54.134" v="392" actId="20577"/>
          <ac:spMkLst>
            <pc:docMk/>
            <pc:sldMk cId="1280086815" sldId="308"/>
            <ac:spMk id="2" creationId="{D595B95A-705A-4D49-A704-0108F2F33E09}"/>
          </ac:spMkLst>
        </pc:spChg>
        <pc:spChg chg="mod">
          <ac:chgData name="Abhiroop Mukherjee" userId="5fbc6062963ca2c0" providerId="LiveId" clId="{BA04AB18-81BA-44F6-8A17-E30D392E2E82}" dt="2021-04-07T09:34:57.182" v="394" actId="5793"/>
          <ac:spMkLst>
            <pc:docMk/>
            <pc:sldMk cId="1280086815" sldId="308"/>
            <ac:spMk id="3" creationId="{4B817802-A38C-4038-895E-B8B15F8D564B}"/>
          </ac:spMkLst>
        </pc:spChg>
      </pc:sldChg>
      <pc:sldChg chg="addSp delSp modSp add del mod">
        <pc:chgData name="Abhiroop Mukherjee" userId="5fbc6062963ca2c0" providerId="LiveId" clId="{BA04AB18-81BA-44F6-8A17-E30D392E2E82}" dt="2021-04-07T09:40:26.523" v="1120" actId="47"/>
        <pc:sldMkLst>
          <pc:docMk/>
          <pc:sldMk cId="1023645759" sldId="309"/>
        </pc:sldMkLst>
        <pc:spChg chg="mod">
          <ac:chgData name="Abhiroop Mukherjee" userId="5fbc6062963ca2c0" providerId="LiveId" clId="{BA04AB18-81BA-44F6-8A17-E30D392E2E82}" dt="2021-04-07T09:39:40.975" v="1115" actId="26606"/>
          <ac:spMkLst>
            <pc:docMk/>
            <pc:sldMk cId="1023645759" sldId="309"/>
            <ac:spMk id="2" creationId="{A2E81D72-EC99-4091-AA2C-660CCFAC39B6}"/>
          </ac:spMkLst>
        </pc:spChg>
        <pc:spChg chg="mod">
          <ac:chgData name="Abhiroop Mukherjee" userId="5fbc6062963ca2c0" providerId="LiveId" clId="{BA04AB18-81BA-44F6-8A17-E30D392E2E82}" dt="2021-04-07T09:39:40.975" v="1115" actId="26606"/>
          <ac:spMkLst>
            <pc:docMk/>
            <pc:sldMk cId="1023645759" sldId="309"/>
            <ac:spMk id="10" creationId="{B0DBBD15-5CB7-4758-94C6-9FCA6E3AA552}"/>
          </ac:spMkLst>
        </pc:spChg>
        <pc:spChg chg="del">
          <ac:chgData name="Abhiroop Mukherjee" userId="5fbc6062963ca2c0" providerId="LiveId" clId="{BA04AB18-81BA-44F6-8A17-E30D392E2E82}" dt="2021-04-07T09:39:40.975" v="1115" actId="26606"/>
          <ac:spMkLst>
            <pc:docMk/>
            <pc:sldMk cId="1023645759" sldId="309"/>
            <ac:spMk id="80" creationId="{10162E77-11AD-44A7-84EC-40C59EEFBD2E}"/>
          </ac:spMkLst>
        </pc:spChg>
        <pc:spChg chg="del">
          <ac:chgData name="Abhiroop Mukherjee" userId="5fbc6062963ca2c0" providerId="LiveId" clId="{BA04AB18-81BA-44F6-8A17-E30D392E2E82}" dt="2021-04-07T09:39:40.975" v="1115" actId="26606"/>
          <ac:spMkLst>
            <pc:docMk/>
            <pc:sldMk cId="1023645759" sldId="309"/>
            <ac:spMk id="82" creationId="{6329CBCE-21AE-419D-AC1F-8ACF510A6670}"/>
          </ac:spMkLst>
        </pc:spChg>
        <pc:spChg chg="del">
          <ac:chgData name="Abhiroop Mukherjee" userId="5fbc6062963ca2c0" providerId="LiveId" clId="{BA04AB18-81BA-44F6-8A17-E30D392E2E82}" dt="2021-04-07T09:39:40.975" v="1115" actId="26606"/>
          <ac:spMkLst>
            <pc:docMk/>
            <pc:sldMk cId="1023645759" sldId="309"/>
            <ac:spMk id="83" creationId="{FF2DA012-1414-493D-888F-5D99D0BDA322}"/>
          </ac:spMkLst>
        </pc:spChg>
        <pc:spChg chg="add">
          <ac:chgData name="Abhiroop Mukherjee" userId="5fbc6062963ca2c0" providerId="LiveId" clId="{BA04AB18-81BA-44F6-8A17-E30D392E2E82}" dt="2021-04-07T09:39:40.975" v="1115" actId="26606"/>
          <ac:spMkLst>
            <pc:docMk/>
            <pc:sldMk cId="1023645759" sldId="309"/>
            <ac:spMk id="88" creationId="{284B70D5-875B-433D-BDBD-1522A85D6C1D}"/>
          </ac:spMkLst>
        </pc:spChg>
        <pc:spChg chg="add">
          <ac:chgData name="Abhiroop Mukherjee" userId="5fbc6062963ca2c0" providerId="LiveId" clId="{BA04AB18-81BA-44F6-8A17-E30D392E2E82}" dt="2021-04-07T09:39:40.975" v="1115" actId="26606"/>
          <ac:spMkLst>
            <pc:docMk/>
            <pc:sldMk cId="1023645759" sldId="309"/>
            <ac:spMk id="92" creationId="{1E299956-A9E7-4FC1-A0B1-D590CA9730E8}"/>
          </ac:spMkLst>
        </pc:spChg>
        <pc:spChg chg="add">
          <ac:chgData name="Abhiroop Mukherjee" userId="5fbc6062963ca2c0" providerId="LiveId" clId="{BA04AB18-81BA-44F6-8A17-E30D392E2E82}" dt="2021-04-07T09:39:40.975" v="1115" actId="26606"/>
          <ac:spMkLst>
            <pc:docMk/>
            <pc:sldMk cId="1023645759" sldId="309"/>
            <ac:spMk id="94" creationId="{17FC539C-B783-4B03-9F9E-D13430F3F64F}"/>
          </ac:spMkLst>
        </pc:spChg>
        <pc:picChg chg="mod">
          <ac:chgData name="Abhiroop Mukherjee" userId="5fbc6062963ca2c0" providerId="LiveId" clId="{BA04AB18-81BA-44F6-8A17-E30D392E2E82}" dt="2021-04-07T09:39:40.975" v="1115" actId="26606"/>
          <ac:picMkLst>
            <pc:docMk/>
            <pc:sldMk cId="1023645759" sldId="309"/>
            <ac:picMk id="5" creationId="{99059347-F5D1-41F7-B30A-23EE2BA4D650}"/>
          </ac:picMkLst>
        </pc:picChg>
        <pc:cxnChg chg="del">
          <ac:chgData name="Abhiroop Mukherjee" userId="5fbc6062963ca2c0" providerId="LiveId" clId="{BA04AB18-81BA-44F6-8A17-E30D392E2E82}" dt="2021-04-07T09:39:40.975" v="1115" actId="26606"/>
          <ac:cxnSpMkLst>
            <pc:docMk/>
            <pc:sldMk cId="1023645759" sldId="309"/>
            <ac:cxnSpMk id="81" creationId="{5AB158E9-1B40-4CD6-95F0-95CA11DF7B7A}"/>
          </ac:cxnSpMkLst>
        </pc:cxnChg>
        <pc:cxnChg chg="add">
          <ac:chgData name="Abhiroop Mukherjee" userId="5fbc6062963ca2c0" providerId="LiveId" clId="{BA04AB18-81BA-44F6-8A17-E30D392E2E82}" dt="2021-04-07T09:39:40.975" v="1115" actId="26606"/>
          <ac:cxnSpMkLst>
            <pc:docMk/>
            <pc:sldMk cId="1023645759" sldId="309"/>
            <ac:cxnSpMk id="90" creationId="{C947DF4A-614C-4B4C-8B80-E5B9D8E8CFED}"/>
          </ac:cxnSpMkLst>
        </pc:cxnChg>
      </pc:sldChg>
      <pc:sldChg chg="addSp delSp modSp add mod">
        <pc:chgData name="Abhiroop Mukherjee" userId="5fbc6062963ca2c0" providerId="LiveId" clId="{BA04AB18-81BA-44F6-8A17-E30D392E2E82}" dt="2021-04-07T09:43:56.179" v="1612" actId="26606"/>
        <pc:sldMkLst>
          <pc:docMk/>
          <pc:sldMk cId="898223925" sldId="310"/>
        </pc:sldMkLst>
        <pc:spChg chg="mod">
          <ac:chgData name="Abhiroop Mukherjee" userId="5fbc6062963ca2c0" providerId="LiveId" clId="{BA04AB18-81BA-44F6-8A17-E30D392E2E82}" dt="2021-04-07T09:43:56.179" v="1612" actId="26606"/>
          <ac:spMkLst>
            <pc:docMk/>
            <pc:sldMk cId="898223925" sldId="310"/>
            <ac:spMk id="2" creationId="{A2E81D72-EC99-4091-AA2C-660CCFAC39B6}"/>
          </ac:spMkLst>
        </pc:spChg>
        <pc:spChg chg="mod">
          <ac:chgData name="Abhiroop Mukherjee" userId="5fbc6062963ca2c0" providerId="LiveId" clId="{BA04AB18-81BA-44F6-8A17-E30D392E2E82}" dt="2021-04-07T09:43:56.179" v="1612" actId="26606"/>
          <ac:spMkLst>
            <pc:docMk/>
            <pc:sldMk cId="898223925" sldId="310"/>
            <ac:spMk id="10" creationId="{B0DBBD15-5CB7-4758-94C6-9FCA6E3AA552}"/>
          </ac:spMkLst>
        </pc:spChg>
        <pc:spChg chg="del">
          <ac:chgData name="Abhiroop Mukherjee" userId="5fbc6062963ca2c0" providerId="LiveId" clId="{BA04AB18-81BA-44F6-8A17-E30D392E2E82}" dt="2021-04-07T09:43:56.179" v="1612" actId="26606"/>
          <ac:spMkLst>
            <pc:docMk/>
            <pc:sldMk cId="898223925" sldId="310"/>
            <ac:spMk id="88" creationId="{284B70D5-875B-433D-BDBD-1522A85D6C1D}"/>
          </ac:spMkLst>
        </pc:spChg>
        <pc:spChg chg="del">
          <ac:chgData name="Abhiroop Mukherjee" userId="5fbc6062963ca2c0" providerId="LiveId" clId="{BA04AB18-81BA-44F6-8A17-E30D392E2E82}" dt="2021-04-07T09:43:56.179" v="1612" actId="26606"/>
          <ac:spMkLst>
            <pc:docMk/>
            <pc:sldMk cId="898223925" sldId="310"/>
            <ac:spMk id="92" creationId="{1E299956-A9E7-4FC1-A0B1-D590CA9730E8}"/>
          </ac:spMkLst>
        </pc:spChg>
        <pc:spChg chg="del">
          <ac:chgData name="Abhiroop Mukherjee" userId="5fbc6062963ca2c0" providerId="LiveId" clId="{BA04AB18-81BA-44F6-8A17-E30D392E2E82}" dt="2021-04-07T09:43:56.179" v="1612" actId="26606"/>
          <ac:spMkLst>
            <pc:docMk/>
            <pc:sldMk cId="898223925" sldId="310"/>
            <ac:spMk id="94" creationId="{17FC539C-B783-4B03-9F9E-D13430F3F64F}"/>
          </ac:spMkLst>
        </pc:spChg>
        <pc:spChg chg="add">
          <ac:chgData name="Abhiroop Mukherjee" userId="5fbc6062963ca2c0" providerId="LiveId" clId="{BA04AB18-81BA-44F6-8A17-E30D392E2E82}" dt="2021-04-07T09:43:56.179" v="1612" actId="26606"/>
          <ac:spMkLst>
            <pc:docMk/>
            <pc:sldMk cId="898223925" sldId="310"/>
            <ac:spMk id="99" creationId="{284B70D5-875B-433D-BDBD-1522A85D6C1D}"/>
          </ac:spMkLst>
        </pc:spChg>
        <pc:spChg chg="add">
          <ac:chgData name="Abhiroop Mukherjee" userId="5fbc6062963ca2c0" providerId="LiveId" clId="{BA04AB18-81BA-44F6-8A17-E30D392E2E82}" dt="2021-04-07T09:43:56.179" v="1612" actId="26606"/>
          <ac:spMkLst>
            <pc:docMk/>
            <pc:sldMk cId="898223925" sldId="310"/>
            <ac:spMk id="103" creationId="{1E299956-A9E7-4FC1-A0B1-D590CA9730E8}"/>
          </ac:spMkLst>
        </pc:spChg>
        <pc:spChg chg="add">
          <ac:chgData name="Abhiroop Mukherjee" userId="5fbc6062963ca2c0" providerId="LiveId" clId="{BA04AB18-81BA-44F6-8A17-E30D392E2E82}" dt="2021-04-07T09:43:56.179" v="1612" actId="26606"/>
          <ac:spMkLst>
            <pc:docMk/>
            <pc:sldMk cId="898223925" sldId="310"/>
            <ac:spMk id="105" creationId="{17FC539C-B783-4B03-9F9E-D13430F3F64F}"/>
          </ac:spMkLst>
        </pc:spChg>
        <pc:cxnChg chg="del">
          <ac:chgData name="Abhiroop Mukherjee" userId="5fbc6062963ca2c0" providerId="LiveId" clId="{BA04AB18-81BA-44F6-8A17-E30D392E2E82}" dt="2021-04-07T09:43:56.179" v="1612" actId="26606"/>
          <ac:cxnSpMkLst>
            <pc:docMk/>
            <pc:sldMk cId="898223925" sldId="310"/>
            <ac:cxnSpMk id="90" creationId="{C947DF4A-614C-4B4C-8B80-E5B9D8E8CFED}"/>
          </ac:cxnSpMkLst>
        </pc:cxnChg>
        <pc:cxnChg chg="add">
          <ac:chgData name="Abhiroop Mukherjee" userId="5fbc6062963ca2c0" providerId="LiveId" clId="{BA04AB18-81BA-44F6-8A17-E30D392E2E82}" dt="2021-04-07T09:43:56.179" v="1612" actId="26606"/>
          <ac:cxnSpMkLst>
            <pc:docMk/>
            <pc:sldMk cId="898223925" sldId="310"/>
            <ac:cxnSpMk id="101" creationId="{C947DF4A-614C-4B4C-8B80-E5B9D8E8CFED}"/>
          </ac:cxnSpMkLst>
        </pc:cxnChg>
      </pc:sldChg>
      <pc:sldChg chg="add del ord">
        <pc:chgData name="Abhiroop Mukherjee" userId="5fbc6062963ca2c0" providerId="LiveId" clId="{BA04AB18-81BA-44F6-8A17-E30D392E2E82}" dt="2021-04-07T09:40:30.597" v="1121" actId="47"/>
        <pc:sldMkLst>
          <pc:docMk/>
          <pc:sldMk cId="1772457837" sldId="310"/>
        </pc:sldMkLst>
      </pc:sldChg>
      <pc:sldChg chg="addSp delSp modSp add mod">
        <pc:chgData name="Abhiroop Mukherjee" userId="5fbc6062963ca2c0" providerId="LiveId" clId="{BA04AB18-81BA-44F6-8A17-E30D392E2E82}" dt="2021-04-07T15:51:42.708" v="2028" actId="26606"/>
        <pc:sldMkLst>
          <pc:docMk/>
          <pc:sldMk cId="2610173227" sldId="311"/>
        </pc:sldMkLst>
        <pc:spChg chg="mod">
          <ac:chgData name="Abhiroop Mukherjee" userId="5fbc6062963ca2c0" providerId="LiveId" clId="{BA04AB18-81BA-44F6-8A17-E30D392E2E82}" dt="2021-04-07T15:44:31.177" v="1793" actId="20577"/>
          <ac:spMkLst>
            <pc:docMk/>
            <pc:sldMk cId="2610173227" sldId="311"/>
            <ac:spMk id="2" creationId="{A2E81D72-EC99-4091-AA2C-660CCFAC39B6}"/>
          </ac:spMkLst>
        </pc:spChg>
        <pc:spChg chg="mod">
          <ac:chgData name="Abhiroop Mukherjee" userId="5fbc6062963ca2c0" providerId="LiveId" clId="{BA04AB18-81BA-44F6-8A17-E30D392E2E82}" dt="2021-04-07T15:51:29.467" v="2027" actId="20577"/>
          <ac:spMkLst>
            <pc:docMk/>
            <pc:sldMk cId="2610173227" sldId="311"/>
            <ac:spMk id="10" creationId="{B0DBBD15-5CB7-4758-94C6-9FCA6E3AA552}"/>
          </ac:spMkLst>
        </pc:spChg>
        <pc:spChg chg="del">
          <ac:chgData name="Abhiroop Mukherjee" userId="5fbc6062963ca2c0" providerId="LiveId" clId="{BA04AB18-81BA-44F6-8A17-E30D392E2E82}" dt="2021-04-07T15:51:42.708" v="2028" actId="26606"/>
          <ac:spMkLst>
            <pc:docMk/>
            <pc:sldMk cId="2610173227" sldId="311"/>
            <ac:spMk id="54" creationId="{284B70D5-875B-433D-BDBD-1522A85D6C1D}"/>
          </ac:spMkLst>
        </pc:spChg>
        <pc:spChg chg="del">
          <ac:chgData name="Abhiroop Mukherjee" userId="5fbc6062963ca2c0" providerId="LiveId" clId="{BA04AB18-81BA-44F6-8A17-E30D392E2E82}" dt="2021-04-07T15:51:42.708" v="2028" actId="26606"/>
          <ac:spMkLst>
            <pc:docMk/>
            <pc:sldMk cId="2610173227" sldId="311"/>
            <ac:spMk id="58" creationId="{1E299956-A9E7-4FC1-A0B1-D590CA9730E8}"/>
          </ac:spMkLst>
        </pc:spChg>
        <pc:spChg chg="del">
          <ac:chgData name="Abhiroop Mukherjee" userId="5fbc6062963ca2c0" providerId="LiveId" clId="{BA04AB18-81BA-44F6-8A17-E30D392E2E82}" dt="2021-04-07T15:51:42.708" v="2028" actId="26606"/>
          <ac:spMkLst>
            <pc:docMk/>
            <pc:sldMk cId="2610173227" sldId="311"/>
            <ac:spMk id="60" creationId="{17FC539C-B783-4B03-9F9E-D13430F3F64F}"/>
          </ac:spMkLst>
        </pc:spChg>
        <pc:spChg chg="add">
          <ac:chgData name="Abhiroop Mukherjee" userId="5fbc6062963ca2c0" providerId="LiveId" clId="{BA04AB18-81BA-44F6-8A17-E30D392E2E82}" dt="2021-04-07T15:51:42.708" v="2028" actId="26606"/>
          <ac:spMkLst>
            <pc:docMk/>
            <pc:sldMk cId="2610173227" sldId="311"/>
            <ac:spMk id="65" creationId="{284B70D5-875B-433D-BDBD-1522A85D6C1D}"/>
          </ac:spMkLst>
        </pc:spChg>
        <pc:spChg chg="add">
          <ac:chgData name="Abhiroop Mukherjee" userId="5fbc6062963ca2c0" providerId="LiveId" clId="{BA04AB18-81BA-44F6-8A17-E30D392E2E82}" dt="2021-04-07T15:51:42.708" v="2028" actId="26606"/>
          <ac:spMkLst>
            <pc:docMk/>
            <pc:sldMk cId="2610173227" sldId="311"/>
            <ac:spMk id="69" creationId="{1E299956-A9E7-4FC1-A0B1-D590CA9730E8}"/>
          </ac:spMkLst>
        </pc:spChg>
        <pc:spChg chg="add">
          <ac:chgData name="Abhiroop Mukherjee" userId="5fbc6062963ca2c0" providerId="LiveId" clId="{BA04AB18-81BA-44F6-8A17-E30D392E2E82}" dt="2021-04-07T15:51:42.708" v="2028" actId="26606"/>
          <ac:spMkLst>
            <pc:docMk/>
            <pc:sldMk cId="2610173227" sldId="311"/>
            <ac:spMk id="71" creationId="{17FC539C-B783-4B03-9F9E-D13430F3F64F}"/>
          </ac:spMkLst>
        </pc:spChg>
        <pc:picChg chg="mod">
          <ac:chgData name="Abhiroop Mukherjee" userId="5fbc6062963ca2c0" providerId="LiveId" clId="{BA04AB18-81BA-44F6-8A17-E30D392E2E82}" dt="2021-04-07T15:51:42.708" v="2028" actId="26606"/>
          <ac:picMkLst>
            <pc:docMk/>
            <pc:sldMk cId="2610173227" sldId="311"/>
            <ac:picMk id="5" creationId="{99059347-F5D1-41F7-B30A-23EE2BA4D650}"/>
          </ac:picMkLst>
        </pc:picChg>
        <pc:cxnChg chg="del">
          <ac:chgData name="Abhiroop Mukherjee" userId="5fbc6062963ca2c0" providerId="LiveId" clId="{BA04AB18-81BA-44F6-8A17-E30D392E2E82}" dt="2021-04-07T15:51:42.708" v="2028" actId="26606"/>
          <ac:cxnSpMkLst>
            <pc:docMk/>
            <pc:sldMk cId="2610173227" sldId="311"/>
            <ac:cxnSpMk id="56" creationId="{C947DF4A-614C-4B4C-8B80-E5B9D8E8CFED}"/>
          </ac:cxnSpMkLst>
        </pc:cxnChg>
        <pc:cxnChg chg="add">
          <ac:chgData name="Abhiroop Mukherjee" userId="5fbc6062963ca2c0" providerId="LiveId" clId="{BA04AB18-81BA-44F6-8A17-E30D392E2E82}" dt="2021-04-07T15:51:42.708" v="2028" actId="26606"/>
          <ac:cxnSpMkLst>
            <pc:docMk/>
            <pc:sldMk cId="2610173227" sldId="311"/>
            <ac:cxnSpMk id="67" creationId="{C947DF4A-614C-4B4C-8B80-E5B9D8E8CFED}"/>
          </ac:cxnSpMkLst>
        </pc:cxnChg>
      </pc:sldChg>
      <pc:sldChg chg="addSp delSp modSp new mod setBg setClrOvrMap">
        <pc:chgData name="Abhiroop Mukherjee" userId="5fbc6062963ca2c0" providerId="LiveId" clId="{BA04AB18-81BA-44F6-8A17-E30D392E2E82}" dt="2021-04-07T15:58:52.558" v="2717" actId="26606"/>
        <pc:sldMkLst>
          <pc:docMk/>
          <pc:sldMk cId="3429303770" sldId="312"/>
        </pc:sldMkLst>
        <pc:spChg chg="mod">
          <ac:chgData name="Abhiroop Mukherjee" userId="5fbc6062963ca2c0" providerId="LiveId" clId="{BA04AB18-81BA-44F6-8A17-E30D392E2E82}" dt="2021-04-07T15:57:59.127" v="2623" actId="26606"/>
          <ac:spMkLst>
            <pc:docMk/>
            <pc:sldMk cId="3429303770" sldId="312"/>
            <ac:spMk id="2" creationId="{0D8666D5-BB6C-4EF9-AA8A-A61F4629E79E}"/>
          </ac:spMkLst>
        </pc:spChg>
        <pc:spChg chg="mod">
          <ac:chgData name="Abhiroop Mukherjee" userId="5fbc6062963ca2c0" providerId="LiveId" clId="{BA04AB18-81BA-44F6-8A17-E30D392E2E82}" dt="2021-04-07T15:58:47.297" v="2716" actId="20577"/>
          <ac:spMkLst>
            <pc:docMk/>
            <pc:sldMk cId="3429303770" sldId="312"/>
            <ac:spMk id="3" creationId="{88E9313C-B6BA-4DB2-8304-DCBDE3D6FD91}"/>
          </ac:spMkLst>
        </pc:spChg>
        <pc:spChg chg="add del">
          <ac:chgData name="Abhiroop Mukherjee" userId="5fbc6062963ca2c0" providerId="LiveId" clId="{BA04AB18-81BA-44F6-8A17-E30D392E2E82}" dt="2021-04-07T15:58:52.558" v="2717" actId="26606"/>
          <ac:spMkLst>
            <pc:docMk/>
            <pc:sldMk cId="3429303770" sldId="312"/>
            <ac:spMk id="8" creationId="{3741B58E-3B65-4A01-A276-975AB2CF8A08}"/>
          </ac:spMkLst>
        </pc:spChg>
        <pc:spChg chg="add del">
          <ac:chgData name="Abhiroop Mukherjee" userId="5fbc6062963ca2c0" providerId="LiveId" clId="{BA04AB18-81BA-44F6-8A17-E30D392E2E82}" dt="2021-04-07T15:57:37.568" v="2616" actId="26606"/>
          <ac:spMkLst>
            <pc:docMk/>
            <pc:sldMk cId="3429303770" sldId="312"/>
            <ac:spMk id="9" creationId="{311973C2-EB8B-452A-A698-4A252FD3AE28}"/>
          </ac:spMkLst>
        </pc:spChg>
        <pc:spChg chg="add del">
          <ac:chgData name="Abhiroop Mukherjee" userId="5fbc6062963ca2c0" providerId="LiveId" clId="{BA04AB18-81BA-44F6-8A17-E30D392E2E82}" dt="2021-04-07T15:58:52.558" v="2717" actId="26606"/>
          <ac:spMkLst>
            <pc:docMk/>
            <pc:sldMk cId="3429303770" sldId="312"/>
            <ac:spMk id="10" creationId="{7AAC67C3-831B-4AB1-A259-DFB839CAFAFC}"/>
          </ac:spMkLst>
        </pc:spChg>
        <pc:spChg chg="add del">
          <ac:chgData name="Abhiroop Mukherjee" userId="5fbc6062963ca2c0" providerId="LiveId" clId="{BA04AB18-81BA-44F6-8A17-E30D392E2E82}" dt="2021-04-07T15:57:37.568" v="2616" actId="26606"/>
          <ac:spMkLst>
            <pc:docMk/>
            <pc:sldMk cId="3429303770" sldId="312"/>
            <ac:spMk id="11" creationId="{10162E77-11AD-44A7-84EC-40C59EEFBD2E}"/>
          </ac:spMkLst>
        </pc:spChg>
        <pc:spChg chg="add del">
          <ac:chgData name="Abhiroop Mukherjee" userId="5fbc6062963ca2c0" providerId="LiveId" clId="{BA04AB18-81BA-44F6-8A17-E30D392E2E82}" dt="2021-04-07T15:58:52.558" v="2717" actId="26606"/>
          <ac:spMkLst>
            <pc:docMk/>
            <pc:sldMk cId="3429303770" sldId="312"/>
            <ac:spMk id="12" creationId="{054B3F04-9EAC-45C0-B3CE-0387EEA10A0C}"/>
          </ac:spMkLst>
        </pc:spChg>
        <pc:spChg chg="add">
          <ac:chgData name="Abhiroop Mukherjee" userId="5fbc6062963ca2c0" providerId="LiveId" clId="{BA04AB18-81BA-44F6-8A17-E30D392E2E82}" dt="2021-04-07T15:58:52.558" v="2717" actId="26606"/>
          <ac:spMkLst>
            <pc:docMk/>
            <pc:sldMk cId="3429303770" sldId="312"/>
            <ac:spMk id="14" creationId="{3741B58E-3B65-4A01-A276-975AB2CF8A08}"/>
          </ac:spMkLst>
        </pc:spChg>
        <pc:spChg chg="add del">
          <ac:chgData name="Abhiroop Mukherjee" userId="5fbc6062963ca2c0" providerId="LiveId" clId="{BA04AB18-81BA-44F6-8A17-E30D392E2E82}" dt="2021-04-07T15:57:38.827" v="2618" actId="26606"/>
          <ac:spMkLst>
            <pc:docMk/>
            <pc:sldMk cId="3429303770" sldId="312"/>
            <ac:spMk id="17" creationId="{C609E9FA-BDDE-45C4-8F5E-974D4208D2EA}"/>
          </ac:spMkLst>
        </pc:spChg>
        <pc:spChg chg="add del">
          <ac:chgData name="Abhiroop Mukherjee" userId="5fbc6062963ca2c0" providerId="LiveId" clId="{BA04AB18-81BA-44F6-8A17-E30D392E2E82}" dt="2021-04-07T15:57:38.827" v="2618" actId="26606"/>
          <ac:spMkLst>
            <pc:docMk/>
            <pc:sldMk cId="3429303770" sldId="312"/>
            <ac:spMk id="18" creationId="{7737E529-E43B-4948-B3C4-7F6B806FCCFD}"/>
          </ac:spMkLst>
        </pc:spChg>
        <pc:spChg chg="add">
          <ac:chgData name="Abhiroop Mukherjee" userId="5fbc6062963ca2c0" providerId="LiveId" clId="{BA04AB18-81BA-44F6-8A17-E30D392E2E82}" dt="2021-04-07T15:58:52.558" v="2717" actId="26606"/>
          <ac:spMkLst>
            <pc:docMk/>
            <pc:sldMk cId="3429303770" sldId="312"/>
            <ac:spMk id="19" creationId="{7AAC67C3-831B-4AB1-A259-DFB839CAFAFC}"/>
          </ac:spMkLst>
        </pc:spChg>
        <pc:spChg chg="add del">
          <ac:chgData name="Abhiroop Mukherjee" userId="5fbc6062963ca2c0" providerId="LiveId" clId="{BA04AB18-81BA-44F6-8A17-E30D392E2E82}" dt="2021-04-07T15:57:47.638" v="2622" actId="26606"/>
          <ac:spMkLst>
            <pc:docMk/>
            <pc:sldMk cId="3429303770" sldId="312"/>
            <ac:spMk id="20" creationId="{311973C2-EB8B-452A-A698-4A252FD3AE28}"/>
          </ac:spMkLst>
        </pc:spChg>
        <pc:spChg chg="add del">
          <ac:chgData name="Abhiroop Mukherjee" userId="5fbc6062963ca2c0" providerId="LiveId" clId="{BA04AB18-81BA-44F6-8A17-E30D392E2E82}" dt="2021-04-07T15:57:47.638" v="2622" actId="26606"/>
          <ac:spMkLst>
            <pc:docMk/>
            <pc:sldMk cId="3429303770" sldId="312"/>
            <ac:spMk id="21" creationId="{10162E77-11AD-44A7-84EC-40C59EEFBD2E}"/>
          </ac:spMkLst>
        </pc:spChg>
        <pc:spChg chg="add">
          <ac:chgData name="Abhiroop Mukherjee" userId="5fbc6062963ca2c0" providerId="LiveId" clId="{BA04AB18-81BA-44F6-8A17-E30D392E2E82}" dt="2021-04-07T15:58:52.558" v="2717" actId="26606"/>
          <ac:spMkLst>
            <pc:docMk/>
            <pc:sldMk cId="3429303770" sldId="312"/>
            <ac:spMk id="24" creationId="{054B3F04-9EAC-45C0-B3CE-0387EEA10A0C}"/>
          </ac:spMkLst>
        </pc:spChg>
        <pc:picChg chg="add del">
          <ac:chgData name="Abhiroop Mukherjee" userId="5fbc6062963ca2c0" providerId="LiveId" clId="{BA04AB18-81BA-44F6-8A17-E30D392E2E82}" dt="2021-04-07T15:57:37.568" v="2616" actId="26606"/>
          <ac:picMkLst>
            <pc:docMk/>
            <pc:sldMk cId="3429303770" sldId="312"/>
            <ac:picMk id="5" creationId="{04766453-04D9-4E32-949E-1B7C8D8F193F}"/>
          </ac:picMkLst>
        </pc:picChg>
        <pc:picChg chg="add del">
          <ac:chgData name="Abhiroop Mukherjee" userId="5fbc6062963ca2c0" providerId="LiveId" clId="{BA04AB18-81BA-44F6-8A17-E30D392E2E82}" dt="2021-04-07T15:57:38.827" v="2618" actId="26606"/>
          <ac:picMkLst>
            <pc:docMk/>
            <pc:sldMk cId="3429303770" sldId="312"/>
            <ac:picMk id="15" creationId="{678D3308-48A5-4D7C-8A1F-55D978D827A0}"/>
          </ac:picMkLst>
        </pc:picChg>
        <pc:picChg chg="add del">
          <ac:chgData name="Abhiroop Mukherjee" userId="5fbc6062963ca2c0" providerId="LiveId" clId="{BA04AB18-81BA-44F6-8A17-E30D392E2E82}" dt="2021-04-07T15:57:47.638" v="2622" actId="26606"/>
          <ac:picMkLst>
            <pc:docMk/>
            <pc:sldMk cId="3429303770" sldId="312"/>
            <ac:picMk id="22" creationId="{04766453-04D9-4E32-949E-1B7C8D8F193F}"/>
          </ac:picMkLst>
        </pc:picChg>
        <pc:cxnChg chg="add del">
          <ac:chgData name="Abhiroop Mukherjee" userId="5fbc6062963ca2c0" providerId="LiveId" clId="{BA04AB18-81BA-44F6-8A17-E30D392E2E82}" dt="2021-04-07T15:57:37.568" v="2616" actId="26606"/>
          <ac:cxnSpMkLst>
            <pc:docMk/>
            <pc:sldMk cId="3429303770" sldId="312"/>
            <ac:cxnSpMk id="13" creationId="{5AB158E9-1B40-4CD6-95F0-95CA11DF7B7A}"/>
          </ac:cxnSpMkLst>
        </pc:cxnChg>
        <pc:cxnChg chg="add del">
          <ac:chgData name="Abhiroop Mukherjee" userId="5fbc6062963ca2c0" providerId="LiveId" clId="{BA04AB18-81BA-44F6-8A17-E30D392E2E82}" dt="2021-04-07T15:57:38.827" v="2618" actId="26606"/>
          <ac:cxnSpMkLst>
            <pc:docMk/>
            <pc:sldMk cId="3429303770" sldId="312"/>
            <ac:cxnSpMk id="16" creationId="{45549E29-E797-4A00-B030-3AB01640CFDC}"/>
          </ac:cxnSpMkLst>
        </pc:cxnChg>
        <pc:cxnChg chg="add del">
          <ac:chgData name="Abhiroop Mukherjee" userId="5fbc6062963ca2c0" providerId="LiveId" clId="{BA04AB18-81BA-44F6-8A17-E30D392E2E82}" dt="2021-04-07T15:57:47.638" v="2622" actId="26606"/>
          <ac:cxnSpMkLst>
            <pc:docMk/>
            <pc:sldMk cId="3429303770" sldId="312"/>
            <ac:cxnSpMk id="23" creationId="{5AB158E9-1B40-4CD6-95F0-95CA11DF7B7A}"/>
          </ac:cxnSpMkLst>
        </pc:cxnChg>
      </pc:sldChg>
      <pc:sldChg chg="addSp delSp modSp add mod ord">
        <pc:chgData name="Abhiroop Mukherjee" userId="5fbc6062963ca2c0" providerId="LiveId" clId="{BA04AB18-81BA-44F6-8A17-E30D392E2E82}" dt="2021-04-07T16:06:42.286" v="3405" actId="26606"/>
        <pc:sldMkLst>
          <pc:docMk/>
          <pc:sldMk cId="3949680059" sldId="313"/>
        </pc:sldMkLst>
        <pc:spChg chg="mod">
          <ac:chgData name="Abhiroop Mukherjee" userId="5fbc6062963ca2c0" providerId="LiveId" clId="{BA04AB18-81BA-44F6-8A17-E30D392E2E82}" dt="2021-04-07T16:06:42.277" v="3404" actId="26606"/>
          <ac:spMkLst>
            <pc:docMk/>
            <pc:sldMk cId="3949680059" sldId="313"/>
            <ac:spMk id="2" creationId="{D595B95A-705A-4D49-A704-0108F2F33E09}"/>
          </ac:spMkLst>
        </pc:spChg>
        <pc:spChg chg="mod">
          <ac:chgData name="Abhiroop Mukherjee" userId="5fbc6062963ca2c0" providerId="LiveId" clId="{BA04AB18-81BA-44F6-8A17-E30D392E2E82}" dt="2021-04-07T16:06:42.286" v="3405" actId="26606"/>
          <ac:spMkLst>
            <pc:docMk/>
            <pc:sldMk cId="3949680059" sldId="313"/>
            <ac:spMk id="3" creationId="{4B817802-A38C-4038-895E-B8B15F8D564B}"/>
          </ac:spMkLst>
        </pc:spChg>
        <pc:spChg chg="add del">
          <ac:chgData name="Abhiroop Mukherjee" userId="5fbc6062963ca2c0" providerId="LiveId" clId="{BA04AB18-81BA-44F6-8A17-E30D392E2E82}" dt="2021-04-07T16:06:42.286" v="3405" actId="26606"/>
          <ac:spMkLst>
            <pc:docMk/>
            <pc:sldMk cId="3949680059" sldId="313"/>
            <ac:spMk id="8" creationId="{3741B58E-3B65-4A01-A276-975AB2CF8A08}"/>
          </ac:spMkLst>
        </pc:spChg>
        <pc:spChg chg="add del">
          <ac:chgData name="Abhiroop Mukherjee" userId="5fbc6062963ca2c0" providerId="LiveId" clId="{BA04AB18-81BA-44F6-8A17-E30D392E2E82}" dt="2021-04-07T16:06:42.286" v="3405" actId="26606"/>
          <ac:spMkLst>
            <pc:docMk/>
            <pc:sldMk cId="3949680059" sldId="313"/>
            <ac:spMk id="10" creationId="{7AAC67C3-831B-4AB1-A259-DFB839CAFAFC}"/>
          </ac:spMkLst>
        </pc:spChg>
        <pc:spChg chg="add del">
          <ac:chgData name="Abhiroop Mukherjee" userId="5fbc6062963ca2c0" providerId="LiveId" clId="{BA04AB18-81BA-44F6-8A17-E30D392E2E82}" dt="2021-04-07T16:06:42.286" v="3405" actId="26606"/>
          <ac:spMkLst>
            <pc:docMk/>
            <pc:sldMk cId="3949680059" sldId="313"/>
            <ac:spMk id="12" creationId="{054B3F04-9EAC-45C0-B3CE-0387EEA10A0C}"/>
          </ac:spMkLst>
        </pc:spChg>
        <pc:spChg chg="add del">
          <ac:chgData name="Abhiroop Mukherjee" userId="5fbc6062963ca2c0" providerId="LiveId" clId="{BA04AB18-81BA-44F6-8A17-E30D392E2E82}" dt="2021-04-07T16:06:41.768" v="3401" actId="26606"/>
          <ac:spMkLst>
            <pc:docMk/>
            <pc:sldMk cId="3949680059" sldId="313"/>
            <ac:spMk id="17" creationId="{3741B58E-3B65-4A01-A276-975AB2CF8A08}"/>
          </ac:spMkLst>
        </pc:spChg>
        <pc:spChg chg="add del">
          <ac:chgData name="Abhiroop Mukherjee" userId="5fbc6062963ca2c0" providerId="LiveId" clId="{BA04AB18-81BA-44F6-8A17-E30D392E2E82}" dt="2021-04-07T16:06:41.768" v="3401" actId="26606"/>
          <ac:spMkLst>
            <pc:docMk/>
            <pc:sldMk cId="3949680059" sldId="313"/>
            <ac:spMk id="19" creationId="{7AAC67C3-831B-4AB1-A259-DFB839CAFAFC}"/>
          </ac:spMkLst>
        </pc:spChg>
        <pc:spChg chg="add del">
          <ac:chgData name="Abhiroop Mukherjee" userId="5fbc6062963ca2c0" providerId="LiveId" clId="{BA04AB18-81BA-44F6-8A17-E30D392E2E82}" dt="2021-04-07T16:06:41.768" v="3401" actId="26606"/>
          <ac:spMkLst>
            <pc:docMk/>
            <pc:sldMk cId="3949680059" sldId="313"/>
            <ac:spMk id="21" creationId="{054B3F04-9EAC-45C0-B3CE-0387EEA10A0C}"/>
          </ac:spMkLst>
        </pc:spChg>
        <pc:spChg chg="add del">
          <ac:chgData name="Abhiroop Mukherjee" userId="5fbc6062963ca2c0" providerId="LiveId" clId="{BA04AB18-81BA-44F6-8A17-E30D392E2E82}" dt="2021-04-07T16:06:42.277" v="3404" actId="26606"/>
          <ac:spMkLst>
            <pc:docMk/>
            <pc:sldMk cId="3949680059" sldId="313"/>
            <ac:spMk id="23" creationId="{CECF0FC6-D57B-48B6-9036-F4FFD91A4B34}"/>
          </ac:spMkLst>
        </pc:spChg>
        <pc:spChg chg="add del">
          <ac:chgData name="Abhiroop Mukherjee" userId="5fbc6062963ca2c0" providerId="LiveId" clId="{BA04AB18-81BA-44F6-8A17-E30D392E2E82}" dt="2021-04-07T16:06:42.277" v="3404" actId="26606"/>
          <ac:spMkLst>
            <pc:docMk/>
            <pc:sldMk cId="3949680059" sldId="313"/>
            <ac:spMk id="24" creationId="{717A211C-5863-4303-AC3D-AEBFDF6D6A4C}"/>
          </ac:spMkLst>
        </pc:spChg>
        <pc:spChg chg="add del">
          <ac:chgData name="Abhiroop Mukherjee" userId="5fbc6062963ca2c0" providerId="LiveId" clId="{BA04AB18-81BA-44F6-8A17-E30D392E2E82}" dt="2021-04-07T16:06:42.277" v="3404" actId="26606"/>
          <ac:spMkLst>
            <pc:docMk/>
            <pc:sldMk cId="3949680059" sldId="313"/>
            <ac:spMk id="25" creationId="{087519CD-2FFF-42E3-BB0C-FEAA828BA5DB}"/>
          </ac:spMkLst>
        </pc:spChg>
        <pc:spChg chg="add">
          <ac:chgData name="Abhiroop Mukherjee" userId="5fbc6062963ca2c0" providerId="LiveId" clId="{BA04AB18-81BA-44F6-8A17-E30D392E2E82}" dt="2021-04-07T16:06:42.286" v="3405" actId="26606"/>
          <ac:spMkLst>
            <pc:docMk/>
            <pc:sldMk cId="3949680059" sldId="313"/>
            <ac:spMk id="27" creationId="{3741B58E-3B65-4A01-A276-975AB2CF8A08}"/>
          </ac:spMkLst>
        </pc:spChg>
        <pc:spChg chg="add">
          <ac:chgData name="Abhiroop Mukherjee" userId="5fbc6062963ca2c0" providerId="LiveId" clId="{BA04AB18-81BA-44F6-8A17-E30D392E2E82}" dt="2021-04-07T16:06:42.286" v="3405" actId="26606"/>
          <ac:spMkLst>
            <pc:docMk/>
            <pc:sldMk cId="3949680059" sldId="313"/>
            <ac:spMk id="28" creationId="{7AAC67C3-831B-4AB1-A259-DFB839CAFAFC}"/>
          </ac:spMkLst>
        </pc:spChg>
        <pc:spChg chg="add">
          <ac:chgData name="Abhiroop Mukherjee" userId="5fbc6062963ca2c0" providerId="LiveId" clId="{BA04AB18-81BA-44F6-8A17-E30D392E2E82}" dt="2021-04-07T16:06:42.286" v="3405" actId="26606"/>
          <ac:spMkLst>
            <pc:docMk/>
            <pc:sldMk cId="3949680059" sldId="313"/>
            <ac:spMk id="29" creationId="{054B3F04-9EAC-45C0-B3CE-0387EEA10A0C}"/>
          </ac:spMkLst>
        </pc:spChg>
      </pc:sldChg>
      <pc:sldChg chg="addSp delSp modSp add mod ord">
        <pc:chgData name="Abhiroop Mukherjee" userId="5fbc6062963ca2c0" providerId="LiveId" clId="{BA04AB18-81BA-44F6-8A17-E30D392E2E82}" dt="2021-04-07T16:09:43.729" v="3703" actId="732"/>
        <pc:sldMkLst>
          <pc:docMk/>
          <pc:sldMk cId="2517874540" sldId="314"/>
        </pc:sldMkLst>
        <pc:spChg chg="mod">
          <ac:chgData name="Abhiroop Mukherjee" userId="5fbc6062963ca2c0" providerId="LiveId" clId="{BA04AB18-81BA-44F6-8A17-E30D392E2E82}" dt="2021-04-07T16:07:14.807" v="3430"/>
          <ac:spMkLst>
            <pc:docMk/>
            <pc:sldMk cId="2517874540" sldId="314"/>
            <ac:spMk id="2" creationId="{A2E81D72-EC99-4091-AA2C-660CCFAC39B6}"/>
          </ac:spMkLst>
        </pc:spChg>
        <pc:spChg chg="mod">
          <ac:chgData name="Abhiroop Mukherjee" userId="5fbc6062963ca2c0" providerId="LiveId" clId="{BA04AB18-81BA-44F6-8A17-E30D392E2E82}" dt="2021-04-07T16:09:35.377" v="3702" actId="26606"/>
          <ac:spMkLst>
            <pc:docMk/>
            <pc:sldMk cId="2517874540" sldId="314"/>
            <ac:spMk id="10" creationId="{B0DBBD15-5CB7-4758-94C6-9FCA6E3AA552}"/>
          </ac:spMkLst>
        </pc:spChg>
        <pc:spChg chg="add del">
          <ac:chgData name="Abhiroop Mukherjee" userId="5fbc6062963ca2c0" providerId="LiveId" clId="{BA04AB18-81BA-44F6-8A17-E30D392E2E82}" dt="2021-04-07T16:09:35.377" v="3702" actId="26606"/>
          <ac:spMkLst>
            <pc:docMk/>
            <pc:sldMk cId="2517874540" sldId="314"/>
            <ac:spMk id="65" creationId="{284B70D5-875B-433D-BDBD-1522A85D6C1D}"/>
          </ac:spMkLst>
        </pc:spChg>
        <pc:spChg chg="add del">
          <ac:chgData name="Abhiroop Mukherjee" userId="5fbc6062963ca2c0" providerId="LiveId" clId="{BA04AB18-81BA-44F6-8A17-E30D392E2E82}" dt="2021-04-07T16:09:35.377" v="3702" actId="26606"/>
          <ac:spMkLst>
            <pc:docMk/>
            <pc:sldMk cId="2517874540" sldId="314"/>
            <ac:spMk id="69" creationId="{1E299956-A9E7-4FC1-A0B1-D590CA9730E8}"/>
          </ac:spMkLst>
        </pc:spChg>
        <pc:spChg chg="add del">
          <ac:chgData name="Abhiroop Mukherjee" userId="5fbc6062963ca2c0" providerId="LiveId" clId="{BA04AB18-81BA-44F6-8A17-E30D392E2E82}" dt="2021-04-07T16:09:35.377" v="3702" actId="26606"/>
          <ac:spMkLst>
            <pc:docMk/>
            <pc:sldMk cId="2517874540" sldId="314"/>
            <ac:spMk id="71" creationId="{17FC539C-B783-4B03-9F9E-D13430F3F64F}"/>
          </ac:spMkLst>
        </pc:spChg>
        <pc:spChg chg="add del">
          <ac:chgData name="Abhiroop Mukherjee" userId="5fbc6062963ca2c0" providerId="LiveId" clId="{BA04AB18-81BA-44F6-8A17-E30D392E2E82}" dt="2021-04-07T16:09:35.357" v="3701" actId="26606"/>
          <ac:spMkLst>
            <pc:docMk/>
            <pc:sldMk cId="2517874540" sldId="314"/>
            <ac:spMk id="76" creationId="{284B70D5-875B-433D-BDBD-1522A85D6C1D}"/>
          </ac:spMkLst>
        </pc:spChg>
        <pc:spChg chg="add del">
          <ac:chgData name="Abhiroop Mukherjee" userId="5fbc6062963ca2c0" providerId="LiveId" clId="{BA04AB18-81BA-44F6-8A17-E30D392E2E82}" dt="2021-04-07T16:09:35.357" v="3701" actId="26606"/>
          <ac:spMkLst>
            <pc:docMk/>
            <pc:sldMk cId="2517874540" sldId="314"/>
            <ac:spMk id="80" creationId="{1E299956-A9E7-4FC1-A0B1-D590CA9730E8}"/>
          </ac:spMkLst>
        </pc:spChg>
        <pc:spChg chg="add del">
          <ac:chgData name="Abhiroop Mukherjee" userId="5fbc6062963ca2c0" providerId="LiveId" clId="{BA04AB18-81BA-44F6-8A17-E30D392E2E82}" dt="2021-04-07T16:09:35.357" v="3701" actId="26606"/>
          <ac:spMkLst>
            <pc:docMk/>
            <pc:sldMk cId="2517874540" sldId="314"/>
            <ac:spMk id="82" creationId="{17FC539C-B783-4B03-9F9E-D13430F3F64F}"/>
          </ac:spMkLst>
        </pc:spChg>
        <pc:spChg chg="add">
          <ac:chgData name="Abhiroop Mukherjee" userId="5fbc6062963ca2c0" providerId="LiveId" clId="{BA04AB18-81BA-44F6-8A17-E30D392E2E82}" dt="2021-04-07T16:09:35.377" v="3702" actId="26606"/>
          <ac:spMkLst>
            <pc:docMk/>
            <pc:sldMk cId="2517874540" sldId="314"/>
            <ac:spMk id="84" creationId="{10162E77-11AD-44A7-84EC-40C59EEFBD2E}"/>
          </ac:spMkLst>
        </pc:spChg>
        <pc:spChg chg="add">
          <ac:chgData name="Abhiroop Mukherjee" userId="5fbc6062963ca2c0" providerId="LiveId" clId="{BA04AB18-81BA-44F6-8A17-E30D392E2E82}" dt="2021-04-07T16:09:35.377" v="3702" actId="26606"/>
          <ac:spMkLst>
            <pc:docMk/>
            <pc:sldMk cId="2517874540" sldId="314"/>
            <ac:spMk id="86" creationId="{6329CBCE-21AE-419D-AC1F-8ACF510A6670}"/>
          </ac:spMkLst>
        </pc:spChg>
        <pc:spChg chg="add">
          <ac:chgData name="Abhiroop Mukherjee" userId="5fbc6062963ca2c0" providerId="LiveId" clId="{BA04AB18-81BA-44F6-8A17-E30D392E2E82}" dt="2021-04-07T16:09:35.377" v="3702" actId="26606"/>
          <ac:spMkLst>
            <pc:docMk/>
            <pc:sldMk cId="2517874540" sldId="314"/>
            <ac:spMk id="87" creationId="{FF2DA012-1414-493D-888F-5D99D0BDA322}"/>
          </ac:spMkLst>
        </pc:spChg>
        <pc:picChg chg="mod modCrop">
          <ac:chgData name="Abhiroop Mukherjee" userId="5fbc6062963ca2c0" providerId="LiveId" clId="{BA04AB18-81BA-44F6-8A17-E30D392E2E82}" dt="2021-04-07T16:09:43.729" v="3703" actId="732"/>
          <ac:picMkLst>
            <pc:docMk/>
            <pc:sldMk cId="2517874540" sldId="314"/>
            <ac:picMk id="5" creationId="{99059347-F5D1-41F7-B30A-23EE2BA4D650}"/>
          </ac:picMkLst>
        </pc:picChg>
        <pc:cxnChg chg="add del">
          <ac:chgData name="Abhiroop Mukherjee" userId="5fbc6062963ca2c0" providerId="LiveId" clId="{BA04AB18-81BA-44F6-8A17-E30D392E2E82}" dt="2021-04-07T16:09:35.377" v="3702" actId="26606"/>
          <ac:cxnSpMkLst>
            <pc:docMk/>
            <pc:sldMk cId="2517874540" sldId="314"/>
            <ac:cxnSpMk id="67" creationId="{C947DF4A-614C-4B4C-8B80-E5B9D8E8CFED}"/>
          </ac:cxnSpMkLst>
        </pc:cxnChg>
        <pc:cxnChg chg="add del">
          <ac:chgData name="Abhiroop Mukherjee" userId="5fbc6062963ca2c0" providerId="LiveId" clId="{BA04AB18-81BA-44F6-8A17-E30D392E2E82}" dt="2021-04-07T16:09:35.357" v="3701" actId="26606"/>
          <ac:cxnSpMkLst>
            <pc:docMk/>
            <pc:sldMk cId="2517874540" sldId="314"/>
            <ac:cxnSpMk id="78" creationId="{C947DF4A-614C-4B4C-8B80-E5B9D8E8CFED}"/>
          </ac:cxnSpMkLst>
        </pc:cxnChg>
        <pc:cxnChg chg="add">
          <ac:chgData name="Abhiroop Mukherjee" userId="5fbc6062963ca2c0" providerId="LiveId" clId="{BA04AB18-81BA-44F6-8A17-E30D392E2E82}" dt="2021-04-07T16:09:35.377" v="3702" actId="26606"/>
          <ac:cxnSpMkLst>
            <pc:docMk/>
            <pc:sldMk cId="2517874540" sldId="314"/>
            <ac:cxnSpMk id="85" creationId="{5AB158E9-1B40-4CD6-95F0-95CA11DF7B7A}"/>
          </ac:cxnSpMkLst>
        </pc:cxnChg>
      </pc:sldChg>
      <pc:sldChg chg="addSp delSp modSp add del mod">
        <pc:chgData name="Abhiroop Mukherjee" userId="5fbc6062963ca2c0" providerId="LiveId" clId="{BA04AB18-81BA-44F6-8A17-E30D392E2E82}" dt="2021-04-07T16:10:38.769" v="3767" actId="2696"/>
        <pc:sldMkLst>
          <pc:docMk/>
          <pc:sldMk cId="4103164960" sldId="315"/>
        </pc:sldMkLst>
        <pc:spChg chg="mod">
          <ac:chgData name="Abhiroop Mukherjee" userId="5fbc6062963ca2c0" providerId="LiveId" clId="{BA04AB18-81BA-44F6-8A17-E30D392E2E82}" dt="2021-04-07T16:10:31.678" v="3764" actId="26606"/>
          <ac:spMkLst>
            <pc:docMk/>
            <pc:sldMk cId="4103164960" sldId="315"/>
            <ac:spMk id="2" creationId="{A2E81D72-EC99-4091-AA2C-660CCFAC39B6}"/>
          </ac:spMkLst>
        </pc:spChg>
        <pc:spChg chg="mod">
          <ac:chgData name="Abhiroop Mukherjee" userId="5fbc6062963ca2c0" providerId="LiveId" clId="{BA04AB18-81BA-44F6-8A17-E30D392E2E82}" dt="2021-04-07T16:10:31.687" v="3765" actId="26606"/>
          <ac:spMkLst>
            <pc:docMk/>
            <pc:sldMk cId="4103164960" sldId="315"/>
            <ac:spMk id="10" creationId="{B0DBBD15-5CB7-4758-94C6-9FCA6E3AA552}"/>
          </ac:spMkLst>
        </pc:spChg>
        <pc:spChg chg="add del">
          <ac:chgData name="Abhiroop Mukherjee" userId="5fbc6062963ca2c0" providerId="LiveId" clId="{BA04AB18-81BA-44F6-8A17-E30D392E2E82}" dt="2021-04-07T16:10:31.687" v="3765" actId="26606"/>
          <ac:spMkLst>
            <pc:docMk/>
            <pc:sldMk cId="4103164960" sldId="315"/>
            <ac:spMk id="84" creationId="{10162E77-11AD-44A7-84EC-40C59EEFBD2E}"/>
          </ac:spMkLst>
        </pc:spChg>
        <pc:spChg chg="add del">
          <ac:chgData name="Abhiroop Mukherjee" userId="5fbc6062963ca2c0" providerId="LiveId" clId="{BA04AB18-81BA-44F6-8A17-E30D392E2E82}" dt="2021-04-07T16:10:31.687" v="3765" actId="26606"/>
          <ac:spMkLst>
            <pc:docMk/>
            <pc:sldMk cId="4103164960" sldId="315"/>
            <ac:spMk id="86" creationId="{6329CBCE-21AE-419D-AC1F-8ACF510A6670}"/>
          </ac:spMkLst>
        </pc:spChg>
        <pc:spChg chg="add del">
          <ac:chgData name="Abhiroop Mukherjee" userId="5fbc6062963ca2c0" providerId="LiveId" clId="{BA04AB18-81BA-44F6-8A17-E30D392E2E82}" dt="2021-04-07T16:10:31.687" v="3765" actId="26606"/>
          <ac:spMkLst>
            <pc:docMk/>
            <pc:sldMk cId="4103164960" sldId="315"/>
            <ac:spMk id="87" creationId="{FF2DA012-1414-493D-888F-5D99D0BDA322}"/>
          </ac:spMkLst>
        </pc:spChg>
        <pc:spChg chg="add del">
          <ac:chgData name="Abhiroop Mukherjee" userId="5fbc6062963ca2c0" providerId="LiveId" clId="{BA04AB18-81BA-44F6-8A17-E30D392E2E82}" dt="2021-04-07T16:10:31.678" v="3764" actId="26606"/>
          <ac:spMkLst>
            <pc:docMk/>
            <pc:sldMk cId="4103164960" sldId="315"/>
            <ac:spMk id="92" creationId="{4E4490D0-3672-446A-AC12-B4830333BDDD}"/>
          </ac:spMkLst>
        </pc:spChg>
        <pc:spChg chg="add del">
          <ac:chgData name="Abhiroop Mukherjee" userId="5fbc6062963ca2c0" providerId="LiveId" clId="{BA04AB18-81BA-44F6-8A17-E30D392E2E82}" dt="2021-04-07T16:10:31.678" v="3764" actId="26606"/>
          <ac:spMkLst>
            <pc:docMk/>
            <pc:sldMk cId="4103164960" sldId="315"/>
            <ac:spMk id="94" creationId="{39CB82C2-DF65-4EC1-8280-F201D50F570B}"/>
          </ac:spMkLst>
        </pc:spChg>
        <pc:spChg chg="add del">
          <ac:chgData name="Abhiroop Mukherjee" userId="5fbc6062963ca2c0" providerId="LiveId" clId="{BA04AB18-81BA-44F6-8A17-E30D392E2E82}" dt="2021-04-07T16:10:31.678" v="3764" actId="26606"/>
          <ac:spMkLst>
            <pc:docMk/>
            <pc:sldMk cId="4103164960" sldId="315"/>
            <ac:spMk id="98" creationId="{FA4CD5CB-D209-4D70-8CA4-629731C59219}"/>
          </ac:spMkLst>
        </pc:spChg>
        <pc:spChg chg="add del">
          <ac:chgData name="Abhiroop Mukherjee" userId="5fbc6062963ca2c0" providerId="LiveId" clId="{BA04AB18-81BA-44F6-8A17-E30D392E2E82}" dt="2021-04-07T16:10:31.678" v="3764" actId="26606"/>
          <ac:spMkLst>
            <pc:docMk/>
            <pc:sldMk cId="4103164960" sldId="315"/>
            <ac:spMk id="102" creationId="{B4C27B90-DF2B-4D00-BA07-18ED774CD2F1}"/>
          </ac:spMkLst>
        </pc:spChg>
        <pc:spChg chg="add del">
          <ac:chgData name="Abhiroop Mukherjee" userId="5fbc6062963ca2c0" providerId="LiveId" clId="{BA04AB18-81BA-44F6-8A17-E30D392E2E82}" dt="2021-04-07T16:10:31.678" v="3764" actId="26606"/>
          <ac:spMkLst>
            <pc:docMk/>
            <pc:sldMk cId="4103164960" sldId="315"/>
            <ac:spMk id="104" creationId="{593ACC25-C262-417A-8AA9-0641C772BDB6}"/>
          </ac:spMkLst>
        </pc:spChg>
        <pc:spChg chg="add">
          <ac:chgData name="Abhiroop Mukherjee" userId="5fbc6062963ca2c0" providerId="LiveId" clId="{BA04AB18-81BA-44F6-8A17-E30D392E2E82}" dt="2021-04-07T16:10:31.687" v="3765" actId="26606"/>
          <ac:spMkLst>
            <pc:docMk/>
            <pc:sldMk cId="4103164960" sldId="315"/>
            <ac:spMk id="106" creationId="{284B70D5-875B-433D-BDBD-1522A85D6C1D}"/>
          </ac:spMkLst>
        </pc:spChg>
        <pc:spChg chg="add">
          <ac:chgData name="Abhiroop Mukherjee" userId="5fbc6062963ca2c0" providerId="LiveId" clId="{BA04AB18-81BA-44F6-8A17-E30D392E2E82}" dt="2021-04-07T16:10:31.687" v="3765" actId="26606"/>
          <ac:spMkLst>
            <pc:docMk/>
            <pc:sldMk cId="4103164960" sldId="315"/>
            <ac:spMk id="108" creationId="{1E299956-A9E7-4FC1-A0B1-D590CA9730E8}"/>
          </ac:spMkLst>
        </pc:spChg>
        <pc:spChg chg="add">
          <ac:chgData name="Abhiroop Mukherjee" userId="5fbc6062963ca2c0" providerId="LiveId" clId="{BA04AB18-81BA-44F6-8A17-E30D392E2E82}" dt="2021-04-07T16:10:31.687" v="3765" actId="26606"/>
          <ac:spMkLst>
            <pc:docMk/>
            <pc:sldMk cId="4103164960" sldId="315"/>
            <ac:spMk id="109" creationId="{17FC539C-B783-4B03-9F9E-D13430F3F64F}"/>
          </ac:spMkLst>
        </pc:spChg>
        <pc:picChg chg="mod ord">
          <ac:chgData name="Abhiroop Mukherjee" userId="5fbc6062963ca2c0" providerId="LiveId" clId="{BA04AB18-81BA-44F6-8A17-E30D392E2E82}" dt="2021-04-07T16:10:31.687" v="3765" actId="26606"/>
          <ac:picMkLst>
            <pc:docMk/>
            <pc:sldMk cId="4103164960" sldId="315"/>
            <ac:picMk id="5" creationId="{99059347-F5D1-41F7-B30A-23EE2BA4D650}"/>
          </ac:picMkLst>
        </pc:picChg>
        <pc:cxnChg chg="add del">
          <ac:chgData name="Abhiroop Mukherjee" userId="5fbc6062963ca2c0" providerId="LiveId" clId="{BA04AB18-81BA-44F6-8A17-E30D392E2E82}" dt="2021-04-07T16:10:31.687" v="3765" actId="26606"/>
          <ac:cxnSpMkLst>
            <pc:docMk/>
            <pc:sldMk cId="4103164960" sldId="315"/>
            <ac:cxnSpMk id="85" creationId="{5AB158E9-1B40-4CD6-95F0-95CA11DF7B7A}"/>
          </ac:cxnSpMkLst>
        </pc:cxnChg>
        <pc:cxnChg chg="add del">
          <ac:chgData name="Abhiroop Mukherjee" userId="5fbc6062963ca2c0" providerId="LiveId" clId="{BA04AB18-81BA-44F6-8A17-E30D392E2E82}" dt="2021-04-07T16:10:31.678" v="3764" actId="26606"/>
          <ac:cxnSpMkLst>
            <pc:docMk/>
            <pc:sldMk cId="4103164960" sldId="315"/>
            <ac:cxnSpMk id="96" creationId="{7E1D4427-852B-4B37-8E76-0E9F1810BA2A}"/>
          </ac:cxnSpMkLst>
        </pc:cxnChg>
        <pc:cxnChg chg="add del">
          <ac:chgData name="Abhiroop Mukherjee" userId="5fbc6062963ca2c0" providerId="LiveId" clId="{BA04AB18-81BA-44F6-8A17-E30D392E2E82}" dt="2021-04-07T16:10:31.678" v="3764" actId="26606"/>
          <ac:cxnSpMkLst>
            <pc:docMk/>
            <pc:sldMk cId="4103164960" sldId="315"/>
            <ac:cxnSpMk id="100" creationId="{5C6A2BAE-B461-4B55-8E1F-0722ABDD1393}"/>
          </ac:cxnSpMkLst>
        </pc:cxnChg>
        <pc:cxnChg chg="add">
          <ac:chgData name="Abhiroop Mukherjee" userId="5fbc6062963ca2c0" providerId="LiveId" clId="{BA04AB18-81BA-44F6-8A17-E30D392E2E82}" dt="2021-04-07T16:10:31.687" v="3765" actId="26606"/>
          <ac:cxnSpMkLst>
            <pc:docMk/>
            <pc:sldMk cId="4103164960" sldId="315"/>
            <ac:cxnSpMk id="107" creationId="{C947DF4A-614C-4B4C-8B80-E5B9D8E8CFED}"/>
          </ac:cxnSpMkLst>
        </pc:cxnChg>
      </pc:sldChg>
      <pc:sldChg chg="addSp delSp modSp add mod">
        <pc:chgData name="Abhiroop Mukherjee" userId="5fbc6062963ca2c0" providerId="LiveId" clId="{BA04AB18-81BA-44F6-8A17-E30D392E2E82}" dt="2021-04-07T16:12:55.338" v="4103" actId="26606"/>
        <pc:sldMkLst>
          <pc:docMk/>
          <pc:sldMk cId="815679008" sldId="316"/>
        </pc:sldMkLst>
        <pc:spChg chg="mod">
          <ac:chgData name="Abhiroop Mukherjee" userId="5fbc6062963ca2c0" providerId="LiveId" clId="{BA04AB18-81BA-44F6-8A17-E30D392E2E82}" dt="2021-04-07T16:12:55.327" v="4102" actId="26606"/>
          <ac:spMkLst>
            <pc:docMk/>
            <pc:sldMk cId="815679008" sldId="316"/>
            <ac:spMk id="2" creationId="{A2E81D72-EC99-4091-AA2C-660CCFAC39B6}"/>
          </ac:spMkLst>
        </pc:spChg>
        <pc:spChg chg="mod">
          <ac:chgData name="Abhiroop Mukherjee" userId="5fbc6062963ca2c0" providerId="LiveId" clId="{BA04AB18-81BA-44F6-8A17-E30D392E2E82}" dt="2021-04-07T16:12:55.327" v="4102" actId="26606"/>
          <ac:spMkLst>
            <pc:docMk/>
            <pc:sldMk cId="815679008" sldId="316"/>
            <ac:spMk id="10" creationId="{B0DBBD15-5CB7-4758-94C6-9FCA6E3AA552}"/>
          </ac:spMkLst>
        </pc:spChg>
        <pc:spChg chg="add del">
          <ac:chgData name="Abhiroop Mukherjee" userId="5fbc6062963ca2c0" providerId="LiveId" clId="{BA04AB18-81BA-44F6-8A17-E30D392E2E82}" dt="2021-04-07T16:12:49.068" v="4100" actId="26606"/>
          <ac:spMkLst>
            <pc:docMk/>
            <pc:sldMk cId="815679008" sldId="316"/>
            <ac:spMk id="106" creationId="{284B70D5-875B-433D-BDBD-1522A85D6C1D}"/>
          </ac:spMkLst>
        </pc:spChg>
        <pc:spChg chg="add del">
          <ac:chgData name="Abhiroop Mukherjee" userId="5fbc6062963ca2c0" providerId="LiveId" clId="{BA04AB18-81BA-44F6-8A17-E30D392E2E82}" dt="2021-04-07T16:12:49.068" v="4100" actId="26606"/>
          <ac:spMkLst>
            <pc:docMk/>
            <pc:sldMk cId="815679008" sldId="316"/>
            <ac:spMk id="108" creationId="{1E299956-A9E7-4FC1-A0B1-D590CA9730E8}"/>
          </ac:spMkLst>
        </pc:spChg>
        <pc:spChg chg="add del">
          <ac:chgData name="Abhiroop Mukherjee" userId="5fbc6062963ca2c0" providerId="LiveId" clId="{BA04AB18-81BA-44F6-8A17-E30D392E2E82}" dt="2021-04-07T16:12:49.068" v="4100" actId="26606"/>
          <ac:spMkLst>
            <pc:docMk/>
            <pc:sldMk cId="815679008" sldId="316"/>
            <ac:spMk id="109" creationId="{17FC539C-B783-4B03-9F9E-D13430F3F64F}"/>
          </ac:spMkLst>
        </pc:spChg>
        <pc:spChg chg="add del">
          <ac:chgData name="Abhiroop Mukherjee" userId="5fbc6062963ca2c0" providerId="LiveId" clId="{BA04AB18-81BA-44F6-8A17-E30D392E2E82}" dt="2021-04-07T16:12:48.008" v="4097" actId="26606"/>
          <ac:spMkLst>
            <pc:docMk/>
            <pc:sldMk cId="815679008" sldId="316"/>
            <ac:spMk id="114" creationId="{284B70D5-875B-433D-BDBD-1522A85D6C1D}"/>
          </ac:spMkLst>
        </pc:spChg>
        <pc:spChg chg="add del">
          <ac:chgData name="Abhiroop Mukherjee" userId="5fbc6062963ca2c0" providerId="LiveId" clId="{BA04AB18-81BA-44F6-8A17-E30D392E2E82}" dt="2021-04-07T16:12:48.008" v="4097" actId="26606"/>
          <ac:spMkLst>
            <pc:docMk/>
            <pc:sldMk cId="815679008" sldId="316"/>
            <ac:spMk id="118" creationId="{1E299956-A9E7-4FC1-A0B1-D590CA9730E8}"/>
          </ac:spMkLst>
        </pc:spChg>
        <pc:spChg chg="add del">
          <ac:chgData name="Abhiroop Mukherjee" userId="5fbc6062963ca2c0" providerId="LiveId" clId="{BA04AB18-81BA-44F6-8A17-E30D392E2E82}" dt="2021-04-07T16:12:48.008" v="4097" actId="26606"/>
          <ac:spMkLst>
            <pc:docMk/>
            <pc:sldMk cId="815679008" sldId="316"/>
            <ac:spMk id="120" creationId="{17FC539C-B783-4B03-9F9E-D13430F3F64F}"/>
          </ac:spMkLst>
        </pc:spChg>
        <pc:spChg chg="add del">
          <ac:chgData name="Abhiroop Mukherjee" userId="5fbc6062963ca2c0" providerId="LiveId" clId="{BA04AB18-81BA-44F6-8A17-E30D392E2E82}" dt="2021-04-07T16:12:49.057" v="4099" actId="26606"/>
          <ac:spMkLst>
            <pc:docMk/>
            <pc:sldMk cId="815679008" sldId="316"/>
            <ac:spMk id="122" creationId="{52ABB703-2B0E-4C3B-B4A2-F3973548E561}"/>
          </ac:spMkLst>
        </pc:spChg>
        <pc:spChg chg="add del">
          <ac:chgData name="Abhiroop Mukherjee" userId="5fbc6062963ca2c0" providerId="LiveId" clId="{BA04AB18-81BA-44F6-8A17-E30D392E2E82}" dt="2021-04-07T16:12:49.057" v="4099" actId="26606"/>
          <ac:spMkLst>
            <pc:docMk/>
            <pc:sldMk cId="815679008" sldId="316"/>
            <ac:spMk id="124" creationId="{E95DA498-D9A2-4DA9-B9DA-B3776E08CF7E}"/>
          </ac:spMkLst>
        </pc:spChg>
        <pc:spChg chg="add del">
          <ac:chgData name="Abhiroop Mukherjee" userId="5fbc6062963ca2c0" providerId="LiveId" clId="{BA04AB18-81BA-44F6-8A17-E30D392E2E82}" dt="2021-04-07T16:12:49.057" v="4099" actId="26606"/>
          <ac:spMkLst>
            <pc:docMk/>
            <pc:sldMk cId="815679008" sldId="316"/>
            <ac:spMk id="125" creationId="{82A73093-4B9D-420D-B17E-52293703A1D4}"/>
          </ac:spMkLst>
        </pc:spChg>
        <pc:spChg chg="add del">
          <ac:chgData name="Abhiroop Mukherjee" userId="5fbc6062963ca2c0" providerId="LiveId" clId="{BA04AB18-81BA-44F6-8A17-E30D392E2E82}" dt="2021-04-07T16:12:55.338" v="4103" actId="26606"/>
          <ac:spMkLst>
            <pc:docMk/>
            <pc:sldMk cId="815679008" sldId="316"/>
            <ac:spMk id="127" creationId="{284B70D5-875B-433D-BDBD-1522A85D6C1D}"/>
          </ac:spMkLst>
        </pc:spChg>
        <pc:spChg chg="add del">
          <ac:chgData name="Abhiroop Mukherjee" userId="5fbc6062963ca2c0" providerId="LiveId" clId="{BA04AB18-81BA-44F6-8A17-E30D392E2E82}" dt="2021-04-07T16:12:55.338" v="4103" actId="26606"/>
          <ac:spMkLst>
            <pc:docMk/>
            <pc:sldMk cId="815679008" sldId="316"/>
            <ac:spMk id="129" creationId="{1E299956-A9E7-4FC1-A0B1-D590CA9730E8}"/>
          </ac:spMkLst>
        </pc:spChg>
        <pc:spChg chg="add del">
          <ac:chgData name="Abhiroop Mukherjee" userId="5fbc6062963ca2c0" providerId="LiveId" clId="{BA04AB18-81BA-44F6-8A17-E30D392E2E82}" dt="2021-04-07T16:12:55.338" v="4103" actId="26606"/>
          <ac:spMkLst>
            <pc:docMk/>
            <pc:sldMk cId="815679008" sldId="316"/>
            <ac:spMk id="130" creationId="{17FC539C-B783-4B03-9F9E-D13430F3F64F}"/>
          </ac:spMkLst>
        </pc:spChg>
        <pc:spChg chg="add del">
          <ac:chgData name="Abhiroop Mukherjee" userId="5fbc6062963ca2c0" providerId="LiveId" clId="{BA04AB18-81BA-44F6-8A17-E30D392E2E82}" dt="2021-04-07T16:12:55.327" v="4102" actId="26606"/>
          <ac:spMkLst>
            <pc:docMk/>
            <pc:sldMk cId="815679008" sldId="316"/>
            <ac:spMk id="135" creationId="{C33BF9DD-8A45-4EEE-B231-0A14D322E5F9}"/>
          </ac:spMkLst>
        </pc:spChg>
        <pc:spChg chg="add del">
          <ac:chgData name="Abhiroop Mukherjee" userId="5fbc6062963ca2c0" providerId="LiveId" clId="{BA04AB18-81BA-44F6-8A17-E30D392E2E82}" dt="2021-04-07T16:12:55.327" v="4102" actId="26606"/>
          <ac:spMkLst>
            <pc:docMk/>
            <pc:sldMk cId="815679008" sldId="316"/>
            <ac:spMk id="139" creationId="{D5FBCAC9-BD8B-4F3B-AD74-EF37D4211349}"/>
          </ac:spMkLst>
        </pc:spChg>
        <pc:spChg chg="add del">
          <ac:chgData name="Abhiroop Mukherjee" userId="5fbc6062963ca2c0" providerId="LiveId" clId="{BA04AB18-81BA-44F6-8A17-E30D392E2E82}" dt="2021-04-07T16:12:55.327" v="4102" actId="26606"/>
          <ac:spMkLst>
            <pc:docMk/>
            <pc:sldMk cId="815679008" sldId="316"/>
            <ac:spMk id="141" creationId="{9556C5A8-AD7E-4CE7-87BE-9EA3B5E1786F}"/>
          </ac:spMkLst>
        </pc:spChg>
        <pc:spChg chg="add">
          <ac:chgData name="Abhiroop Mukherjee" userId="5fbc6062963ca2c0" providerId="LiveId" clId="{BA04AB18-81BA-44F6-8A17-E30D392E2E82}" dt="2021-04-07T16:12:55.338" v="4103" actId="26606"/>
          <ac:spMkLst>
            <pc:docMk/>
            <pc:sldMk cId="815679008" sldId="316"/>
            <ac:spMk id="143" creationId="{284B70D5-875B-433D-BDBD-1522A85D6C1D}"/>
          </ac:spMkLst>
        </pc:spChg>
        <pc:spChg chg="add">
          <ac:chgData name="Abhiroop Mukherjee" userId="5fbc6062963ca2c0" providerId="LiveId" clId="{BA04AB18-81BA-44F6-8A17-E30D392E2E82}" dt="2021-04-07T16:12:55.338" v="4103" actId="26606"/>
          <ac:spMkLst>
            <pc:docMk/>
            <pc:sldMk cId="815679008" sldId="316"/>
            <ac:spMk id="145" creationId="{1E299956-A9E7-4FC1-A0B1-D590CA9730E8}"/>
          </ac:spMkLst>
        </pc:spChg>
        <pc:spChg chg="add">
          <ac:chgData name="Abhiroop Mukherjee" userId="5fbc6062963ca2c0" providerId="LiveId" clId="{BA04AB18-81BA-44F6-8A17-E30D392E2E82}" dt="2021-04-07T16:12:55.338" v="4103" actId="26606"/>
          <ac:spMkLst>
            <pc:docMk/>
            <pc:sldMk cId="815679008" sldId="316"/>
            <ac:spMk id="146" creationId="{17FC539C-B783-4B03-9F9E-D13430F3F64F}"/>
          </ac:spMkLst>
        </pc:spChg>
        <pc:picChg chg="mod">
          <ac:chgData name="Abhiroop Mukherjee" userId="5fbc6062963ca2c0" providerId="LiveId" clId="{BA04AB18-81BA-44F6-8A17-E30D392E2E82}" dt="2021-04-07T16:12:55.327" v="4102" actId="26606"/>
          <ac:picMkLst>
            <pc:docMk/>
            <pc:sldMk cId="815679008" sldId="316"/>
            <ac:picMk id="5" creationId="{99059347-F5D1-41F7-B30A-23EE2BA4D650}"/>
          </ac:picMkLst>
        </pc:picChg>
        <pc:cxnChg chg="add del">
          <ac:chgData name="Abhiroop Mukherjee" userId="5fbc6062963ca2c0" providerId="LiveId" clId="{BA04AB18-81BA-44F6-8A17-E30D392E2E82}" dt="2021-04-07T16:12:49.068" v="4100" actId="26606"/>
          <ac:cxnSpMkLst>
            <pc:docMk/>
            <pc:sldMk cId="815679008" sldId="316"/>
            <ac:cxnSpMk id="107" creationId="{C947DF4A-614C-4B4C-8B80-E5B9D8E8CFED}"/>
          </ac:cxnSpMkLst>
        </pc:cxnChg>
        <pc:cxnChg chg="add del">
          <ac:chgData name="Abhiroop Mukherjee" userId="5fbc6062963ca2c0" providerId="LiveId" clId="{BA04AB18-81BA-44F6-8A17-E30D392E2E82}" dt="2021-04-07T16:12:48.008" v="4097" actId="26606"/>
          <ac:cxnSpMkLst>
            <pc:docMk/>
            <pc:sldMk cId="815679008" sldId="316"/>
            <ac:cxnSpMk id="116" creationId="{C947DF4A-614C-4B4C-8B80-E5B9D8E8CFED}"/>
          </ac:cxnSpMkLst>
        </pc:cxnChg>
        <pc:cxnChg chg="add del">
          <ac:chgData name="Abhiroop Mukherjee" userId="5fbc6062963ca2c0" providerId="LiveId" clId="{BA04AB18-81BA-44F6-8A17-E30D392E2E82}" dt="2021-04-07T16:12:49.057" v="4099" actId="26606"/>
          <ac:cxnSpMkLst>
            <pc:docMk/>
            <pc:sldMk cId="815679008" sldId="316"/>
            <ac:cxnSpMk id="123" creationId="{9C21570E-E159-49A6-9891-FA397B7A92D3}"/>
          </ac:cxnSpMkLst>
        </pc:cxnChg>
        <pc:cxnChg chg="add del">
          <ac:chgData name="Abhiroop Mukherjee" userId="5fbc6062963ca2c0" providerId="LiveId" clId="{BA04AB18-81BA-44F6-8A17-E30D392E2E82}" dt="2021-04-07T16:12:55.338" v="4103" actId="26606"/>
          <ac:cxnSpMkLst>
            <pc:docMk/>
            <pc:sldMk cId="815679008" sldId="316"/>
            <ac:cxnSpMk id="128" creationId="{C947DF4A-614C-4B4C-8B80-E5B9D8E8CFED}"/>
          </ac:cxnSpMkLst>
        </pc:cxnChg>
        <pc:cxnChg chg="add del">
          <ac:chgData name="Abhiroop Mukherjee" userId="5fbc6062963ca2c0" providerId="LiveId" clId="{BA04AB18-81BA-44F6-8A17-E30D392E2E82}" dt="2021-04-07T16:12:55.327" v="4102" actId="26606"/>
          <ac:cxnSpMkLst>
            <pc:docMk/>
            <pc:sldMk cId="815679008" sldId="316"/>
            <ac:cxnSpMk id="137" creationId="{9020DCC9-F851-4562-BB20-1AB3C51BFD08}"/>
          </ac:cxnSpMkLst>
        </pc:cxnChg>
        <pc:cxnChg chg="add">
          <ac:chgData name="Abhiroop Mukherjee" userId="5fbc6062963ca2c0" providerId="LiveId" clId="{BA04AB18-81BA-44F6-8A17-E30D392E2E82}" dt="2021-04-07T16:12:55.338" v="4103" actId="26606"/>
          <ac:cxnSpMkLst>
            <pc:docMk/>
            <pc:sldMk cId="815679008" sldId="316"/>
            <ac:cxnSpMk id="144" creationId="{C947DF4A-614C-4B4C-8B80-E5B9D8E8CFED}"/>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ata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30.png"/><Relationship Id="rId1" Type="http://schemas.openxmlformats.org/officeDocument/2006/relationships/image" Target="../media/image220.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3.xml.rels><?xml version="1.0" encoding="UTF-8" standalone="yes"?>
<Relationships xmlns="http://schemas.openxmlformats.org/package/2006/relationships"><Relationship Id="rId2" Type="http://schemas.openxmlformats.org/officeDocument/2006/relationships/image" Target="../media/image32.svg"/><Relationship Id="rId1" Type="http://schemas.openxmlformats.org/officeDocument/2006/relationships/image" Target="../media/image31.png"/></Relationships>
</file>

<file path=ppt/diagrams/_rels/data4.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image" Target="../media/image27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rawing2.xml.rels><?xml version="1.0" encoding="UTF-8" standalone="yes"?>
<Relationships xmlns="http://schemas.openxmlformats.org/package/2006/relationships"><Relationship Id="rId2" Type="http://schemas.openxmlformats.org/officeDocument/2006/relationships/image" Target="../media/image32.svg"/><Relationship Id="rId1"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mc:AlternateContent xmlns:mc="http://schemas.openxmlformats.org/markup-compatibility/2006" xmlns:a14="http://schemas.microsoft.com/office/drawing/2010/main">
      <mc:Choice Requires="a14">
        <dgm:pt modelId="{7A2E017D-FAA5-46A5-80DE-74B4EE80A3B4}">
          <dgm:prSet/>
          <dgm:spPr/>
          <dgm:t>
            <a:bodyPr/>
            <a:lstStyle/>
            <a:p>
              <a:r>
                <a:rPr lang="en-US" dirty="0"/>
                <a:t>Time Complexity: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𝑘</m:t>
                  </m:r>
                  <m:r>
                    <a:rPr lang="en-IN" b="0" i="1" smtClean="0">
                      <a:latin typeface="Cambria Math" panose="02040503050406030204" pitchFamily="18" charset="0"/>
                    </a:rPr>
                    <m:t>)</m:t>
                  </m:r>
                </m:oMath>
              </a14:m>
              <a:r>
                <a:rPr lang="en-US" dirty="0"/>
                <a:t> for best case and average case and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2</m:t>
                      </m:r>
                    </m:sup>
                  </m:sSup>
                  <m:r>
                    <a:rPr lang="en-IN" b="0" i="1" smtClean="0">
                      <a:latin typeface="Cambria Math" panose="02040503050406030204" pitchFamily="18" charset="0"/>
                    </a:rPr>
                    <m:t>)</m:t>
                  </m:r>
                </m:oMath>
              </a14:m>
              <a:r>
                <a:rPr lang="en-US" dirty="0"/>
                <a:t>for the worst case.</a:t>
              </a:r>
            </a:p>
          </dgm:t>
        </dgm:pt>
      </mc:Choice>
      <mc:Fallback xmlns="">
        <dgm:pt modelId="{7A2E017D-FAA5-46A5-80DE-74B4EE80A3B4}">
          <dgm:prSet/>
          <dgm:spPr/>
          <dgm:t>
            <a:bodyPr/>
            <a:lstStyle/>
            <a:p>
              <a:r>
                <a:rPr lang="en-US" dirty="0"/>
                <a:t>Time Complexity: </a:t>
              </a:r>
              <a:r>
                <a:rPr lang="en-IN" b="0" i="0">
                  <a:latin typeface="Cambria Math" panose="02040503050406030204" pitchFamily="18" charset="0"/>
                </a:rPr>
                <a:t>𝑂(𝑛+𝑘)</a:t>
              </a:r>
              <a:r>
                <a:rPr lang="en-US" dirty="0"/>
                <a:t> for best case and average case and </a:t>
              </a:r>
              <a:r>
                <a:rPr lang="en-IN" b="0" i="0">
                  <a:latin typeface="Cambria Math" panose="02040503050406030204" pitchFamily="18" charset="0"/>
                </a:rPr>
                <a:t>𝑂(𝑛^2)</a:t>
              </a:r>
              <a:r>
                <a:rPr lang="en-US" dirty="0"/>
                <a:t>for the worst case.</a:t>
              </a:r>
            </a:p>
          </dgm:t>
        </dgm:pt>
      </mc:Fallback>
    </mc:AlternateConten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mc:AlternateContent xmlns:mc="http://schemas.openxmlformats.org/markup-compatibility/2006" xmlns:a14="http://schemas.microsoft.com/office/drawing/2010/main">
      <mc:Choice Requires="a14">
        <dgm:pt modelId="{0CD7DE06-02D6-4E29-8EAA-EFD9DD9B981B}">
          <dgm:prSet/>
          <dgm:spPr/>
          <dgm:t>
            <a:bodyPr/>
            <a:lstStyle/>
            <a:p>
              <a:r>
                <a:rPr lang="en-US" dirty="0"/>
                <a:t>Space Complexity: </a:t>
              </a:r>
              <a14:m>
                <m:oMath xmlns:m="http://schemas.openxmlformats.org/officeDocument/2006/math">
                  <m:r>
                    <a:rPr lang="en-IN" b="0" i="1" smtClean="0">
                      <a:latin typeface="Cambria Math" panose="02040503050406030204" pitchFamily="18" charset="0"/>
                    </a:rPr>
                    <m:t>𝑂</m:t>
                  </m:r>
                  <m:d>
                    <m:dPr>
                      <m:ctrlPr>
                        <a:rPr lang="en-IN" b="0" i="1" smtClean="0">
                          <a:latin typeface="Cambria Math" panose="02040503050406030204" pitchFamily="18" charset="0"/>
                        </a:rPr>
                      </m:ctrlPr>
                    </m:dPr>
                    <m:e>
                      <m:r>
                        <a:rPr lang="en-IN" b="0" i="1" smtClean="0">
                          <a:latin typeface="Cambria Math" panose="02040503050406030204" pitchFamily="18" charset="0"/>
                        </a:rPr>
                        <m:t>𝑛𝑘</m:t>
                      </m:r>
                    </m:e>
                  </m:d>
                </m:oMath>
              </a14:m>
              <a:r>
                <a:rPr lang="en-US" dirty="0"/>
                <a:t> for worst case</a:t>
              </a:r>
            </a:p>
          </dgm:t>
        </dgm:pt>
      </mc:Choice>
      <mc:Fallback xmlns="">
        <dgm:pt modelId="{0CD7DE06-02D6-4E29-8EAA-EFD9DD9B981B}">
          <dgm:prSet/>
          <dgm:spPr/>
          <dgm:t>
            <a:bodyPr/>
            <a:lstStyle/>
            <a:p>
              <a:r>
                <a:rPr lang="en-US" dirty="0"/>
                <a:t>Space Complexity: </a:t>
              </a:r>
              <a:r>
                <a:rPr lang="en-IN" b="0" i="0">
                  <a:latin typeface="Cambria Math" panose="02040503050406030204" pitchFamily="18" charset="0"/>
                </a:rPr>
                <a:t>𝑂(𝑛𝑘)</a:t>
              </a:r>
              <a:r>
                <a:rPr lang="en-US" dirty="0"/>
                <a:t> for worst case</a:t>
              </a:r>
            </a:p>
          </dgm:t>
        </dgm:pt>
      </mc:Fallback>
    </mc:AlternateContent>
    <dgm:pt modelId="{8D519076-6EC2-4374-9514-2E5C45CD25C6}" type="parTrans" cxnId="{89709FAB-9F20-4053-A45E-4B3D6872EB72}">
      <dgm:prSet/>
      <dgm:spPr/>
      <dgm:t>
        <a:bodyPr/>
        <a:lstStyle/>
        <a:p>
          <a:endParaRPr lang="en-US"/>
        </a:p>
      </dgm:t>
    </dgm:pt>
    <dgm:pt modelId="{39FAB3E0-FA43-43A5-81B0-F478D86C92C5}" type="sibTrans" cxnId="{89709FAB-9F20-4053-A45E-4B3D6872EB72}">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2"/>
      <dgm:spPr/>
    </dgm:pt>
    <dgm:pt modelId="{5FA06739-C9D5-4D72-9625-284119FF159C}" type="pres">
      <dgm:prSet presAssocID="{7A2E017D-FAA5-46A5-80DE-74B4EE80A3B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2">
        <dgm:presLayoutVars>
          <dgm:chMax val="0"/>
          <dgm:chPref val="0"/>
        </dgm:presLayoutVars>
      </dgm:prSet>
      <dgm:spPr/>
    </dgm:pt>
    <dgm:pt modelId="{17632200-C0F8-4C03-885B-070932D747F0}" type="pres">
      <dgm:prSet presAssocID="{B01BF7AD-5076-4332-BBAB-B35B5EE5F49E}" presName="sibTrans" presStyleCnt="0"/>
      <dgm:spPr/>
    </dgm:pt>
    <dgm:pt modelId="{ED955E41-4457-488D-A439-74157B4687BC}" type="pres">
      <dgm:prSet presAssocID="{0CD7DE06-02D6-4E29-8EAA-EFD9DD9B981B}" presName="compNode" presStyleCnt="0"/>
      <dgm:spPr/>
    </dgm:pt>
    <dgm:pt modelId="{D0FFC4E2-CBED-4944-9E13-060F075C0001}" type="pres">
      <dgm:prSet presAssocID="{0CD7DE06-02D6-4E29-8EAA-EFD9DD9B981B}" presName="bgRect" presStyleLbl="bgShp" presStyleIdx="1" presStyleCnt="2"/>
      <dgm:spPr/>
    </dgm:pt>
    <dgm:pt modelId="{A8ECD290-2AC4-4FC6-8F66-84AC6F289A10}" type="pres">
      <dgm:prSet presAssocID="{0CD7DE06-02D6-4E29-8EAA-EFD9DD9B981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isk with solid fill"/>
        </a:ext>
      </dgm:extLst>
    </dgm:pt>
    <dgm:pt modelId="{4F67F329-266E-418C-A204-C553C83989C9}" type="pres">
      <dgm:prSet presAssocID="{0CD7DE06-02D6-4E29-8EAA-EFD9DD9B981B}" presName="spaceRect" presStyleCnt="0"/>
      <dgm:spPr/>
    </dgm:pt>
    <dgm:pt modelId="{712AC7D5-19EB-475F-AF0A-F98C071A3C2C}" type="pres">
      <dgm:prSet presAssocID="{0CD7DE06-02D6-4E29-8EAA-EFD9DD9B981B}" presName="parTx" presStyleLbl="revTx" presStyleIdx="1" presStyleCnt="2">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DE6A1A98-66A1-4D4B-8B0B-D03712D4F6D1}" type="presOf" srcId="{0CD7DE06-02D6-4E29-8EAA-EFD9DD9B981B}" destId="{712AC7D5-19EB-475F-AF0A-F98C071A3C2C}" srcOrd="0" destOrd="0" presId="urn:microsoft.com/office/officeart/2018/2/layout/IconVerticalSolidList"/>
    <dgm:cxn modelId="{89709FAB-9F20-4053-A45E-4B3D6872EB72}" srcId="{B3A96DAE-E483-40C9-95D5-D0E47AAA6E8B}" destId="{0CD7DE06-02D6-4E29-8EAA-EFD9DD9B981B}" srcOrd="1" destOrd="0" parTransId="{8D519076-6EC2-4374-9514-2E5C45CD25C6}" sibTransId="{39FAB3E0-FA43-43A5-81B0-F478D86C92C5}"/>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 modelId="{C4AFA525-EB47-48EA-9CB2-4785F390FEE5}" type="presParOf" srcId="{CDA65C99-C829-4F6F-AA4D-5B5442FF2096}" destId="{17632200-C0F8-4C03-885B-070932D747F0}" srcOrd="1" destOrd="0" presId="urn:microsoft.com/office/officeart/2018/2/layout/IconVerticalSolidList"/>
    <dgm:cxn modelId="{9E00B366-8EA7-42AD-8202-8A12796BAE5B}" type="presParOf" srcId="{CDA65C99-C829-4F6F-AA4D-5B5442FF2096}" destId="{ED955E41-4457-488D-A439-74157B4687BC}" srcOrd="2" destOrd="0" presId="urn:microsoft.com/office/officeart/2018/2/layout/IconVerticalSolidList"/>
    <dgm:cxn modelId="{BD481DA3-A7EE-4544-808E-1F668C0F7EA9}" type="presParOf" srcId="{ED955E41-4457-488D-A439-74157B4687BC}" destId="{D0FFC4E2-CBED-4944-9E13-060F075C0001}" srcOrd="0" destOrd="0" presId="urn:microsoft.com/office/officeart/2018/2/layout/IconVerticalSolidList"/>
    <dgm:cxn modelId="{3E16E327-6D92-4951-93BB-8D2856AF7958}" type="presParOf" srcId="{ED955E41-4457-488D-A439-74157B4687BC}" destId="{A8ECD290-2AC4-4FC6-8F66-84AC6F289A10}" srcOrd="1" destOrd="0" presId="urn:microsoft.com/office/officeart/2018/2/layout/IconVerticalSolidList"/>
    <dgm:cxn modelId="{5144D846-AA4B-43CD-B688-456ACCE7B2A1}" type="presParOf" srcId="{ED955E41-4457-488D-A439-74157B4687BC}" destId="{4F67F329-266E-418C-A204-C553C83989C9}" srcOrd="2" destOrd="0" presId="urn:microsoft.com/office/officeart/2018/2/layout/IconVerticalSolidList"/>
    <dgm:cxn modelId="{B2783912-DBCC-4FCB-9B4A-35B1852C32B2}" type="presParOf" srcId="{ED955E41-4457-488D-A439-74157B4687BC}" destId="{712AC7D5-19EB-475F-AF0A-F98C071A3C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A2E017D-FAA5-46A5-80DE-74B4EE80A3B4}">
      <dgm:prSet/>
      <dgm:spPr>
        <a:blipFill>
          <a:blip xmlns:r="http://schemas.openxmlformats.org/officeDocument/2006/relationships" r:embed="rId1"/>
          <a:stretch>
            <a:fillRect l="-378"/>
          </a:stretch>
        </a:blipFill>
      </dgm:spPr>
      <dgm:t>
        <a:bodyPr/>
        <a:lstStyle/>
        <a:p>
          <a:r>
            <a:rPr lang="en-IN">
              <a:noFill/>
            </a:rPr>
            <a:t> </a:t>
          </a:r>
        </a:p>
      </dgm:t>
    </dgm:p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dgm:pt modelId="{0CD7DE06-02D6-4E29-8EAA-EFD9DD9B981B}">
      <dgm:prSet/>
      <dgm:spPr>
        <a:blipFill>
          <a:blip xmlns:r="http://schemas.openxmlformats.org/officeDocument/2006/relationships" r:embed="rId2"/>
          <a:stretch>
            <a:fillRect l="-378"/>
          </a:stretch>
        </a:blipFill>
      </dgm:spPr>
      <dgm:t>
        <a:bodyPr/>
        <a:lstStyle/>
        <a:p>
          <a:r>
            <a:rPr lang="en-IN">
              <a:noFill/>
            </a:rPr>
            <a:t> </a:t>
          </a:r>
        </a:p>
      </dgm:t>
    </dgm:pt>
    <dgm:pt modelId="{8D519076-6EC2-4374-9514-2E5C45CD25C6}" type="parTrans" cxnId="{89709FAB-9F20-4053-A45E-4B3D6872EB72}">
      <dgm:prSet/>
      <dgm:spPr/>
      <dgm:t>
        <a:bodyPr/>
        <a:lstStyle/>
        <a:p>
          <a:endParaRPr lang="en-US"/>
        </a:p>
      </dgm:t>
    </dgm:pt>
    <dgm:pt modelId="{39FAB3E0-FA43-43A5-81B0-F478D86C92C5}" type="sibTrans" cxnId="{89709FAB-9F20-4053-A45E-4B3D6872EB72}">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2"/>
      <dgm:spPr/>
    </dgm:pt>
    <dgm:pt modelId="{5FA06739-C9D5-4D72-9625-284119FF159C}" type="pres">
      <dgm:prSet presAssocID="{7A2E017D-FAA5-46A5-80DE-74B4EE80A3B4}"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2">
        <dgm:presLayoutVars>
          <dgm:chMax val="0"/>
          <dgm:chPref val="0"/>
        </dgm:presLayoutVars>
      </dgm:prSet>
      <dgm:spPr/>
    </dgm:pt>
    <dgm:pt modelId="{17632200-C0F8-4C03-885B-070932D747F0}" type="pres">
      <dgm:prSet presAssocID="{B01BF7AD-5076-4332-BBAB-B35B5EE5F49E}" presName="sibTrans" presStyleCnt="0"/>
      <dgm:spPr/>
    </dgm:pt>
    <dgm:pt modelId="{ED955E41-4457-488D-A439-74157B4687BC}" type="pres">
      <dgm:prSet presAssocID="{0CD7DE06-02D6-4E29-8EAA-EFD9DD9B981B}" presName="compNode" presStyleCnt="0"/>
      <dgm:spPr/>
    </dgm:pt>
    <dgm:pt modelId="{D0FFC4E2-CBED-4944-9E13-060F075C0001}" type="pres">
      <dgm:prSet presAssocID="{0CD7DE06-02D6-4E29-8EAA-EFD9DD9B981B}" presName="bgRect" presStyleLbl="bgShp" presStyleIdx="1" presStyleCnt="2"/>
      <dgm:spPr/>
    </dgm:pt>
    <dgm:pt modelId="{A8ECD290-2AC4-4FC6-8F66-84AC6F289A10}" type="pres">
      <dgm:prSet presAssocID="{0CD7DE06-02D6-4E29-8EAA-EFD9DD9B981B}"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isk with solid fill"/>
        </a:ext>
      </dgm:extLst>
    </dgm:pt>
    <dgm:pt modelId="{4F67F329-266E-418C-A204-C553C83989C9}" type="pres">
      <dgm:prSet presAssocID="{0CD7DE06-02D6-4E29-8EAA-EFD9DD9B981B}" presName="spaceRect" presStyleCnt="0"/>
      <dgm:spPr/>
    </dgm:pt>
    <dgm:pt modelId="{712AC7D5-19EB-475F-AF0A-F98C071A3C2C}" type="pres">
      <dgm:prSet presAssocID="{0CD7DE06-02D6-4E29-8EAA-EFD9DD9B981B}" presName="parTx" presStyleLbl="revTx" presStyleIdx="1" presStyleCnt="2">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DE6A1A98-66A1-4D4B-8B0B-D03712D4F6D1}" type="presOf" srcId="{0CD7DE06-02D6-4E29-8EAA-EFD9DD9B981B}" destId="{712AC7D5-19EB-475F-AF0A-F98C071A3C2C}" srcOrd="0" destOrd="0" presId="urn:microsoft.com/office/officeart/2018/2/layout/IconVerticalSolidList"/>
    <dgm:cxn modelId="{89709FAB-9F20-4053-A45E-4B3D6872EB72}" srcId="{B3A96DAE-E483-40C9-95D5-D0E47AAA6E8B}" destId="{0CD7DE06-02D6-4E29-8EAA-EFD9DD9B981B}" srcOrd="1" destOrd="0" parTransId="{8D519076-6EC2-4374-9514-2E5C45CD25C6}" sibTransId="{39FAB3E0-FA43-43A5-81B0-F478D86C92C5}"/>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 modelId="{C4AFA525-EB47-48EA-9CB2-4785F390FEE5}" type="presParOf" srcId="{CDA65C99-C829-4F6F-AA4D-5B5442FF2096}" destId="{17632200-C0F8-4C03-885B-070932D747F0}" srcOrd="1" destOrd="0" presId="urn:microsoft.com/office/officeart/2018/2/layout/IconVerticalSolidList"/>
    <dgm:cxn modelId="{9E00B366-8EA7-42AD-8202-8A12796BAE5B}" type="presParOf" srcId="{CDA65C99-C829-4F6F-AA4D-5B5442FF2096}" destId="{ED955E41-4457-488D-A439-74157B4687BC}" srcOrd="2" destOrd="0" presId="urn:microsoft.com/office/officeart/2018/2/layout/IconVerticalSolidList"/>
    <dgm:cxn modelId="{BD481DA3-A7EE-4544-808E-1F668C0F7EA9}" type="presParOf" srcId="{ED955E41-4457-488D-A439-74157B4687BC}" destId="{D0FFC4E2-CBED-4944-9E13-060F075C0001}" srcOrd="0" destOrd="0" presId="urn:microsoft.com/office/officeart/2018/2/layout/IconVerticalSolidList"/>
    <dgm:cxn modelId="{3E16E327-6D92-4951-93BB-8D2856AF7958}" type="presParOf" srcId="{ED955E41-4457-488D-A439-74157B4687BC}" destId="{A8ECD290-2AC4-4FC6-8F66-84AC6F289A10}" srcOrd="1" destOrd="0" presId="urn:microsoft.com/office/officeart/2018/2/layout/IconVerticalSolidList"/>
    <dgm:cxn modelId="{5144D846-AA4B-43CD-B688-456ACCE7B2A1}" type="presParOf" srcId="{ED955E41-4457-488D-A439-74157B4687BC}" destId="{4F67F329-266E-418C-A204-C553C83989C9}" srcOrd="2" destOrd="0" presId="urn:microsoft.com/office/officeart/2018/2/layout/IconVerticalSolidList"/>
    <dgm:cxn modelId="{B2783912-DBCC-4FCB-9B4A-35B1852C32B2}" type="presParOf" srcId="{ED955E41-4457-488D-A439-74157B4687BC}" destId="{712AC7D5-19EB-475F-AF0A-F98C071A3C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mc:AlternateContent xmlns:mc="http://schemas.openxmlformats.org/markup-compatibility/2006" xmlns:a14="http://schemas.microsoft.com/office/drawing/2010/main">
      <mc:Choice Requires="a14">
        <dgm:pt modelId="{7A2E017D-FAA5-46A5-80DE-74B4EE80A3B4}">
          <dgm:prSet/>
          <dgm:spPr/>
          <dgm:t>
            <a:bodyPr/>
            <a:lstStyle/>
            <a:p>
              <a:pPr>
                <a:lnSpc>
                  <a:spcPct val="100000"/>
                </a:lnSpc>
              </a:pPr>
              <a:r>
                <a:rPr lang="en-US" dirty="0"/>
                <a:t>Time Complexity: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r>
                <a:rPr lang="en-US" dirty="0"/>
                <a:t> for </a:t>
              </a:r>
              <a:r>
                <a:rPr lang="en-IN" dirty="0"/>
                <a:t>worst case</a:t>
              </a:r>
              <a:endParaRPr lang="en-US" dirty="0"/>
            </a:p>
          </dgm:t>
        </dgm:pt>
      </mc:Choice>
      <mc:Fallback xmlns="">
        <dgm:pt modelId="{7A2E017D-FAA5-46A5-80DE-74B4EE80A3B4}">
          <dgm:prSet/>
          <dgm:spPr/>
          <dgm:t>
            <a:bodyPr/>
            <a:lstStyle/>
            <a:p>
              <a:pPr>
                <a:lnSpc>
                  <a:spcPct val="100000"/>
                </a:lnSpc>
              </a:pPr>
              <a:r>
                <a:rPr lang="en-US" dirty="0"/>
                <a:t>Time Complexity: </a:t>
              </a:r>
              <a:r>
                <a:rPr lang="en-IN" b="0" i="0">
                  <a:latin typeface="Cambria Math" panose="02040503050406030204" pitchFamily="18" charset="0"/>
                </a:rPr>
                <a:t>𝑂(𝑛)</a:t>
              </a:r>
              <a:r>
                <a:rPr lang="en-US" dirty="0"/>
                <a:t> for </a:t>
              </a:r>
              <a:r>
                <a:rPr lang="en-IN" dirty="0"/>
                <a:t>worst case</a:t>
              </a:r>
              <a:endParaRPr lang="en-US" dirty="0"/>
            </a:p>
          </dgm:t>
        </dgm:pt>
      </mc:Fallback>
    </mc:AlternateConten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1"/>
      <dgm:spPr/>
    </dgm:pt>
    <dgm:pt modelId="{5FA06739-C9D5-4D72-9625-284119FF159C}" type="pres">
      <dgm:prSet presAssocID="{7A2E017D-FAA5-46A5-80DE-74B4EE80A3B4}"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1">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A2E017D-FAA5-46A5-80DE-74B4EE80A3B4}">
      <dgm:prSet/>
      <dgm:spPr>
        <a:blipFill>
          <a:blip xmlns:r="http://schemas.openxmlformats.org/officeDocument/2006/relationships" r:embed="rId1"/>
          <a:stretch>
            <a:fillRect l="-378"/>
          </a:stretch>
        </a:blipFill>
      </dgm:spPr>
      <dgm:t>
        <a:bodyPr/>
        <a:lstStyle/>
        <a:p>
          <a:r>
            <a:rPr lang="en-IN">
              <a:noFill/>
            </a:rPr>
            <a:t> </a:t>
          </a:r>
        </a:p>
      </dgm:t>
    </dgm:p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1"/>
      <dgm:spPr/>
    </dgm:pt>
    <dgm:pt modelId="{5FA06739-C9D5-4D72-9625-284119FF159C}" type="pres">
      <dgm:prSet presAssocID="{7A2E017D-FAA5-46A5-80DE-74B4EE80A3B4}" presName="iconRect" presStyleLbl="node1" presStyleIdx="0" presStyleCnt="1"/>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1">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3EA37-DFB0-46FC-9248-19BD4DDB4E00}">
      <dsp:nvSpPr>
        <dsp:cNvPr id="0" name=""/>
        <dsp:cNvSpPr/>
      </dsp:nvSpPr>
      <dsp:spPr>
        <a:xfrm>
          <a:off x="0" y="918110"/>
          <a:ext cx="6797675" cy="16949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A06739-C9D5-4D72-9625-284119FF159C}">
      <dsp:nvSpPr>
        <dsp:cNvPr id="0" name=""/>
        <dsp:cNvSpPr/>
      </dsp:nvSpPr>
      <dsp:spPr>
        <a:xfrm>
          <a:off x="512729" y="1299479"/>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A149F6-DA6C-487C-BE66-BE201A71030E}">
      <dsp:nvSpPr>
        <dsp:cNvPr id="0" name=""/>
        <dsp:cNvSpPr/>
      </dsp:nvSpPr>
      <dsp:spPr>
        <a:xfrm>
          <a:off x="1957694" y="918110"/>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US" sz="2500" kern="1200" dirty="0"/>
            <a:t>Time Complexity: </a:t>
          </a:r>
          <a14:m xmlns:a14="http://schemas.microsoft.com/office/drawing/2010/main">
            <m:oMath xmlns:m="http://schemas.openxmlformats.org/officeDocument/2006/math">
              <m:r>
                <a:rPr lang="en-IN" sz="2500" b="0" i="1" kern="1200" smtClean="0">
                  <a:latin typeface="Cambria Math" panose="02040503050406030204" pitchFamily="18" charset="0"/>
                </a:rPr>
                <m:t>𝑂</m:t>
              </m:r>
              <m:r>
                <a:rPr lang="en-IN" sz="2500" b="0" i="1" kern="1200" smtClean="0">
                  <a:latin typeface="Cambria Math" panose="02040503050406030204" pitchFamily="18" charset="0"/>
                </a:rPr>
                <m:t>(</m:t>
              </m:r>
              <m:r>
                <a:rPr lang="en-IN" sz="2500" b="0" i="1" kern="1200" smtClean="0">
                  <a:latin typeface="Cambria Math" panose="02040503050406030204" pitchFamily="18" charset="0"/>
                </a:rPr>
                <m:t>𝑛</m:t>
              </m:r>
              <m:r>
                <a:rPr lang="en-IN" sz="2500" b="0" i="1" kern="1200" smtClean="0">
                  <a:latin typeface="Cambria Math" panose="02040503050406030204" pitchFamily="18" charset="0"/>
                </a:rPr>
                <m:t>+</m:t>
              </m:r>
              <m:r>
                <a:rPr lang="en-IN" sz="2500" b="0" i="1" kern="1200" smtClean="0">
                  <a:latin typeface="Cambria Math" panose="02040503050406030204" pitchFamily="18" charset="0"/>
                </a:rPr>
                <m:t>𝑘</m:t>
              </m:r>
              <m:r>
                <a:rPr lang="en-IN" sz="2500" b="0" i="1" kern="1200" smtClean="0">
                  <a:latin typeface="Cambria Math" panose="02040503050406030204" pitchFamily="18" charset="0"/>
                </a:rPr>
                <m:t>)</m:t>
              </m:r>
            </m:oMath>
          </a14:m>
          <a:r>
            <a:rPr lang="en-US" sz="2500" kern="1200" dirty="0"/>
            <a:t> for best case and average case and </a:t>
          </a:r>
          <a14:m xmlns:a14="http://schemas.microsoft.com/office/drawing/2010/main">
            <m:oMath xmlns:m="http://schemas.openxmlformats.org/officeDocument/2006/math">
              <m:r>
                <a:rPr lang="en-IN" sz="2500" b="0" i="1" kern="1200" smtClean="0">
                  <a:latin typeface="Cambria Math" panose="02040503050406030204" pitchFamily="18" charset="0"/>
                </a:rPr>
                <m:t>𝑂</m:t>
              </m:r>
              <m:r>
                <a:rPr lang="en-IN" sz="2500" b="0" i="1" kern="1200" smtClean="0">
                  <a:latin typeface="Cambria Math" panose="02040503050406030204" pitchFamily="18" charset="0"/>
                </a:rPr>
                <m:t>(</m:t>
              </m:r>
              <m:sSup>
                <m:sSupPr>
                  <m:ctrlPr>
                    <a:rPr lang="en-IN" sz="2500" b="0" i="1" kern="1200" smtClean="0">
                      <a:latin typeface="Cambria Math" panose="02040503050406030204" pitchFamily="18" charset="0"/>
                    </a:rPr>
                  </m:ctrlPr>
                </m:sSupPr>
                <m:e>
                  <m:r>
                    <a:rPr lang="en-IN" sz="2500" b="0" i="1" kern="1200" smtClean="0">
                      <a:latin typeface="Cambria Math" panose="02040503050406030204" pitchFamily="18" charset="0"/>
                    </a:rPr>
                    <m:t>𝑛</m:t>
                  </m:r>
                </m:e>
                <m:sup>
                  <m:r>
                    <a:rPr lang="en-IN" sz="2500" b="0" i="1" kern="1200" smtClean="0">
                      <a:latin typeface="Cambria Math" panose="02040503050406030204" pitchFamily="18" charset="0"/>
                    </a:rPr>
                    <m:t>2</m:t>
                  </m:r>
                </m:sup>
              </m:sSup>
              <m:r>
                <a:rPr lang="en-IN" sz="2500" b="0" i="1" kern="1200" smtClean="0">
                  <a:latin typeface="Cambria Math" panose="02040503050406030204" pitchFamily="18" charset="0"/>
                </a:rPr>
                <m:t>)</m:t>
              </m:r>
            </m:oMath>
          </a14:m>
          <a:r>
            <a:rPr lang="en-US" sz="2500" kern="1200" dirty="0"/>
            <a:t>for the worst case.</a:t>
          </a:r>
        </a:p>
      </dsp:txBody>
      <dsp:txXfrm>
        <a:off x="1957694" y="918110"/>
        <a:ext cx="4839980" cy="1694973"/>
      </dsp:txXfrm>
    </dsp:sp>
    <dsp:sp modelId="{D0FFC4E2-CBED-4944-9E13-060F075C0001}">
      <dsp:nvSpPr>
        <dsp:cNvPr id="0" name=""/>
        <dsp:cNvSpPr/>
      </dsp:nvSpPr>
      <dsp:spPr>
        <a:xfrm>
          <a:off x="0" y="3036827"/>
          <a:ext cx="6797675" cy="16949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CD290-2AC4-4FC6-8F66-84AC6F289A10}">
      <dsp:nvSpPr>
        <dsp:cNvPr id="0" name=""/>
        <dsp:cNvSpPr/>
      </dsp:nvSpPr>
      <dsp:spPr>
        <a:xfrm>
          <a:off x="512729" y="3418196"/>
          <a:ext cx="932235" cy="93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2AC7D5-19EB-475F-AF0A-F98C071A3C2C}">
      <dsp:nvSpPr>
        <dsp:cNvPr id="0" name=""/>
        <dsp:cNvSpPr/>
      </dsp:nvSpPr>
      <dsp:spPr>
        <a:xfrm>
          <a:off x="1957694" y="3036827"/>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US" sz="2500" kern="1200" dirty="0"/>
            <a:t>Space Complexity: </a:t>
          </a:r>
          <a14:m xmlns:a14="http://schemas.microsoft.com/office/drawing/2010/main">
            <m:oMath xmlns:m="http://schemas.openxmlformats.org/officeDocument/2006/math">
              <m:r>
                <a:rPr lang="en-IN" sz="2500" b="0" i="1" kern="1200" smtClean="0">
                  <a:latin typeface="Cambria Math" panose="02040503050406030204" pitchFamily="18" charset="0"/>
                </a:rPr>
                <m:t>𝑂</m:t>
              </m:r>
              <m:d>
                <m:dPr>
                  <m:ctrlPr>
                    <a:rPr lang="en-IN" sz="2500" b="0" i="1" kern="1200" smtClean="0">
                      <a:latin typeface="Cambria Math" panose="02040503050406030204" pitchFamily="18" charset="0"/>
                    </a:rPr>
                  </m:ctrlPr>
                </m:dPr>
                <m:e>
                  <m:r>
                    <a:rPr lang="en-IN" sz="2500" b="0" i="1" kern="1200" smtClean="0">
                      <a:latin typeface="Cambria Math" panose="02040503050406030204" pitchFamily="18" charset="0"/>
                    </a:rPr>
                    <m:t>𝑛𝑘</m:t>
                  </m:r>
                </m:e>
              </m:d>
            </m:oMath>
          </a14:m>
          <a:r>
            <a:rPr lang="en-US" sz="2500" kern="1200" dirty="0"/>
            <a:t> for worst case</a:t>
          </a:r>
        </a:p>
      </dsp:txBody>
      <dsp:txXfrm>
        <a:off x="1957694" y="3036827"/>
        <a:ext cx="4839980" cy="1694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3EA37-DFB0-46FC-9248-19BD4DDB4E00}">
      <dsp:nvSpPr>
        <dsp:cNvPr id="0" name=""/>
        <dsp:cNvSpPr/>
      </dsp:nvSpPr>
      <dsp:spPr>
        <a:xfrm>
          <a:off x="0" y="1977469"/>
          <a:ext cx="6797675" cy="16949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A06739-C9D5-4D72-9625-284119FF159C}">
      <dsp:nvSpPr>
        <dsp:cNvPr id="0" name=""/>
        <dsp:cNvSpPr/>
      </dsp:nvSpPr>
      <dsp:spPr>
        <a:xfrm>
          <a:off x="512729" y="2358838"/>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A149F6-DA6C-487C-BE66-BE201A71030E}">
      <dsp:nvSpPr>
        <dsp:cNvPr id="0" name=""/>
        <dsp:cNvSpPr/>
      </dsp:nvSpPr>
      <dsp:spPr>
        <a:xfrm>
          <a:off x="1957694" y="1977469"/>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100000"/>
            </a:lnSpc>
            <a:spcBef>
              <a:spcPct val="0"/>
            </a:spcBef>
            <a:spcAft>
              <a:spcPct val="35000"/>
            </a:spcAft>
            <a:buNone/>
          </a:pPr>
          <a:r>
            <a:rPr lang="en-US" sz="2500" kern="1200" dirty="0"/>
            <a:t>Time Complexity: </a:t>
          </a:r>
          <a14:m xmlns:a14="http://schemas.microsoft.com/office/drawing/2010/main">
            <m:oMath xmlns:m="http://schemas.openxmlformats.org/officeDocument/2006/math">
              <m:r>
                <a:rPr lang="en-IN" sz="2500" b="0" i="1" kern="1200" smtClean="0">
                  <a:latin typeface="Cambria Math" panose="02040503050406030204" pitchFamily="18" charset="0"/>
                </a:rPr>
                <m:t>𝑂</m:t>
              </m:r>
              <m:r>
                <a:rPr lang="en-IN" sz="2500" b="0" i="1" kern="1200" smtClean="0">
                  <a:latin typeface="Cambria Math" panose="02040503050406030204" pitchFamily="18" charset="0"/>
                </a:rPr>
                <m:t>(</m:t>
              </m:r>
              <m:r>
                <a:rPr lang="en-IN" sz="2500" b="0" i="1" kern="1200" smtClean="0">
                  <a:latin typeface="Cambria Math" panose="02040503050406030204" pitchFamily="18" charset="0"/>
                </a:rPr>
                <m:t>𝑛</m:t>
              </m:r>
              <m:r>
                <a:rPr lang="en-IN" sz="2500" b="0" i="1" kern="1200" smtClean="0">
                  <a:latin typeface="Cambria Math" panose="02040503050406030204" pitchFamily="18" charset="0"/>
                </a:rPr>
                <m:t>)</m:t>
              </m:r>
            </m:oMath>
          </a14:m>
          <a:r>
            <a:rPr lang="en-US" sz="2500" kern="1200" dirty="0"/>
            <a:t> for </a:t>
          </a:r>
          <a:r>
            <a:rPr lang="en-IN" sz="2500" kern="1200" dirty="0"/>
            <a:t>worst case</a:t>
          </a:r>
          <a:endParaRPr lang="en-US" sz="2500" kern="1200" dirty="0"/>
        </a:p>
      </dsp:txBody>
      <dsp:txXfrm>
        <a:off x="1957694" y="1977469"/>
        <a:ext cx="4839980" cy="16949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385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4046039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75451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670126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35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226214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944357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39554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263172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CDD0EB6-9244-451F-A95F-81BE28026E49}" type="datetimeFigureOut">
              <a:rPr lang="en-IN" smtClean="0"/>
              <a:t>07-04-2021</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D474083-164C-4CB8-9678-CE084832F6F1}" type="slidenum">
              <a:rPr lang="en-IN" smtClean="0"/>
              <a:t>‹#›</a:t>
            </a:fld>
            <a:endParaRPr lang="en-IN" dirty="0"/>
          </a:p>
        </p:txBody>
      </p:sp>
    </p:spTree>
    <p:extLst>
      <p:ext uri="{BB962C8B-B14F-4D97-AF65-F5344CB8AC3E}">
        <p14:creationId xmlns:p14="http://schemas.microsoft.com/office/powerpoint/2010/main" val="2480171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2469166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CDD0EB6-9244-451F-A95F-81BE28026E49}" type="datetimeFigureOut">
              <a:rPr lang="en-IN" smtClean="0"/>
              <a:t>07-04-2021</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D474083-164C-4CB8-9678-CE084832F6F1}"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63781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bhiroop25902/CS-2271-Algo-Lab"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web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diagramColors" Target="../diagrams/colors10.xml"/><Relationship Id="rId4" Type="http://schemas.openxmlformats.org/officeDocument/2006/relationships/diagramQuickStyle" Target="../diagrams/quickStyle1.xml"/><Relationship Id="rId9" Type="http://schemas.openxmlformats.org/officeDocument/2006/relationships/diagramQuickStyle" Target="../diagrams/quickStyle10.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2.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diagramColors" Target="../diagrams/colors20.xml"/><Relationship Id="rId4" Type="http://schemas.openxmlformats.org/officeDocument/2006/relationships/diagramQuickStyle" Target="../diagrams/quickStyle2.xml"/><Relationship Id="rId9" Type="http://schemas.openxmlformats.org/officeDocument/2006/relationships/diagramQuickStyle" Target="../diagrams/quickStyle20.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Exclamation mark on a yellow background">
            <a:extLst>
              <a:ext uri="{FF2B5EF4-FFF2-40B4-BE49-F238E27FC236}">
                <a16:creationId xmlns:a16="http://schemas.microsoft.com/office/drawing/2014/main" id="{584D4EB5-3CB4-4969-A913-4F386E99146B}"/>
              </a:ext>
            </a:extLst>
          </p:cNvPr>
          <p:cNvPicPr>
            <a:picLocks noChangeAspect="1"/>
          </p:cNvPicPr>
          <p:nvPr/>
        </p:nvPicPr>
        <p:blipFill rotWithShape="1">
          <a:blip r:embed="rId2">
            <a:duotone>
              <a:schemeClr val="bg2">
                <a:shade val="45000"/>
                <a:satMod val="135000"/>
              </a:schemeClr>
              <a:prstClr val="white"/>
            </a:duotone>
            <a:alphaModFix amt="35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9C1DFF1A-73D2-4BD9-BA32-272CB40BD1E8}"/>
              </a:ext>
            </a:extLst>
          </p:cNvPr>
          <p:cNvSpPr>
            <a:spLocks noGrp="1"/>
          </p:cNvSpPr>
          <p:nvPr>
            <p:ph type="ctrTitle"/>
          </p:nvPr>
        </p:nvSpPr>
        <p:spPr>
          <a:xfrm>
            <a:off x="1097280" y="758952"/>
            <a:ext cx="10058400" cy="3566160"/>
          </a:xfrm>
        </p:spPr>
        <p:txBody>
          <a:bodyPr>
            <a:normAutofit/>
          </a:bodyPr>
          <a:lstStyle/>
          <a:p>
            <a:r>
              <a:rPr lang="en-IN" dirty="0"/>
              <a:t>ASSIGNMENT 1</a:t>
            </a:r>
          </a:p>
        </p:txBody>
      </p:sp>
      <p:sp>
        <p:nvSpPr>
          <p:cNvPr id="3" name="Subtitle 2">
            <a:extLst>
              <a:ext uri="{FF2B5EF4-FFF2-40B4-BE49-F238E27FC236}">
                <a16:creationId xmlns:a16="http://schemas.microsoft.com/office/drawing/2014/main" id="{CD58D14C-9D18-4AE9-BC9C-72022FBE3579}"/>
              </a:ext>
            </a:extLst>
          </p:cNvPr>
          <p:cNvSpPr>
            <a:spLocks noGrp="1"/>
          </p:cNvSpPr>
          <p:nvPr>
            <p:ph type="subTitle" idx="1"/>
          </p:nvPr>
        </p:nvSpPr>
        <p:spPr>
          <a:xfrm>
            <a:off x="1100051" y="4455620"/>
            <a:ext cx="10058400" cy="1143000"/>
          </a:xfrm>
        </p:spPr>
        <p:txBody>
          <a:bodyPr>
            <a:normAutofit/>
          </a:bodyPr>
          <a:lstStyle/>
          <a:p>
            <a:r>
              <a:rPr lang="en-IN" dirty="0">
                <a:solidFill>
                  <a:schemeClr val="tx1">
                    <a:lumMod val="85000"/>
                    <a:lumOff val="15000"/>
                  </a:schemeClr>
                </a:solidFill>
              </a:rPr>
              <a:t>Algorithm Lab (CS2271)</a:t>
            </a:r>
          </a:p>
        </p:txBody>
      </p:sp>
      <p:cxnSp>
        <p:nvCxnSpPr>
          <p:cNvPr id="9" name="Straight Connector 8">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226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53" name="Rectangle 4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What is </a:t>
            </a:r>
            <a:r>
              <a:rPr lang="en-IN" sz="3600" b="1" i="0" dirty="0">
                <a:solidFill>
                  <a:srgbClr val="FFFFFF"/>
                </a:solidFill>
                <a:effectLst/>
                <a:latin typeface="sofia-pro"/>
              </a:rPr>
              <a:t>Merge Sort</a:t>
            </a:r>
            <a:endParaRPr lang="en-IN" sz="3600" b="1" dirty="0">
              <a:solidFill>
                <a:srgbClr val="FFFFFF"/>
              </a:solidFill>
            </a:endParaRPr>
          </a:p>
        </p:txBody>
      </p:sp>
      <p:sp>
        <p:nvSpPr>
          <p:cNvPr id="54" name="Rectangle 48">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4742016" y="605896"/>
                <a:ext cx="6413663" cy="5646208"/>
              </a:xfrm>
            </p:spPr>
            <p:txBody>
              <a:bodyPr anchor="ctr">
                <a:normAutofit/>
              </a:bodyPr>
              <a:lstStyle/>
              <a:p>
                <a:r>
                  <a:rPr lang="en-IN" dirty="0"/>
                  <a:t>The Merge sort is a “Divide and Conquer” Algorithm which works as follows:</a:t>
                </a:r>
              </a:p>
              <a:p>
                <a:pPr marL="544068" lvl="1" indent="-342900">
                  <a:buFont typeface="+mj-lt"/>
                  <a:buAutoNum type="arabicPeriod"/>
                </a:pPr>
                <a:r>
                  <a:rPr lang="en-US" u="sng" dirty="0"/>
                  <a:t>Divide</a:t>
                </a:r>
                <a:r>
                  <a:rPr lang="en-US" dirty="0"/>
                  <a:t> n-element sequence into n/2 elements in two subsequences.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(1)</m:t>
                    </m:r>
                  </m:oMath>
                </a14:m>
                <a:r>
                  <a:rPr lang="en-US" dirty="0"/>
                  <a:t>, divides into two parts]</a:t>
                </a:r>
              </a:p>
              <a:p>
                <a:pPr marL="544068" lvl="1" indent="-342900">
                  <a:buFont typeface="+mj-lt"/>
                  <a:buAutoNum type="arabicPeriod"/>
                </a:pPr>
                <a:r>
                  <a:rPr lang="en-US" u="sng" dirty="0"/>
                  <a:t>CONQUER</a:t>
                </a:r>
                <a:r>
                  <a:rPr lang="en-US" dirty="0"/>
                  <a:t>: sort the two subsequences recursively.</a:t>
                </a:r>
              </a:p>
              <a:p>
                <a:pPr marL="544068" lvl="1" indent="-342900">
                  <a:buFont typeface="+mj-lt"/>
                  <a:buAutoNum type="arabicPeriod"/>
                </a:pPr>
                <a:r>
                  <a:rPr lang="en-US" u="sng" dirty="0"/>
                  <a:t>COMBINE</a:t>
                </a:r>
                <a:r>
                  <a:rPr lang="en-US" dirty="0"/>
                  <a:t>: MERGE the two subsequences.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r>
                  <a:rPr lang="en-US" dirty="0"/>
                  <a:t>]</a:t>
                </a:r>
              </a:p>
              <a:p>
                <a:pPr marL="544068" lvl="1" indent="-342900">
                  <a:buFont typeface="+mj-lt"/>
                  <a:buAutoNum type="arabicPeriod"/>
                </a:pPr>
                <a:endParaRPr lang="en-US" dirty="0"/>
              </a:p>
              <a:p>
                <a:pPr marL="201168" lvl="1" indent="0">
                  <a:buNone/>
                </a:pPr>
                <a:r>
                  <a:rPr lang="en-US" dirty="0"/>
                  <a:t>This method gives the following recurrence relation:</a:t>
                </a:r>
              </a:p>
              <a:p>
                <a:pPr marL="201168" lvl="1"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𝑇</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=2 </m:t>
                      </m:r>
                      <m:r>
                        <a:rPr lang="en-IN" b="0" i="1" smtClean="0">
                          <a:latin typeface="Cambria Math" panose="02040503050406030204" pitchFamily="18" charset="0"/>
                        </a:rPr>
                        <m:t>𝑇</m:t>
                      </m:r>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2</m:t>
                              </m:r>
                            </m:den>
                          </m:f>
                        </m:e>
                      </m:d>
                      <m:r>
                        <a:rPr lang="en-IN" b="0" i="1" smtClean="0">
                          <a:latin typeface="Cambria Math" panose="02040503050406030204" pitchFamily="18" charset="0"/>
                        </a:rPr>
                        <m:t>+</m:t>
                      </m:r>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m:oMathPara>
                </a14:m>
                <a:endParaRPr lang="en-US" dirty="0"/>
              </a:p>
              <a:p>
                <a:pPr marL="544068" lvl="1" indent="-342900">
                  <a:buFont typeface="+mj-lt"/>
                  <a:buAutoNum type="arabicPeriod"/>
                </a:pPr>
                <a:endParaRPr lang="en-US" dirty="0"/>
              </a:p>
              <a:p>
                <a:pPr lvl="1"/>
                <a:endParaRPr lang="en-IN" dirty="0"/>
              </a:p>
            </p:txBody>
          </p:sp>
        </mc:Choice>
        <mc:Fallback xmlns="">
          <p:sp>
            <p:nvSpPr>
              <p:cNvPr id="3" name="Content Placeholder 2">
                <a:extLst>
                  <a:ext uri="{FF2B5EF4-FFF2-40B4-BE49-F238E27FC236}">
                    <a16:creationId xmlns:a16="http://schemas.microsoft.com/office/drawing/2014/main" id="{8C1A0A05-7284-47B2-BB30-FCEB6D32D7E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l="-1046"/>
                </a:stretch>
              </a:blipFill>
            </p:spPr>
            <p:txBody>
              <a:bodyPr/>
              <a:lstStyle/>
              <a:p>
                <a:r>
                  <a:rPr lang="en-IN">
                    <a:noFill/>
                  </a:rPr>
                  <a:t> </a:t>
                </a:r>
              </a:p>
            </p:txBody>
          </p:sp>
        </mc:Fallback>
      </mc:AlternateContent>
    </p:spTree>
    <p:extLst>
      <p:ext uri="{BB962C8B-B14F-4D97-AF65-F5344CB8AC3E}">
        <p14:creationId xmlns:p14="http://schemas.microsoft.com/office/powerpoint/2010/main" val="3373383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8"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59974E-C66C-41AE-A68A-C87B8E5E5C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Merge Sort Algorithm</a:t>
            </a:r>
          </a:p>
        </p:txBody>
      </p:sp>
      <p:sp>
        <p:nvSpPr>
          <p:cNvPr id="19"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5B31696-451C-47F5-B098-7B66985B305E}"/>
              </a:ext>
            </a:extLst>
          </p:cNvPr>
          <p:cNvSpPr>
            <a:spLocks noGrp="1"/>
          </p:cNvSpPr>
          <p:nvPr>
            <p:ph idx="1"/>
          </p:nvPr>
        </p:nvSpPr>
        <p:spPr>
          <a:xfrm>
            <a:off x="4742016" y="605896"/>
            <a:ext cx="6413663" cy="5646208"/>
          </a:xfrm>
        </p:spPr>
        <p:txBody>
          <a:bodyPr anchor="ctr">
            <a:normAutofit/>
          </a:bodyPr>
          <a:lstStyle/>
          <a:p>
            <a:pPr marL="0" indent="0">
              <a:lnSpc>
                <a:spcPct val="110000"/>
              </a:lnSpc>
              <a:buNone/>
            </a:pPr>
            <a:r>
              <a:rPr lang="en-US" sz="1400" dirty="0">
                <a:latin typeface="Courier New" panose="02070309020205020404" pitchFamily="49" charset="0"/>
                <a:cs typeface="Courier New" panose="02070309020205020404" pitchFamily="49" charset="0"/>
              </a:rPr>
              <a:t>MergeSort(arr[ ], l,  r)</a:t>
            </a:r>
            <a:r>
              <a:rPr lang="en-US" sz="1400" dirty="0">
                <a:solidFill>
                  <a:srgbClr val="FF000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If (r &gt; l)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Find the middle point to divide the array into two halves </a:t>
            </a:r>
          </a:p>
          <a:p>
            <a:pPr marL="0" indent="0">
              <a:lnSpc>
                <a:spcPct val="110000"/>
              </a:lnSpc>
              <a:buNone/>
            </a:pPr>
            <a:r>
              <a:rPr lang="en-US" sz="1400" dirty="0">
                <a:latin typeface="Courier New" panose="02070309020205020404" pitchFamily="49" charset="0"/>
                <a:cs typeface="Courier New" panose="02070309020205020404" pitchFamily="49" charset="0"/>
              </a:rPr>
              <a:t>	middle m = (l+r)/2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Call Merge Sort for first half   </a:t>
            </a:r>
          </a:p>
          <a:p>
            <a:pPr marL="0" indent="0">
              <a:lnSpc>
                <a:spcPct val="110000"/>
              </a:lnSpc>
              <a:buNone/>
            </a:pPr>
            <a:r>
              <a:rPr lang="en-US" sz="1400" dirty="0">
                <a:latin typeface="Courier New" panose="02070309020205020404" pitchFamily="49" charset="0"/>
                <a:cs typeface="Courier New" panose="02070309020205020404" pitchFamily="49" charset="0"/>
              </a:rPr>
              <a:t>	MergeSort(arr, l, m)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Call merge Sort for second half</a:t>
            </a:r>
          </a:p>
          <a:p>
            <a:pPr marL="0" indent="0">
              <a:lnSpc>
                <a:spcPct val="110000"/>
              </a:lnSpc>
              <a:buNone/>
            </a:pPr>
            <a:r>
              <a:rPr lang="en-US" sz="1400" dirty="0">
                <a:latin typeface="Courier New" panose="02070309020205020404" pitchFamily="49" charset="0"/>
                <a:cs typeface="Courier New" panose="02070309020205020404" pitchFamily="49" charset="0"/>
              </a:rPr>
              <a:t>	MergeSort(arr, m+1, r) ;</a:t>
            </a:r>
          </a:p>
          <a:p>
            <a:pPr marL="0" indent="0">
              <a:lnSpc>
                <a:spcPct val="110000"/>
              </a:lnSpc>
              <a:buNone/>
            </a:pPr>
            <a:r>
              <a:rPr lang="en-US" sz="1400" dirty="0">
                <a:solidFill>
                  <a:srgbClr val="00B050"/>
                </a:solidFill>
                <a:latin typeface="Courier New" panose="02070309020205020404" pitchFamily="49" charset="0"/>
                <a:cs typeface="Courier New" panose="02070309020205020404" pitchFamily="49" charset="0"/>
              </a:rPr>
              <a:t>     // Merge the two halves sorted </a:t>
            </a:r>
          </a:p>
          <a:p>
            <a:pPr marL="0" indent="0">
              <a:lnSpc>
                <a:spcPct val="110000"/>
              </a:lnSpc>
              <a:buNone/>
            </a:pPr>
            <a:r>
              <a:rPr lang="en-US" sz="1400" dirty="0">
                <a:latin typeface="Courier New" panose="02070309020205020404" pitchFamily="49" charset="0"/>
                <a:cs typeface="Courier New" panose="02070309020205020404" pitchFamily="49" charset="0"/>
              </a:rPr>
              <a:t>	Merge(arr, l, m, r)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2938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2B</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Implement Quick Sort (QS) and check for correctness.</a:t>
            </a:r>
            <a:endParaRPr lang="en-IN" b="1" dirty="0">
              <a:solidFill>
                <a:schemeClr val="tx1">
                  <a:lumMod val="85000"/>
                  <a:lumOff val="15000"/>
                </a:schemeClr>
              </a:solidFill>
            </a:endParaRPr>
          </a:p>
        </p:txBody>
      </p:sp>
      <p:cxnSp>
        <p:nvCxnSpPr>
          <p:cNvPr id="45" name="Straight Connector 44">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153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53" name="Rectangle 4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What is </a:t>
            </a:r>
            <a:r>
              <a:rPr lang="en-IN" sz="3600" b="1" i="0" dirty="0">
                <a:solidFill>
                  <a:srgbClr val="FFFFFF"/>
                </a:solidFill>
                <a:effectLst/>
                <a:latin typeface="sofia-pro"/>
              </a:rPr>
              <a:t>Quick Sort</a:t>
            </a:r>
            <a:endParaRPr lang="en-IN" sz="3600" b="1" dirty="0">
              <a:solidFill>
                <a:srgbClr val="FFFFFF"/>
              </a:solidFill>
            </a:endParaRPr>
          </a:p>
        </p:txBody>
      </p:sp>
      <p:sp>
        <p:nvSpPr>
          <p:cNvPr id="54" name="Rectangle 48">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4742016" y="605896"/>
                <a:ext cx="6413663" cy="5646208"/>
              </a:xfrm>
            </p:spPr>
            <p:txBody>
              <a:bodyPr anchor="ctr">
                <a:normAutofit/>
              </a:bodyPr>
              <a:lstStyle/>
              <a:p>
                <a:pPr fontAlgn="base"/>
                <a:r>
                  <a:rPr lang="en-US" b="0" i="0" dirty="0">
                    <a:solidFill>
                      <a:srgbClr val="40424E"/>
                    </a:solidFill>
                    <a:effectLst/>
                    <a:latin typeface="urw-din"/>
                  </a:rPr>
                  <a:t>Quicksort is a Divide and Conquer algorithm. It picks an element as pivot and partitions the given array around the picked pivot. There are many different versions of </a:t>
                </a:r>
                <a:r>
                  <a:rPr lang="en-US" dirty="0">
                    <a:solidFill>
                      <a:srgbClr val="40424E"/>
                    </a:solidFill>
                    <a:latin typeface="urw-din"/>
                  </a:rPr>
                  <a:t>Quicksort</a:t>
                </a:r>
                <a:r>
                  <a:rPr lang="en-US" b="0" i="0" dirty="0">
                    <a:solidFill>
                      <a:srgbClr val="40424E"/>
                    </a:solidFill>
                    <a:effectLst/>
                    <a:latin typeface="urw-din"/>
                  </a:rPr>
                  <a:t> that pick pivot in different ways. </a:t>
                </a:r>
              </a:p>
              <a:p>
                <a:pPr lvl="1" fontAlgn="base">
                  <a:buFont typeface="+mj-lt"/>
                  <a:buAutoNum type="arabicPeriod"/>
                </a:pPr>
                <a:r>
                  <a:rPr lang="en-US" b="0" i="0" dirty="0">
                    <a:solidFill>
                      <a:srgbClr val="40424E"/>
                    </a:solidFill>
                    <a:effectLst/>
                    <a:latin typeface="urw-din"/>
                  </a:rPr>
                  <a:t>Always pick first element as pivot. (implemented below)</a:t>
                </a:r>
              </a:p>
              <a:p>
                <a:pPr lvl="1" fontAlgn="base">
                  <a:buFont typeface="+mj-lt"/>
                  <a:buAutoNum type="arabicPeriod"/>
                </a:pPr>
                <a:r>
                  <a:rPr lang="en-US" b="0" i="0" dirty="0">
                    <a:solidFill>
                      <a:srgbClr val="40424E"/>
                    </a:solidFill>
                    <a:effectLst/>
                    <a:latin typeface="urw-din"/>
                  </a:rPr>
                  <a:t>Always pick last element as pivot</a:t>
                </a:r>
              </a:p>
              <a:p>
                <a:pPr lvl="1" fontAlgn="base">
                  <a:buFont typeface="+mj-lt"/>
                  <a:buAutoNum type="arabicPeriod"/>
                </a:pPr>
                <a:r>
                  <a:rPr lang="en-US" b="0" i="0" dirty="0">
                    <a:solidFill>
                      <a:srgbClr val="40424E"/>
                    </a:solidFill>
                    <a:effectLst/>
                    <a:latin typeface="urw-din"/>
                  </a:rPr>
                  <a:t> Pick a random element as pivot.</a:t>
                </a:r>
              </a:p>
              <a:p>
                <a:pPr lvl="1" fontAlgn="base">
                  <a:buFont typeface="+mj-lt"/>
                  <a:buAutoNum type="arabicPeriod"/>
                </a:pPr>
                <a:r>
                  <a:rPr lang="en-US" b="0" i="0" dirty="0">
                    <a:solidFill>
                      <a:srgbClr val="40424E"/>
                    </a:solidFill>
                    <a:effectLst/>
                    <a:latin typeface="urw-din"/>
                  </a:rPr>
                  <a:t>Pick median as pivot.</a:t>
                </a:r>
              </a:p>
              <a:p>
                <a:pPr fontAlgn="base"/>
                <a:r>
                  <a:rPr lang="en-US" b="0" i="0" dirty="0">
                    <a:solidFill>
                      <a:srgbClr val="40424E"/>
                    </a:solidFill>
                    <a:effectLst/>
                    <a:latin typeface="urw-din"/>
                  </a:rPr>
                  <a:t>The key process in Quicksort is partition(). Target of partitions is, given an array and an element </a:t>
                </a:r>
                <a14:m>
                  <m:oMath xmlns:m="http://schemas.openxmlformats.org/officeDocument/2006/math">
                    <m:r>
                      <a:rPr lang="en-IN" b="0" i="1" smtClean="0">
                        <a:solidFill>
                          <a:srgbClr val="40424E"/>
                        </a:solidFill>
                        <a:effectLst/>
                        <a:latin typeface="Cambria Math" panose="02040503050406030204" pitchFamily="18" charset="0"/>
                      </a:rPr>
                      <m:t>𝑥</m:t>
                    </m:r>
                  </m:oMath>
                </a14:m>
                <a:r>
                  <a:rPr lang="en-US" b="0" i="0" dirty="0">
                    <a:solidFill>
                      <a:srgbClr val="40424E"/>
                    </a:solidFill>
                    <a:effectLst/>
                    <a:latin typeface="urw-din"/>
                  </a:rPr>
                  <a:t> of array as pivot, put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at its correct position in sorted array and put all smaller elements (smaller than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before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and put all greater elements (greater than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after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All this should be done in linear time.</a:t>
                </a:r>
              </a:p>
              <a:p>
                <a:pPr marL="544068" lvl="1" indent="-342900">
                  <a:buFont typeface="+mj-lt"/>
                  <a:buAutoNum type="arabicPeriod"/>
                </a:pPr>
                <a:endParaRPr lang="en-US" dirty="0"/>
              </a:p>
              <a:p>
                <a:pPr lvl="1"/>
                <a:endParaRPr lang="en-IN" dirty="0"/>
              </a:p>
            </p:txBody>
          </p:sp>
        </mc:Choice>
        <mc:Fallback xmlns="">
          <p:sp>
            <p:nvSpPr>
              <p:cNvPr id="3" name="Content Placeholder 2">
                <a:extLst>
                  <a:ext uri="{FF2B5EF4-FFF2-40B4-BE49-F238E27FC236}">
                    <a16:creationId xmlns:a16="http://schemas.microsoft.com/office/drawing/2014/main" id="{8C1A0A05-7284-47B2-BB30-FCEB6D32D7E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l="-1046" r="-570"/>
                </a:stretch>
              </a:blipFill>
            </p:spPr>
            <p:txBody>
              <a:bodyPr/>
              <a:lstStyle/>
              <a:p>
                <a:r>
                  <a:rPr lang="en-IN">
                    <a:noFill/>
                  </a:rPr>
                  <a:t> </a:t>
                </a:r>
              </a:p>
            </p:txBody>
          </p:sp>
        </mc:Fallback>
      </mc:AlternateContent>
    </p:spTree>
    <p:extLst>
      <p:ext uri="{BB962C8B-B14F-4D97-AF65-F5344CB8AC3E}">
        <p14:creationId xmlns:p14="http://schemas.microsoft.com/office/powerpoint/2010/main" val="906936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8"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59974E-C66C-41AE-A68A-C87B8E5E5C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Quick Sort Algorithm</a:t>
            </a:r>
          </a:p>
        </p:txBody>
      </p:sp>
      <p:sp>
        <p:nvSpPr>
          <p:cNvPr id="19"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5B31696-451C-47F5-B098-7B66985B305E}"/>
              </a:ext>
            </a:extLst>
          </p:cNvPr>
          <p:cNvSpPr>
            <a:spLocks noGrp="1"/>
          </p:cNvSpPr>
          <p:nvPr>
            <p:ph idx="1"/>
          </p:nvPr>
        </p:nvSpPr>
        <p:spPr>
          <a:xfrm>
            <a:off x="4295775" y="200024"/>
            <a:ext cx="7890540" cy="6657975"/>
          </a:xfrm>
        </p:spPr>
        <p:txBody>
          <a:bodyPr anchor="ctr">
            <a:normAutofit lnSpcReduction="10000"/>
          </a:bodyPr>
          <a:lstStyle/>
          <a:p>
            <a:pPr marL="0" indent="0">
              <a:buNone/>
            </a:pPr>
            <a:r>
              <a:rPr lang="en-US" sz="1400" dirty="0">
                <a:latin typeface="Courier New" panose="02070309020205020404" pitchFamily="49" charset="0"/>
                <a:cs typeface="Courier New" panose="02070309020205020404" pitchFamily="49" charset="0"/>
              </a:rPr>
              <a:t>PARTITION(A,p,r)</a:t>
            </a:r>
            <a:r>
              <a:rPr lang="en-US" sz="1400" dirty="0">
                <a:solidFill>
                  <a:srgbClr val="FF0000"/>
                </a:solidFill>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x=A[p] ;</a:t>
            </a:r>
          </a:p>
          <a:p>
            <a:pPr marL="0" indent="0">
              <a:buNone/>
            </a:pPr>
            <a:r>
              <a:rPr lang="en-US" sz="1400" dirty="0">
                <a:latin typeface="Courier New" panose="02070309020205020404" pitchFamily="49" charset="0"/>
                <a:cs typeface="Courier New" panose="02070309020205020404" pitchFamily="49" charset="0"/>
              </a:rPr>
              <a:t> 	i = p-1; j = r+1 ;</a:t>
            </a:r>
          </a:p>
          <a:p>
            <a:pPr marL="0" indent="0">
              <a:buNone/>
            </a:pPr>
            <a:r>
              <a:rPr lang="en-US" sz="1400" dirty="0">
                <a:latin typeface="Courier New" panose="02070309020205020404" pitchFamily="49" charset="0"/>
                <a:cs typeface="Courier New" panose="02070309020205020404" pitchFamily="49" charset="0"/>
              </a:rPr>
              <a:t> 	while (true)</a:t>
            </a:r>
            <a:r>
              <a:rPr lang="en-US" sz="1400" dirty="0">
                <a:solidFill>
                  <a:srgbClr val="0070C0"/>
                </a:solidFill>
                <a:latin typeface="Courier New" panose="02070309020205020404" pitchFamily="49" charset="0"/>
                <a:cs typeface="Courier New" panose="02070309020205020404" pitchFamily="49" charset="0"/>
              </a:rPr>
              <a:t>{</a:t>
            </a:r>
          </a:p>
          <a:p>
            <a:pPr marL="400050" lvl="1" indent="0">
              <a:buNone/>
            </a:pPr>
            <a:r>
              <a:rPr lang="en-US" sz="1400" dirty="0">
                <a:latin typeface="Courier New" panose="02070309020205020404" pitchFamily="49" charset="0"/>
                <a:cs typeface="Courier New" panose="02070309020205020404" pitchFamily="49" charset="0"/>
              </a:rPr>
              <a:t> 		repeat j=j-1 until A[j}&lt;=x;</a:t>
            </a:r>
          </a:p>
          <a:p>
            <a:pPr marL="400050" lvl="1" indent="0">
              <a:buNone/>
            </a:pPr>
            <a:r>
              <a:rPr lang="en-US" sz="1400" dirty="0">
                <a:latin typeface="Courier New" panose="02070309020205020404" pitchFamily="49" charset="0"/>
                <a:cs typeface="Courier New" panose="02070309020205020404" pitchFamily="49" charset="0"/>
              </a:rPr>
              <a:t> 		repeat i=i+1 until A[i]&gt;=x;</a:t>
            </a:r>
          </a:p>
          <a:p>
            <a:pPr marL="400050" lvl="1"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if( i &lt; j )</a:t>
            </a:r>
          </a:p>
          <a:p>
            <a:pPr marL="0" indent="0">
              <a:buNone/>
            </a:pPr>
            <a:r>
              <a:rPr lang="en-US" sz="1400" dirty="0">
                <a:latin typeface="Courier New" panose="02070309020205020404" pitchFamily="49" charset="0"/>
                <a:cs typeface="Courier New" panose="02070309020205020404" pitchFamily="49" charset="0"/>
              </a:rPr>
              <a:t>        		exchange( A[i] , A[j] );</a:t>
            </a:r>
          </a:p>
          <a:p>
            <a:pPr marL="0" indent="0">
              <a:buNone/>
            </a:pPr>
            <a:r>
              <a:rPr lang="en-US" sz="1400" dirty="0">
                <a:latin typeface="Courier New" panose="02070309020205020404" pitchFamily="49" charset="0"/>
                <a:cs typeface="Courier New" panose="02070309020205020404" pitchFamily="49" charset="0"/>
              </a:rPr>
              <a:t>	else </a:t>
            </a:r>
          </a:p>
          <a:p>
            <a:pPr marL="0" indent="0">
              <a:buNone/>
            </a:pPr>
            <a:r>
              <a:rPr lang="en-US" sz="1400" dirty="0">
                <a:latin typeface="Courier New" panose="02070309020205020404" pitchFamily="49" charset="0"/>
                <a:cs typeface="Courier New" panose="02070309020205020404" pitchFamily="49" charset="0"/>
              </a:rPr>
              <a:t>        		return (j);</a:t>
            </a:r>
          </a:p>
          <a:p>
            <a:pPr marL="0" indent="0">
              <a:buNone/>
            </a:pPr>
            <a:r>
              <a:rPr lang="en-US" sz="1400" dirty="0">
                <a:solidFill>
                  <a:srgbClr val="FF0000"/>
                </a:solidFill>
                <a:latin typeface="Courier New" panose="02070309020205020404" pitchFamily="49" charset="0"/>
                <a:cs typeface="Courier New" panose="02070309020205020404" pitchFamily="49" charset="0"/>
              </a:rPr>
              <a:t>}</a:t>
            </a:r>
          </a:p>
          <a:p>
            <a:pPr marL="0" indent="0">
              <a:lnSpc>
                <a:spcPct val="110000"/>
              </a:lnSpc>
              <a:buNone/>
            </a:pPr>
            <a:r>
              <a:rPr lang="pt-BR" sz="1400" dirty="0">
                <a:solidFill>
                  <a:schemeClr val="tx1"/>
                </a:solidFill>
                <a:latin typeface="Courier New" panose="02070309020205020404" pitchFamily="49" charset="0"/>
                <a:cs typeface="Courier New" panose="02070309020205020404" pitchFamily="49" charset="0"/>
              </a:rPr>
              <a:t>QUICK_SORT(A,p,r) </a:t>
            </a:r>
            <a:r>
              <a:rPr lang="en-US" sz="1400" dirty="0">
                <a:solidFill>
                  <a:srgbClr val="FF000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	if (p&lt;r)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pt-BR" sz="1400" dirty="0">
                <a:solidFill>
                  <a:schemeClr val="tx1"/>
                </a:solidFill>
                <a:latin typeface="Courier New" panose="02070309020205020404" pitchFamily="49" charset="0"/>
                <a:cs typeface="Courier New" panose="02070309020205020404" pitchFamily="49" charset="0"/>
              </a:rPr>
              <a:t>q=PARTITION(A,p,r) ;</a:t>
            </a:r>
          </a:p>
          <a:p>
            <a:pPr marL="0" indent="0">
              <a:lnSpc>
                <a:spcPct val="110000"/>
              </a:lnSpc>
              <a:buNone/>
            </a:pPr>
            <a:r>
              <a:rPr lang="pt-BR" sz="1400" dirty="0">
                <a:solidFill>
                  <a:schemeClr val="tx1"/>
                </a:solidFill>
                <a:latin typeface="Courier New" panose="02070309020205020404" pitchFamily="49" charset="0"/>
                <a:cs typeface="Courier New" panose="02070309020205020404" pitchFamily="49" charset="0"/>
              </a:rPr>
              <a:t> 		QUICK_SORT(A,p,q) ;</a:t>
            </a:r>
          </a:p>
          <a:p>
            <a:pPr marL="0" indent="0">
              <a:lnSpc>
                <a:spcPct val="110000"/>
              </a:lnSpc>
              <a:buNone/>
            </a:pPr>
            <a:r>
              <a:rPr lang="pt-BR" sz="1400" dirty="0">
                <a:solidFill>
                  <a:schemeClr val="tx1"/>
                </a:solidFill>
                <a:latin typeface="Courier New" panose="02070309020205020404" pitchFamily="49" charset="0"/>
                <a:cs typeface="Courier New" panose="02070309020205020404" pitchFamily="49" charset="0"/>
              </a:rPr>
              <a:t> 		QUICK_SORT(A,q+1,r)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solidFill>
                  <a:srgbClr val="FF0000"/>
                </a:solidFill>
                <a:latin typeface="Courier New" panose="02070309020205020404" pitchFamily="49" charset="0"/>
                <a:cs typeface="Courier New" panose="02070309020205020404" pitchFamily="49" charset="0"/>
              </a:rPr>
              <a:t>}</a:t>
            </a:r>
          </a:p>
          <a:p>
            <a:pPr marL="0" indent="0">
              <a:buNone/>
            </a:pPr>
            <a:endParaRPr lang="en-US" sz="14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77028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3</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Count the operations performed, like comparisons and swaps with problem size increasing in powers of 2, for both MS and QS with both UD and ND as input data.</a:t>
            </a:r>
            <a:endParaRPr lang="en-IN" b="1" dirty="0">
              <a:solidFill>
                <a:schemeClr val="tx1">
                  <a:lumMod val="85000"/>
                  <a:lumOff val="15000"/>
                </a:schemeClr>
              </a:solidFill>
            </a:endParaRPr>
          </a:p>
        </p:txBody>
      </p:sp>
      <p:cxnSp>
        <p:nvCxnSpPr>
          <p:cNvPr id="63" name="Straight Connector 62">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Rectangle 66">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609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21"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both sorting algorithm for different array size, which starts from 2 and increments in powers of 2 till our system gives Error due to Huge Size</a:t>
                </a:r>
              </a:p>
              <a:p>
                <a:pPr lvl="2">
                  <a:buFont typeface="Arial" panose="020B0604020202020204" pitchFamily="34" charset="0"/>
                  <a:buChar char="•"/>
                </a:pPr>
                <a:r>
                  <a:rPr lang="en-IN" dirty="0"/>
                  <a:t>We were able to record observation from array size </a:t>
                </a:r>
                <a14:m>
                  <m:oMath xmlns:m="http://schemas.openxmlformats.org/officeDocument/2006/math">
                    <m:r>
                      <a:rPr lang="en-IN" b="0" i="1" smtClean="0">
                        <a:latin typeface="Cambria Math" panose="02040503050406030204" pitchFamily="18" charset="0"/>
                      </a:rPr>
                      <m:t>2</m:t>
                    </m:r>
                  </m:oMath>
                </a14:m>
                <a:r>
                  <a:rPr lang="en-IN" dirty="0"/>
                  <a:t> to array size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20</m:t>
                        </m:r>
                      </m:sup>
                    </m:sSup>
                  </m:oMath>
                </a14:m>
                <a:r>
                  <a:rPr lang="en-IN" b="0" dirty="0"/>
                  <a:t>	</a:t>
                </a:r>
                <a:endParaRPr lang="en-IN" dirty="0"/>
              </a:p>
              <a:p>
                <a:pPr lvl="1">
                  <a:buFont typeface="Arial" panose="020B0604020202020204" pitchFamily="34" charset="0"/>
                  <a:buChar char="•"/>
                </a:pPr>
                <a:r>
                  <a:rPr lang="en-IN" dirty="0"/>
                  <a:t>For each array size </a:t>
                </a:r>
                <a14:m>
                  <m:oMath xmlns:m="http://schemas.openxmlformats.org/officeDocument/2006/math">
                    <m:r>
                      <a:rPr lang="en-IN" b="0" i="1" smtClean="0">
                        <a:latin typeface="Cambria Math" panose="02040503050406030204" pitchFamily="18" charset="0"/>
                      </a:rPr>
                      <m:t>𝑛</m:t>
                    </m:r>
                  </m:oMath>
                </a14:m>
                <a:r>
                  <a:rPr lang="en-IN" dirty="0"/>
                  <a:t>, we sorted 100 different arrays of size </a:t>
                </a:r>
                <a14:m>
                  <m:oMath xmlns:m="http://schemas.openxmlformats.org/officeDocument/2006/math">
                    <m:r>
                      <a:rPr lang="en-IN" i="1">
                        <a:latin typeface="Cambria Math" panose="02040503050406030204" pitchFamily="18" charset="0"/>
                      </a:rPr>
                      <m:t>𝑛</m:t>
                    </m:r>
                  </m:oMath>
                </a14:m>
                <a:r>
                  <a:rPr lang="en-IN" dirty="0"/>
                  <a:t>, taken from the datasets made in Question 1. Recorded the number of comparison and Time Taken per sort, then took their mean.</a:t>
                </a:r>
              </a:p>
              <a:p>
                <a:pPr lvl="1">
                  <a:buFont typeface="Arial" panose="020B0604020202020204" pitchFamily="34" charset="0"/>
                  <a:buChar char="•"/>
                </a:pPr>
                <a:r>
                  <a:rPr lang="en-IN" dirty="0"/>
                  <a:t>We then Plotted the following graphs for both datasets</a:t>
                </a:r>
              </a:p>
              <a:p>
                <a:pPr lvl="2"/>
                <a14:m>
                  <m:oMath xmlns:m="http://schemas.openxmlformats.org/officeDocument/2006/math">
                    <m:r>
                      <a:rPr lang="en-IN" b="0" i="1" smtClean="0">
                        <a:latin typeface="Cambria Math" panose="02040503050406030204" pitchFamily="18" charset="0"/>
                      </a:rPr>
                      <m:t>𝑐𝑜𝑚𝑝𝑎𝑟𝑖𝑠𝑖𝑜𝑛</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𝑐𝑜𝑚𝑝</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b="0" i="1" smtClean="0">
                        <a:latin typeface="Cambria Math" panose="02040503050406030204" pitchFamily="18" charset="0"/>
                      </a:rPr>
                      <m:t>𝑛</m:t>
                    </m:r>
                  </m:oMath>
                </a14:m>
                <a:endParaRPr lang="en-IN" dirty="0"/>
              </a:p>
              <a:p>
                <a:pPr lvl="2">
                  <a:buFont typeface="Arial" panose="020B0604020202020204" pitchFamily="34" charset="0"/>
                  <a:buChar char="•"/>
                </a:pPr>
                <a14:m>
                  <m:oMath xmlns:m="http://schemas.openxmlformats.org/officeDocument/2006/math">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𝑡𝑖𝑚𝑒</m:t>
                        </m:r>
                        <m:r>
                          <a:rPr lang="en-IN" b="0" i="1" smtClean="0">
                            <a:latin typeface="Cambria Math" panose="02040503050406030204" pitchFamily="18" charset="0"/>
                          </a:rPr>
                          <m:t>_</m:t>
                        </m:r>
                        <m:r>
                          <a:rPr lang="en-IN" b="0" i="1" smtClean="0">
                            <a:latin typeface="Cambria Math" panose="02040503050406030204" pitchFamily="18" charset="0"/>
                          </a:rPr>
                          <m:t>𝑡𝑎𝑘𝑒𝑛</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i="1">
                        <a:latin typeface="Cambria Math" panose="02040503050406030204" pitchFamily="18" charset="0"/>
                      </a:rPr>
                      <m:t>𝑛</m:t>
                    </m:r>
                  </m:oMath>
                </a14:m>
                <a:endParaRPr lang="en-IN" dirty="0"/>
              </a:p>
              <a:p>
                <a:pPr lvl="1">
                  <a:buFont typeface="Arial" panose="020B0604020202020204" pitchFamily="34" charset="0"/>
                  <a:buChar char="•"/>
                </a:pPr>
                <a:endParaRPr lang="en-IN" dirty="0"/>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331"/>
                </a:stretch>
              </a:blipFill>
            </p:spPr>
            <p:txBody>
              <a:bodyPr/>
              <a:lstStyle/>
              <a:p>
                <a:r>
                  <a:rPr lang="en-IN">
                    <a:noFill/>
                  </a:rPr>
                  <a:t> </a:t>
                </a:r>
              </a:p>
            </p:txBody>
          </p:sp>
        </mc:Fallback>
      </mc:AlternateContent>
    </p:spTree>
    <p:extLst>
      <p:ext uri="{BB962C8B-B14F-4D97-AF65-F5344CB8AC3E}">
        <p14:creationId xmlns:p14="http://schemas.microsoft.com/office/powerpoint/2010/main" val="1179620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 for Merge sort</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2296" r="3483"/>
          <a:stretch/>
        </p:blipFill>
        <p:spPr>
          <a:xfrm>
            <a:off x="390525" y="640081"/>
            <a:ext cx="7153275" cy="5314406"/>
          </a:xfrm>
          <a:prstGeom prst="rect">
            <a:avLst/>
          </a:prstGeom>
        </p:spPr>
      </p:pic>
      <p:cxnSp>
        <p:nvCxnSpPr>
          <p:cNvPr id="90" name="Straight Connector 8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3"/>
                <a:ext cx="3690257" cy="3755565"/>
              </a:xfrm>
            </p:spPr>
            <p:txBody>
              <a:bodyPr>
                <a:normAutofit/>
              </a:bodyPr>
              <a:lstStyle/>
              <a:p>
                <a:r>
                  <a:rPr lang="en-US" dirty="0"/>
                  <a:t>Following Inference can be made by the Observed Graph:	</a:t>
                </a:r>
              </a:p>
              <a:p>
                <a:pPr lvl="1"/>
                <a:r>
                  <a:rPr lang="en-US" dirty="0"/>
                  <a:t>From the graphs, we see that both time ratio and comparison ratio converges to constant as n goes to very big sizes, it means that Merge Sort Algorithm has </a:t>
                </a:r>
                <a14:m>
                  <m:oMath xmlns:m="http://schemas.openxmlformats.org/officeDocument/2006/math">
                    <m:r>
                      <a:rPr lang="en-IN" b="0" i="1">
                        <a:latin typeface="Cambria Math" panose="02040503050406030204" pitchFamily="18" charset="0"/>
                      </a:rPr>
                      <m:t>𝑂</m:t>
                    </m:r>
                    <m:r>
                      <a:rPr lang="en-IN" b="0" i="1">
                        <a:latin typeface="Cambria Math" panose="02040503050406030204" pitchFamily="18" charset="0"/>
                      </a:rPr>
                      <m:t>(</m:t>
                    </m:r>
                    <m:r>
                      <a:rPr lang="en-IN" b="0" i="1">
                        <a:latin typeface="Cambria Math" panose="02040503050406030204" pitchFamily="18" charset="0"/>
                      </a:rPr>
                      <m:t>𝑛𝑙𝑔𝑛</m:t>
                    </m:r>
                    <m:r>
                      <a:rPr lang="en-IN" b="0" i="1">
                        <a:latin typeface="Cambria Math" panose="02040503050406030204" pitchFamily="18" charset="0"/>
                      </a:rPr>
                      <m:t>)</m:t>
                    </m:r>
                  </m:oMath>
                </a14:m>
                <a:r>
                  <a:rPr lang="en-US" dirty="0"/>
                  <a:t> complexity</a:t>
                </a:r>
              </a:p>
            </p:txBody>
          </p:sp>
        </mc:Choice>
        <mc:Fallback xmlns="">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3"/>
                <a:ext cx="3690257" cy="3755565"/>
              </a:xfrm>
              <a:blipFill>
                <a:blip r:embed="rId3"/>
                <a:stretch>
                  <a:fillRect l="-1650" t="-1786" r="-2805"/>
                </a:stretch>
              </a:blipFill>
            </p:spPr>
            <p:txBody>
              <a:bodyPr/>
              <a:lstStyle/>
              <a:p>
                <a:r>
                  <a:rPr lang="en-IN">
                    <a:noFill/>
                  </a:rPr>
                  <a:t> </a:t>
                </a:r>
              </a:p>
            </p:txBody>
          </p:sp>
        </mc:Fallback>
      </mc:AlternateContent>
      <p:sp>
        <p:nvSpPr>
          <p:cNvPr id="91" name="Rectangle 84">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86">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5027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64">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 for Quicksort</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621" r="7641" b="2"/>
          <a:stretch/>
        </p:blipFill>
        <p:spPr>
          <a:xfrm>
            <a:off x="0" y="640081"/>
            <a:ext cx="7800704" cy="5314406"/>
          </a:xfrm>
          <a:prstGeom prst="rect">
            <a:avLst/>
          </a:prstGeom>
        </p:spPr>
      </p:pic>
      <p:cxnSp>
        <p:nvCxnSpPr>
          <p:cNvPr id="81" name="Straight Connector 66">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3"/>
                <a:ext cx="3690257" cy="3755565"/>
              </a:xfrm>
            </p:spPr>
            <p:txBody>
              <a:bodyPr>
                <a:normAutofit lnSpcReduction="10000"/>
              </a:bodyPr>
              <a:lstStyle/>
              <a:p>
                <a:r>
                  <a:rPr lang="en-US" sz="1700" dirty="0"/>
                  <a:t>Following Inference can be made by the Observed Graph:	</a:t>
                </a:r>
              </a:p>
              <a:p>
                <a:pPr lvl="1"/>
                <a:r>
                  <a:rPr lang="en-US" sz="1700" dirty="0"/>
                  <a:t>From the graphs, we see that both comparison ratio converges to constant as n goes to very big sizes, it means that Merge Sort Algorithm has </a:t>
                </a:r>
                <a14:m>
                  <m:oMath xmlns:m="http://schemas.openxmlformats.org/officeDocument/2006/math">
                    <m:r>
                      <a:rPr lang="en-IN" sz="1700" i="1">
                        <a:latin typeface="Cambria Math" panose="02040503050406030204" pitchFamily="18" charset="0"/>
                      </a:rPr>
                      <m:t>𝑂</m:t>
                    </m:r>
                    <m:r>
                      <a:rPr lang="en-IN" sz="1700" i="1">
                        <a:latin typeface="Cambria Math" panose="02040503050406030204" pitchFamily="18" charset="0"/>
                      </a:rPr>
                      <m:t>(</m:t>
                    </m:r>
                    <m:r>
                      <a:rPr lang="en-IN" sz="1700" i="1">
                        <a:latin typeface="Cambria Math" panose="02040503050406030204" pitchFamily="18" charset="0"/>
                      </a:rPr>
                      <m:t>𝑛𝑙𝑔𝑛</m:t>
                    </m:r>
                    <m:r>
                      <a:rPr lang="en-IN" sz="1700" i="1">
                        <a:latin typeface="Cambria Math" panose="02040503050406030204" pitchFamily="18" charset="0"/>
                      </a:rPr>
                      <m:t>)</m:t>
                    </m:r>
                  </m:oMath>
                </a14:m>
                <a:r>
                  <a:rPr lang="en-US" sz="1700" dirty="0"/>
                  <a:t> complexity</a:t>
                </a:r>
              </a:p>
              <a:p>
                <a:pPr lvl="1">
                  <a:buFont typeface="Arial" panose="020B0604020202020204" pitchFamily="34" charset="0"/>
                  <a:buChar char="•"/>
                </a:pPr>
                <a:r>
                  <a:rPr lang="en-US" sz="1700" dirty="0"/>
                  <a:t>As array size keep increasing, we see peculiar observations in Time ratio</a:t>
                </a:r>
              </a:p>
              <a:p>
                <a:pPr marL="726948" lvl="2" indent="-342900">
                  <a:buFont typeface="+mj-lt"/>
                  <a:buAutoNum type="arabicPeriod"/>
                </a:pPr>
                <a:r>
                  <a:rPr lang="en-US" sz="1700" dirty="0"/>
                  <a:t>Time ratio diverges for very high array size</a:t>
                </a:r>
              </a:p>
              <a:p>
                <a:pPr marL="726948" lvl="2" indent="-342900">
                  <a:buFont typeface="+mj-lt"/>
                  <a:buAutoNum type="arabicPeriod"/>
                </a:pPr>
                <a:r>
                  <a:rPr lang="en-US" sz="1700" dirty="0"/>
                  <a:t>Although Comparison Taken is lower for Normal, Time Taken for Normal Distribution is higher than Uniform Dataset</a:t>
                </a:r>
              </a:p>
            </p:txBody>
          </p:sp>
        </mc:Choice>
        <mc:Fallback xmlns="">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3"/>
                <a:ext cx="3690257" cy="3755565"/>
              </a:xfrm>
              <a:blipFill>
                <a:blip r:embed="rId3"/>
                <a:stretch>
                  <a:fillRect l="-990" t="-1786" r="-4455"/>
                </a:stretch>
              </a:blipFill>
            </p:spPr>
            <p:txBody>
              <a:bodyPr/>
              <a:lstStyle/>
              <a:p>
                <a:r>
                  <a:rPr lang="en-IN">
                    <a:noFill/>
                  </a:rPr>
                  <a:t> </a:t>
                </a:r>
              </a:p>
            </p:txBody>
          </p:sp>
        </mc:Fallback>
      </mc:AlternateContent>
      <p:sp>
        <p:nvSpPr>
          <p:cNvPr id="82" name="Rectangle 68">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70">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6313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sz="3700" b="1" dirty="0"/>
              <a:t>Comparison  Analysis Quicksort </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621" r="7641" b="2"/>
          <a:stretch/>
        </p:blipFill>
        <p:spPr>
          <a:xfrm>
            <a:off x="633999" y="943549"/>
            <a:ext cx="6909801" cy="4707470"/>
          </a:xfrm>
          <a:prstGeom prst="rect">
            <a:avLst/>
          </a:prstGeom>
        </p:spPr>
      </p:pic>
      <p:cxnSp>
        <p:nvCxnSpPr>
          <p:cNvPr id="90" name="Straight Connector 89">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US" sz="1900"/>
              <a:t>For Normal Distribution, there is higher chance for a pivot to be near median, which makes more chances for 1:1 Partitions.</a:t>
            </a:r>
          </a:p>
          <a:p>
            <a:r>
              <a:rPr lang="en-US" sz="1900"/>
              <a:t>And the more 1:1 partition we get, more the less sub partitions will be formed, resulting in less no. of comparisons.</a:t>
            </a:r>
          </a:p>
          <a:p>
            <a:r>
              <a:rPr lang="en-US" sz="1900"/>
              <a:t>Due to this property, we see a smaller number of comparisons for normal, when compared to uniform distribution</a:t>
            </a:r>
          </a:p>
          <a:p>
            <a:endParaRPr lang="en-US" sz="1900"/>
          </a:p>
        </p:txBody>
      </p:sp>
      <p:sp>
        <p:nvSpPr>
          <p:cNvPr id="92" name="Rectangle 91">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Rectangle 93">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3645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5E5C2A-12AE-4F2F-83F8-338BB786D2C1}"/>
              </a:ext>
            </a:extLst>
          </p:cNvPr>
          <p:cNvSpPr>
            <a:spLocks noGrp="1"/>
          </p:cNvSpPr>
          <p:nvPr>
            <p:ph type="title"/>
          </p:nvPr>
        </p:nvSpPr>
        <p:spPr>
          <a:xfrm>
            <a:off x="492370" y="605896"/>
            <a:ext cx="3084844" cy="5646208"/>
          </a:xfrm>
        </p:spPr>
        <p:txBody>
          <a:bodyPr anchor="ctr">
            <a:normAutofit/>
          </a:bodyPr>
          <a:lstStyle/>
          <a:p>
            <a:r>
              <a:rPr lang="en-IN" sz="3600">
                <a:solidFill>
                  <a:srgbClr val="FFFFFF"/>
                </a:solidFill>
              </a:rPr>
              <a:t>Introduction</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E63FD34-36DF-4637-839F-A62E8F2F2E9B}"/>
              </a:ext>
            </a:extLst>
          </p:cNvPr>
          <p:cNvSpPr>
            <a:spLocks noGrp="1"/>
          </p:cNvSpPr>
          <p:nvPr>
            <p:ph idx="1"/>
          </p:nvPr>
        </p:nvSpPr>
        <p:spPr>
          <a:xfrm>
            <a:off x="4742016" y="605896"/>
            <a:ext cx="6413663" cy="5646208"/>
          </a:xfrm>
        </p:spPr>
        <p:txBody>
          <a:bodyPr anchor="ctr">
            <a:normAutofit/>
          </a:bodyPr>
          <a:lstStyle/>
          <a:p>
            <a:r>
              <a:rPr lang="en-IN" dirty="0"/>
              <a:t>This Report is Made By:</a:t>
            </a:r>
          </a:p>
          <a:p>
            <a:pPr lvl="1"/>
            <a:r>
              <a:rPr lang="en-IN" dirty="0"/>
              <a:t>Abhiroop Mukherjee 	(510519109)</a:t>
            </a:r>
          </a:p>
          <a:p>
            <a:pPr lvl="1"/>
            <a:r>
              <a:rPr lang="en-IN" dirty="0"/>
              <a:t>Hritick Sharma 		(510519114)</a:t>
            </a:r>
          </a:p>
          <a:p>
            <a:pPr lvl="1"/>
            <a:r>
              <a:rPr lang="en-IN" dirty="0"/>
              <a:t>Sayak Rana		(510519108)</a:t>
            </a:r>
          </a:p>
          <a:p>
            <a:pPr lvl="1"/>
            <a:endParaRPr lang="en-IN" dirty="0"/>
          </a:p>
          <a:p>
            <a:pPr marL="201168" lvl="1" indent="0">
              <a:buNone/>
            </a:pPr>
            <a:r>
              <a:rPr lang="en-IN" dirty="0"/>
              <a:t>The Source codes for all the Assignments can be found here</a:t>
            </a:r>
            <a:r>
              <a:rPr lang="en-IN"/>
              <a:t>: </a:t>
            </a:r>
            <a:r>
              <a:rPr lang="en-IN">
                <a:hlinkClick r:id="rId2"/>
              </a:rPr>
              <a:t>https://github.com/Abhiroop25902/CS-2271-Algo-Lab</a:t>
            </a:r>
            <a:endParaRPr lang="en-IN" dirty="0"/>
          </a:p>
        </p:txBody>
      </p:sp>
    </p:spTree>
    <p:extLst>
      <p:ext uri="{BB962C8B-B14F-4D97-AF65-F5344CB8AC3E}">
        <p14:creationId xmlns:p14="http://schemas.microsoft.com/office/powerpoint/2010/main" val="2033051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a:t>Time Analysis Quicksort </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621" r="7641" b="2"/>
          <a:stretch/>
        </p:blipFill>
        <p:spPr>
          <a:xfrm>
            <a:off x="633999" y="943549"/>
            <a:ext cx="6909801" cy="4707470"/>
          </a:xfrm>
          <a:prstGeom prst="rect">
            <a:avLst/>
          </a:prstGeom>
        </p:spPr>
      </p:pic>
      <p:cxnSp>
        <p:nvCxnSpPr>
          <p:cNvPr id="101" name="Straight Connector 10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US" sz="1700" dirty="0"/>
                  <a:t>Here we see very strange observations:</a:t>
                </a:r>
              </a:p>
              <a:p>
                <a:pPr marL="457200" indent="-457200">
                  <a:buFont typeface="+mj-lt"/>
                  <a:buAutoNum type="arabicPeriod"/>
                </a:pPr>
                <a:r>
                  <a:rPr lang="en-US" sz="1700" dirty="0"/>
                  <a:t>Even though Normal Distribution takes less comparison, it takes more time than Uniform. This could be since Time taken for comparison in Normal is more than that of Uniform</a:t>
                </a:r>
              </a:p>
              <a:p>
                <a:pPr marL="457200" indent="-457200">
                  <a:buFont typeface="+mj-lt"/>
                  <a:buAutoNum type="arabicPeriod"/>
                </a:pPr>
                <a:r>
                  <a:rPr lang="en-US" sz="1700" dirty="0"/>
                  <a:t>As array size goes too high, we see time taken by  algorithm breaks the </a:t>
                </a:r>
                <a14:m>
                  <m:oMath xmlns:m="http://schemas.openxmlformats.org/officeDocument/2006/math">
                    <m:r>
                      <a:rPr lang="en-IN" sz="1700" b="0" i="1" smtClean="0">
                        <a:latin typeface="Cambria Math" panose="02040503050406030204" pitchFamily="18" charset="0"/>
                      </a:rPr>
                      <m:t>𝑂</m:t>
                    </m:r>
                    <m:r>
                      <a:rPr lang="en-IN" sz="1700" b="0" i="1" smtClean="0">
                        <a:latin typeface="Cambria Math" panose="02040503050406030204" pitchFamily="18" charset="0"/>
                      </a:rPr>
                      <m:t>(</m:t>
                    </m:r>
                    <m:r>
                      <a:rPr lang="en-IN" sz="1700" b="0" i="1" smtClean="0">
                        <a:latin typeface="Cambria Math" panose="02040503050406030204" pitchFamily="18" charset="0"/>
                      </a:rPr>
                      <m:t>𝑛𝑙𝑔𝑛</m:t>
                    </m:r>
                    <m:r>
                      <a:rPr lang="en-IN" sz="1700" b="0" i="1" smtClean="0">
                        <a:latin typeface="Cambria Math" panose="02040503050406030204" pitchFamily="18" charset="0"/>
                      </a:rPr>
                      <m:t>)</m:t>
                    </m:r>
                  </m:oMath>
                </a14:m>
                <a:r>
                  <a:rPr lang="en-US" sz="1700" dirty="0"/>
                  <a:t> complexity, we don’t have any idea why this is happening </a:t>
                </a:r>
              </a:p>
              <a:p>
                <a:endParaRPr lang="en-US" sz="1700" dirty="0"/>
              </a:p>
            </p:txBody>
          </p:sp>
        </mc:Choice>
        <mc:Fallback xmlns="">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4"/>
                <a:ext cx="3690257" cy="3670180"/>
              </a:xfrm>
              <a:blipFill>
                <a:blip r:embed="rId3"/>
                <a:stretch>
                  <a:fillRect l="-3465" t="-1329" r="-2805"/>
                </a:stretch>
              </a:blipFill>
            </p:spPr>
            <p:txBody>
              <a:bodyPr/>
              <a:lstStyle/>
              <a:p>
                <a:r>
                  <a:rPr lang="en-IN">
                    <a:noFill/>
                  </a:rPr>
                  <a:t> </a:t>
                </a:r>
              </a:p>
            </p:txBody>
          </p:sp>
        </mc:Fallback>
      </mc:AlternateContent>
      <p:sp>
        <p:nvSpPr>
          <p:cNvPr id="103" name="Rectangle 10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Rectangle 10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8223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4</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sz="1900" b="1" i="0" dirty="0">
                <a:solidFill>
                  <a:schemeClr val="tx1">
                    <a:lumMod val="85000"/>
                    <a:lumOff val="15000"/>
                  </a:schemeClr>
                </a:solidFill>
                <a:effectLst/>
              </a:rPr>
              <a:t>Experiment with randomized </a:t>
            </a:r>
            <a:r>
              <a:rPr lang="en-US" sz="1900" b="1" dirty="0">
                <a:solidFill>
                  <a:schemeClr val="tx1">
                    <a:lumMod val="85000"/>
                    <a:lumOff val="15000"/>
                  </a:schemeClr>
                </a:solidFill>
              </a:rPr>
              <a:t>Quick Sort </a:t>
            </a:r>
            <a:r>
              <a:rPr lang="en-US" sz="1900" b="1" i="0" dirty="0">
                <a:solidFill>
                  <a:schemeClr val="tx1">
                    <a:lumMod val="85000"/>
                    <a:lumOff val="15000"/>
                  </a:schemeClr>
                </a:solidFill>
                <a:effectLst/>
              </a:rPr>
              <a:t>with both Uniform And Normal Distribution as input data to arrive at the average complexity (count of operations performed) with both input datasets.</a:t>
            </a:r>
            <a:endParaRPr lang="en-IN" sz="1900" b="1" dirty="0">
              <a:solidFill>
                <a:schemeClr val="tx1">
                  <a:lumMod val="85000"/>
                  <a:lumOff val="15000"/>
                </a:schemeClr>
              </a:solidFill>
            </a:endParaRPr>
          </a:p>
        </p:txBody>
      </p:sp>
      <p:cxnSp>
        <p:nvCxnSpPr>
          <p:cNvPr id="18" name="Straight Connector 17">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742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Rectangle 19">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E3044E-9604-401E-8287-B8C8BB536344}"/>
              </a:ext>
            </a:extLst>
          </p:cNvPr>
          <p:cNvSpPr>
            <a:spLocks noGrp="1"/>
          </p:cNvSpPr>
          <p:nvPr>
            <p:ph type="title"/>
          </p:nvPr>
        </p:nvSpPr>
        <p:spPr>
          <a:xfrm>
            <a:off x="5181601" y="634946"/>
            <a:ext cx="6368142" cy="1450757"/>
          </a:xfrm>
        </p:spPr>
        <p:txBody>
          <a:bodyPr>
            <a:normAutofit/>
          </a:bodyPr>
          <a:lstStyle/>
          <a:p>
            <a:r>
              <a:rPr lang="en-US" b="1" dirty="0"/>
              <a:t>What is a Randomized Algorithm?</a:t>
            </a:r>
            <a:endParaRPr lang="en-IN" b="1" dirty="0"/>
          </a:p>
        </p:txBody>
      </p:sp>
      <p:pic>
        <p:nvPicPr>
          <p:cNvPr id="14" name="Picture 13" descr="Programming data on computer monitor">
            <a:extLst>
              <a:ext uri="{FF2B5EF4-FFF2-40B4-BE49-F238E27FC236}">
                <a16:creationId xmlns:a16="http://schemas.microsoft.com/office/drawing/2014/main" id="{A5401174-E511-4482-8CCA-B31A2A782B73}"/>
              </a:ext>
            </a:extLst>
          </p:cNvPr>
          <p:cNvPicPr>
            <a:picLocks noChangeAspect="1"/>
          </p:cNvPicPr>
          <p:nvPr/>
        </p:nvPicPr>
        <p:blipFill rotWithShape="1">
          <a:blip r:embed="rId2"/>
          <a:srcRect l="32361" r="22418" b="1"/>
          <a:stretch/>
        </p:blipFill>
        <p:spPr>
          <a:xfrm>
            <a:off x="20" y="-12128"/>
            <a:ext cx="4654276" cy="6870127"/>
          </a:xfrm>
          <a:prstGeom prst="rect">
            <a:avLst/>
          </a:prstGeom>
        </p:spPr>
      </p:pic>
      <p:cxnSp>
        <p:nvCxnSpPr>
          <p:cNvPr id="22" name="Straight Connector 21">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F603280-40D6-4502-989A-156C1552597E}"/>
              </a:ext>
            </a:extLst>
          </p:cNvPr>
          <p:cNvSpPr>
            <a:spLocks noGrp="1"/>
          </p:cNvSpPr>
          <p:nvPr>
            <p:ph idx="1"/>
          </p:nvPr>
        </p:nvSpPr>
        <p:spPr>
          <a:xfrm>
            <a:off x="5181601" y="2198914"/>
            <a:ext cx="6368142" cy="3670180"/>
          </a:xfrm>
        </p:spPr>
        <p:txBody>
          <a:bodyPr>
            <a:normAutofit/>
          </a:bodyPr>
          <a:lstStyle/>
          <a:p>
            <a:r>
              <a:rPr lang="en-US" dirty="0"/>
              <a:t>An algorithm that uses random numbers to decide what to do next anywhere in its logic is called a Randomized Algorithm. For example, in Randomized Quick Sort, we use a random number to pick the next pivot (or we randomly shuffle the array). And in Karger’s algorithm, we randomly pick an edge. </a:t>
            </a:r>
            <a:endParaRPr lang="en-IN" dirty="0"/>
          </a:p>
        </p:txBody>
      </p:sp>
    </p:spTree>
    <p:extLst>
      <p:ext uri="{BB962C8B-B14F-4D97-AF65-F5344CB8AC3E}">
        <p14:creationId xmlns:p14="http://schemas.microsoft.com/office/powerpoint/2010/main" val="4239192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9771C469-CC3F-46C4-9154-993AD58B88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1075625"/>
            <a:ext cx="6275667" cy="4706750"/>
          </a:xfrm>
          <a:prstGeom prst="rect">
            <a:avLst/>
          </a:prstGeom>
        </p:spPr>
      </p:pic>
      <p:sp>
        <p:nvSpPr>
          <p:cNvPr id="18" name="Rectangle 1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9AE7E40-FDFA-4D38-A02B-B969CB6ADF17}"/>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b="1" dirty="0">
                <a:solidFill>
                  <a:srgbClr val="FFFFFF"/>
                </a:solidFill>
              </a:rPr>
              <a:t>Randomized Quicksort Algorithm</a:t>
            </a:r>
          </a:p>
        </p:txBody>
      </p:sp>
      <p:sp>
        <p:nvSpPr>
          <p:cNvPr id="20" name="Rectangle 1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8764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3BBFB0A8-2EE3-46BB-8715-769F12BC2F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837429"/>
            <a:ext cx="6275667" cy="5183141"/>
          </a:xfrm>
          <a:prstGeom prst="rect">
            <a:avLst/>
          </a:prstGeom>
        </p:spPr>
      </p:pic>
      <p:sp>
        <p:nvSpPr>
          <p:cNvPr id="18" name="Rectangle 1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A1F2246-CB07-4279-AFBE-21A55CF436E0}"/>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b="1" dirty="0">
                <a:solidFill>
                  <a:srgbClr val="FFFFFF"/>
                </a:solidFill>
              </a:rPr>
              <a:t>Working of Randomized Quicksort</a:t>
            </a:r>
            <a:endParaRPr lang="en-US" sz="4400" dirty="0">
              <a:solidFill>
                <a:srgbClr val="FFFFFF"/>
              </a:solidFill>
            </a:endParaRPr>
          </a:p>
        </p:txBody>
      </p:sp>
      <p:sp>
        <p:nvSpPr>
          <p:cNvPr id="20" name="Rectangle 1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8177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5" name="Rectangle 19">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41AB679-0B0C-488A-ADF3-9822F64E68AF}"/>
              </a:ext>
            </a:extLst>
          </p:cNvPr>
          <p:cNvSpPr>
            <a:spLocks noGrp="1"/>
          </p:cNvSpPr>
          <p:nvPr>
            <p:ph type="title"/>
          </p:nvPr>
        </p:nvSpPr>
        <p:spPr>
          <a:xfrm>
            <a:off x="492370" y="516835"/>
            <a:ext cx="3084844" cy="2103875"/>
          </a:xfrm>
        </p:spPr>
        <p:txBody>
          <a:bodyPr>
            <a:normAutofit/>
          </a:bodyPr>
          <a:lstStyle/>
          <a:p>
            <a:r>
              <a:rPr lang="en-IN" sz="3600" b="1" dirty="0">
                <a:solidFill>
                  <a:srgbClr val="FFFFFF"/>
                </a:solidFill>
              </a:rPr>
              <a:t>Time Complexity of RQ..</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13B4ED-85B2-4975-8C6F-A4A314F6C09F}"/>
                  </a:ext>
                </a:extLst>
              </p:cNvPr>
              <p:cNvSpPr>
                <a:spLocks noGrp="1"/>
              </p:cNvSpPr>
              <p:nvPr>
                <p:ph idx="1"/>
              </p:nvPr>
            </p:nvSpPr>
            <p:spPr>
              <a:xfrm>
                <a:off x="492371" y="2653800"/>
                <a:ext cx="3084844" cy="3335519"/>
              </a:xfrm>
            </p:spPr>
            <p:txBody>
              <a:bodyPr>
                <a:normAutofit/>
              </a:bodyPr>
              <a:lstStyle/>
              <a:p>
                <a:r>
                  <a:rPr lang="en-US" sz="1500" dirty="0">
                    <a:solidFill>
                      <a:srgbClr val="FFFFFF"/>
                    </a:solidFill>
                  </a:rPr>
                  <a:t>Randomized quicksort has expected time complexity as </a:t>
                </a:r>
                <a14:m>
                  <m:oMath xmlns:m="http://schemas.openxmlformats.org/officeDocument/2006/math">
                    <m:r>
                      <a:rPr lang="en-IN" sz="1500" b="0" i="1">
                        <a:solidFill>
                          <a:srgbClr val="FFFFFF"/>
                        </a:solidFill>
                        <a:latin typeface="Cambria Math" panose="02040503050406030204" pitchFamily="18" charset="0"/>
                      </a:rPr>
                      <m:t>𝑂</m:t>
                    </m:r>
                    <m:r>
                      <a:rPr lang="en-IN" sz="1500" b="0" i="1">
                        <a:solidFill>
                          <a:srgbClr val="FFFFFF"/>
                        </a:solidFill>
                        <a:latin typeface="Cambria Math" panose="02040503050406030204" pitchFamily="18" charset="0"/>
                      </a:rPr>
                      <m:t>(</m:t>
                    </m:r>
                    <m:r>
                      <a:rPr lang="en-IN" sz="1500" b="0" i="1">
                        <a:solidFill>
                          <a:srgbClr val="FFFFFF"/>
                        </a:solidFill>
                        <a:latin typeface="Cambria Math" panose="02040503050406030204" pitchFamily="18" charset="0"/>
                      </a:rPr>
                      <m:t>𝑛𝑙𝑔𝑛</m:t>
                    </m:r>
                    <m:r>
                      <a:rPr lang="en-IN" sz="1500" b="0" i="1">
                        <a:solidFill>
                          <a:srgbClr val="FFFFFF"/>
                        </a:solidFill>
                        <a:latin typeface="Cambria Math" panose="02040503050406030204" pitchFamily="18" charset="0"/>
                      </a:rPr>
                      <m:t>)</m:t>
                    </m:r>
                  </m:oMath>
                </a14:m>
                <a:r>
                  <a:rPr lang="en-US" sz="1500" dirty="0">
                    <a:solidFill>
                      <a:srgbClr val="FFFFFF"/>
                    </a:solidFill>
                  </a:rPr>
                  <a:t>,but worst-case time complexity remains same. In worst case the randomized function can pick the index of corner element every time.</a:t>
                </a:r>
                <a:endParaRPr lang="en-IN" sz="1500" dirty="0">
                  <a:solidFill>
                    <a:srgbClr val="FFFFFF"/>
                  </a:solidFill>
                </a:endParaRPr>
              </a:p>
            </p:txBody>
          </p:sp>
        </mc:Choice>
        <mc:Fallback xmlns="">
          <p:sp>
            <p:nvSpPr>
              <p:cNvPr id="3" name="Content Placeholder 2">
                <a:extLst>
                  <a:ext uri="{FF2B5EF4-FFF2-40B4-BE49-F238E27FC236}">
                    <a16:creationId xmlns:a16="http://schemas.microsoft.com/office/drawing/2014/main" id="{6113B4ED-85B2-4975-8C6F-A4A314F6C09F}"/>
                  </a:ext>
                </a:extLst>
              </p:cNvPr>
              <p:cNvSpPr>
                <a:spLocks noGrp="1" noRot="1" noChangeAspect="1" noMove="1" noResize="1" noEditPoints="1" noAdjustHandles="1" noChangeArrowheads="1" noChangeShapeType="1" noTextEdit="1"/>
              </p:cNvSpPr>
              <p:nvPr>
                <p:ph idx="1"/>
              </p:nvPr>
            </p:nvSpPr>
            <p:spPr>
              <a:xfrm>
                <a:off x="492371" y="2653800"/>
                <a:ext cx="3084844" cy="3335519"/>
              </a:xfrm>
              <a:blipFill>
                <a:blip r:embed="rId2"/>
                <a:stretch>
                  <a:fillRect l="-791" t="-914"/>
                </a:stretch>
              </a:blipFill>
            </p:spPr>
            <p:txBody>
              <a:bodyPr/>
              <a:lstStyle/>
              <a:p>
                <a:r>
                  <a:rPr lang="en-IN">
                    <a:noFill/>
                  </a:rPr>
                  <a:t> </a:t>
                </a:r>
              </a:p>
            </p:txBody>
          </p:sp>
        </mc:Fallback>
      </mc:AlternateContent>
      <p:pic>
        <p:nvPicPr>
          <p:cNvPr id="26" name="Picture 13" descr="Analogue clock">
            <a:extLst>
              <a:ext uri="{FF2B5EF4-FFF2-40B4-BE49-F238E27FC236}">
                <a16:creationId xmlns:a16="http://schemas.microsoft.com/office/drawing/2014/main" id="{A91F90C8-7CF8-4115-B32E-899F6DA1DF09}"/>
              </a:ext>
            </a:extLst>
          </p:cNvPr>
          <p:cNvPicPr>
            <a:picLocks noChangeAspect="1"/>
          </p:cNvPicPr>
          <p:nvPr/>
        </p:nvPicPr>
        <p:blipFill rotWithShape="1">
          <a:blip r:embed="rId3"/>
          <a:srcRect l="21052" r="-1" b="-1"/>
          <a:stretch/>
        </p:blipFill>
        <p:spPr>
          <a:xfrm>
            <a:off x="4075043" y="10"/>
            <a:ext cx="8111272" cy="6857990"/>
          </a:xfrm>
          <a:prstGeom prst="rect">
            <a:avLst/>
          </a:prstGeom>
        </p:spPr>
      </p:pic>
      <p:sp>
        <p:nvSpPr>
          <p:cNvPr id="27" name="Rectangle 21">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3429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Randomized Quicksort for different array size, which starts from 2 and increments in powers of 2 till our system gives Error due to Huge Size</a:t>
                </a:r>
              </a:p>
              <a:p>
                <a:pPr lvl="2">
                  <a:buFont typeface="Arial" panose="020B0604020202020204" pitchFamily="34" charset="0"/>
                  <a:buChar char="•"/>
                </a:pPr>
                <a:r>
                  <a:rPr lang="en-IN" dirty="0"/>
                  <a:t>We were able to record observation from array size </a:t>
                </a:r>
                <a14:m>
                  <m:oMath xmlns:m="http://schemas.openxmlformats.org/officeDocument/2006/math">
                    <m:r>
                      <a:rPr lang="en-IN" b="0" i="1" smtClean="0">
                        <a:latin typeface="Cambria Math" panose="02040503050406030204" pitchFamily="18" charset="0"/>
                      </a:rPr>
                      <m:t>2</m:t>
                    </m:r>
                  </m:oMath>
                </a14:m>
                <a:r>
                  <a:rPr lang="en-IN" dirty="0"/>
                  <a:t> to array size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20</m:t>
                        </m:r>
                      </m:sup>
                    </m:sSup>
                  </m:oMath>
                </a14:m>
                <a:r>
                  <a:rPr lang="en-IN" b="0" dirty="0"/>
                  <a:t>	</a:t>
                </a:r>
                <a:endParaRPr lang="en-IN" dirty="0"/>
              </a:p>
              <a:p>
                <a:pPr lvl="1">
                  <a:buFont typeface="Arial" panose="020B0604020202020204" pitchFamily="34" charset="0"/>
                  <a:buChar char="•"/>
                </a:pPr>
                <a:r>
                  <a:rPr lang="en-IN" dirty="0"/>
                  <a:t>For each array size </a:t>
                </a:r>
                <a14:m>
                  <m:oMath xmlns:m="http://schemas.openxmlformats.org/officeDocument/2006/math">
                    <m:r>
                      <a:rPr lang="en-IN" b="0" i="1" smtClean="0">
                        <a:latin typeface="Cambria Math" panose="02040503050406030204" pitchFamily="18" charset="0"/>
                      </a:rPr>
                      <m:t>𝑛</m:t>
                    </m:r>
                  </m:oMath>
                </a14:m>
                <a:r>
                  <a:rPr lang="en-IN" dirty="0"/>
                  <a:t>, we sorted 50 different arrays of size </a:t>
                </a:r>
                <a14:m>
                  <m:oMath xmlns:m="http://schemas.openxmlformats.org/officeDocument/2006/math">
                    <m:r>
                      <a:rPr lang="en-IN" i="1">
                        <a:latin typeface="Cambria Math" panose="02040503050406030204" pitchFamily="18" charset="0"/>
                      </a:rPr>
                      <m:t>𝑛</m:t>
                    </m:r>
                  </m:oMath>
                </a14:m>
                <a:r>
                  <a:rPr lang="en-IN" dirty="0"/>
                  <a:t>, taken from the datasets made in Question 1. Recorded the number of comparison and Time Taken per sort, then took their mean.</a:t>
                </a:r>
              </a:p>
              <a:p>
                <a:pPr lvl="1">
                  <a:buFont typeface="Arial" panose="020B0604020202020204" pitchFamily="34" charset="0"/>
                  <a:buChar char="•"/>
                </a:pPr>
                <a:r>
                  <a:rPr lang="en-IN" dirty="0"/>
                  <a:t>We then Plotted the following graphs for both datasets</a:t>
                </a:r>
              </a:p>
              <a:p>
                <a:pPr lvl="2"/>
                <a14:m>
                  <m:oMath xmlns:m="http://schemas.openxmlformats.org/officeDocument/2006/math">
                    <m:r>
                      <a:rPr lang="en-IN" b="0" i="1" smtClean="0">
                        <a:latin typeface="Cambria Math" panose="02040503050406030204" pitchFamily="18" charset="0"/>
                      </a:rPr>
                      <m:t>𝑐𝑜𝑚𝑝𝑎𝑟𝑖𝑠𝑖𝑜𝑛</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𝑐𝑜𝑚𝑝</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b="0" i="1" smtClean="0">
                        <a:latin typeface="Cambria Math" panose="02040503050406030204" pitchFamily="18" charset="0"/>
                      </a:rPr>
                      <m:t>𝑛</m:t>
                    </m:r>
                  </m:oMath>
                </a14:m>
                <a:endParaRPr lang="en-IN" dirty="0"/>
              </a:p>
              <a:p>
                <a:pPr lvl="2">
                  <a:buFont typeface="Arial" panose="020B0604020202020204" pitchFamily="34" charset="0"/>
                  <a:buChar char="•"/>
                </a:pPr>
                <a14:m>
                  <m:oMath xmlns:m="http://schemas.openxmlformats.org/officeDocument/2006/math">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𝑡𝑖𝑚𝑒</m:t>
                        </m:r>
                        <m:r>
                          <a:rPr lang="en-IN" b="0" i="1" smtClean="0">
                            <a:latin typeface="Cambria Math" panose="02040503050406030204" pitchFamily="18" charset="0"/>
                          </a:rPr>
                          <m:t>_</m:t>
                        </m:r>
                        <m:r>
                          <a:rPr lang="en-IN" b="0" i="1" smtClean="0">
                            <a:latin typeface="Cambria Math" panose="02040503050406030204" pitchFamily="18" charset="0"/>
                          </a:rPr>
                          <m:t>𝑡𝑎𝑘𝑒𝑛</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i="1">
                        <a:latin typeface="Cambria Math" panose="02040503050406030204" pitchFamily="18" charset="0"/>
                      </a:rPr>
                      <m:t>𝑛</m:t>
                    </m:r>
                  </m:oMath>
                </a14:m>
                <a:endParaRPr lang="en-IN" dirty="0"/>
              </a:p>
              <a:p>
                <a:pPr lvl="1">
                  <a:buFont typeface="Arial" panose="020B0604020202020204" pitchFamily="34" charset="0"/>
                  <a:buChar char="•"/>
                </a:pPr>
                <a:r>
                  <a:rPr lang="en-IN" dirty="0"/>
                  <a:t>We also plotted the usual Quick Sort Observations for comparisons too.</a:t>
                </a:r>
              </a:p>
              <a:p>
                <a:pPr lvl="1">
                  <a:buFont typeface="Arial" panose="020B0604020202020204" pitchFamily="34" charset="0"/>
                  <a:buChar char="•"/>
                </a:pPr>
                <a:endParaRPr lang="en-IN" dirty="0"/>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331"/>
                </a:stretch>
              </a:blipFill>
            </p:spPr>
            <p:txBody>
              <a:bodyPr/>
              <a:lstStyle/>
              <a:p>
                <a:r>
                  <a:rPr lang="en-IN">
                    <a:noFill/>
                  </a:rPr>
                  <a:t> </a:t>
                </a:r>
              </a:p>
            </p:txBody>
          </p:sp>
        </mc:Fallback>
      </mc:AlternateContent>
    </p:spTree>
    <p:extLst>
      <p:ext uri="{BB962C8B-B14F-4D97-AF65-F5344CB8AC3E}">
        <p14:creationId xmlns:p14="http://schemas.microsoft.com/office/powerpoint/2010/main" val="2623307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64">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a:t>Observation</a:t>
            </a:r>
            <a:endParaRPr lang="en-IN" b="1" dirty="0"/>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34000" y="878854"/>
            <a:ext cx="6909799" cy="4836860"/>
          </a:xfrm>
          <a:prstGeom prst="rect">
            <a:avLst/>
          </a:prstGeom>
        </p:spPr>
      </p:pic>
      <p:cxnSp>
        <p:nvCxnSpPr>
          <p:cNvPr id="77" name="Straight Connector 66">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US" dirty="0"/>
                  <a:t>Following Inference can be made by the Observed Graph:	</a:t>
                </a:r>
              </a:p>
              <a:p>
                <a:pPr lvl="1"/>
                <a:r>
                  <a:rPr lang="en-US" dirty="0"/>
                  <a:t>As we did 50 sorts per n, and took its mean, the time complexity comes out to be same as Non-Random Quick Sort, i.e., </a:t>
                </a:r>
                <a14:m>
                  <m:oMath xmlns:m="http://schemas.openxmlformats.org/officeDocument/2006/math">
                    <m:r>
                      <a:rPr lang="en-IN" b="0" i="1">
                        <a:latin typeface="Cambria Math" panose="02040503050406030204" pitchFamily="18" charset="0"/>
                      </a:rPr>
                      <m:t>𝑂</m:t>
                    </m:r>
                    <m:r>
                      <a:rPr lang="en-IN" b="0" i="1">
                        <a:latin typeface="Cambria Math" panose="02040503050406030204" pitchFamily="18" charset="0"/>
                      </a:rPr>
                      <m:t>(</m:t>
                    </m:r>
                    <m:r>
                      <a:rPr lang="en-IN" b="0" i="1">
                        <a:latin typeface="Cambria Math" panose="02040503050406030204" pitchFamily="18" charset="0"/>
                      </a:rPr>
                      <m:t>𝑛𝑙𝑔𝑛</m:t>
                    </m:r>
                    <m:r>
                      <a:rPr lang="en-IN" b="0" i="1">
                        <a:latin typeface="Cambria Math" panose="02040503050406030204" pitchFamily="18" charset="0"/>
                      </a:rPr>
                      <m:t>)</m:t>
                    </m:r>
                  </m:oMath>
                </a14:m>
                <a:endParaRPr lang="en-US" dirty="0"/>
              </a:p>
              <a:p>
                <a:pPr lvl="1">
                  <a:buFont typeface="Arial" panose="020B0604020202020204" pitchFamily="34" charset="0"/>
                  <a:buChar char="•"/>
                </a:pPr>
                <a:r>
                  <a:rPr lang="en-US" dirty="0"/>
                  <a:t>As array size keep increasing, we see similar observation, i.e., the comparison ratio and time ratio converges.</a:t>
                </a:r>
              </a:p>
              <a:p>
                <a:pPr lvl="2">
                  <a:buFont typeface="Arial" panose="020B0604020202020204" pitchFamily="34" charset="0"/>
                  <a:buChar char="•"/>
                </a:pPr>
                <a:r>
                  <a:rPr lang="en-US" dirty="0"/>
                  <a:t>The Divergence of Time ratio for Big array size might be linked to low system RAM. which asks for more Secondary Memory Calls</a:t>
                </a:r>
              </a:p>
            </p:txBody>
          </p:sp>
        </mc:Choice>
        <mc:Fallback>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4"/>
                <a:ext cx="3690257" cy="3670180"/>
              </a:xfrm>
              <a:blipFill>
                <a:blip r:embed="rId3"/>
                <a:stretch>
                  <a:fillRect l="-1650" t="-1827" r="-1155"/>
                </a:stretch>
              </a:blipFill>
            </p:spPr>
            <p:txBody>
              <a:bodyPr/>
              <a:lstStyle/>
              <a:p>
                <a:r>
                  <a:rPr lang="en-IN">
                    <a:noFill/>
                  </a:rPr>
                  <a:t> </a:t>
                </a:r>
              </a:p>
            </p:txBody>
          </p:sp>
        </mc:Fallback>
      </mc:AlternateContent>
      <p:sp>
        <p:nvSpPr>
          <p:cNvPr id="78" name="Rectangle 68">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0">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507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Problem and Solution</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34000" y="878854"/>
            <a:ext cx="6909799" cy="4836860"/>
          </a:xfrm>
          <a:prstGeom prst="rect">
            <a:avLst/>
          </a:prstGeom>
        </p:spPr>
      </p:pic>
      <p:cxnSp>
        <p:nvCxnSpPr>
          <p:cNvPr id="67" name="Straight Connector 66">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IN" dirty="0"/>
              <a:t>As we can see in the graphs, the observation between Randomized and Non-Randomized Algorithms are near same as we averaged the observation</a:t>
            </a:r>
          </a:p>
          <a:p>
            <a:r>
              <a:rPr lang="en-US" dirty="0"/>
              <a:t>Solution: We Test the Randomized Quicksort with different deliberately made partition of size other than halves (as randomized tends to go towards 1:1 partition)</a:t>
            </a:r>
            <a:endParaRPr lang="en-IN" dirty="0"/>
          </a:p>
        </p:txBody>
      </p:sp>
      <p:sp>
        <p:nvSpPr>
          <p:cNvPr id="69" name="Rectangle 68">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Rectangle 70">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0173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D8666D5-BB6C-4EF9-AA8A-A61F4629E79E}"/>
              </a:ext>
            </a:extLst>
          </p:cNvPr>
          <p:cNvSpPr>
            <a:spLocks noGrp="1"/>
          </p:cNvSpPr>
          <p:nvPr>
            <p:ph type="title"/>
          </p:nvPr>
        </p:nvSpPr>
        <p:spPr>
          <a:xfrm>
            <a:off x="492370" y="605896"/>
            <a:ext cx="3084844" cy="5646208"/>
          </a:xfrm>
        </p:spPr>
        <p:txBody>
          <a:bodyPr anchor="ctr">
            <a:normAutofit/>
          </a:bodyPr>
          <a:lstStyle/>
          <a:p>
            <a:r>
              <a:rPr lang="en-IN" sz="3600">
                <a:solidFill>
                  <a:srgbClr val="FFFFFF"/>
                </a:solidFill>
              </a:rPr>
              <a:t>How do we make custom size partitions</a:t>
            </a:r>
          </a:p>
        </p:txBody>
      </p:sp>
      <p:sp>
        <p:nvSpPr>
          <p:cNvPr id="24"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E9313C-B6BA-4DB2-8304-DCBDE3D6FD91}"/>
                  </a:ext>
                </a:extLst>
              </p:cNvPr>
              <p:cNvSpPr>
                <a:spLocks noGrp="1"/>
              </p:cNvSpPr>
              <p:nvPr>
                <p:ph idx="1"/>
              </p:nvPr>
            </p:nvSpPr>
            <p:spPr>
              <a:xfrm>
                <a:off x="4742016" y="605896"/>
                <a:ext cx="6413663" cy="5646208"/>
              </a:xfrm>
            </p:spPr>
            <p:txBody>
              <a:bodyPr anchor="ctr">
                <a:normAutofit/>
              </a:bodyPr>
              <a:lstStyle/>
              <a:p>
                <a:pPr lvl="1"/>
                <a:r>
                  <a:rPr lang="en-IN" dirty="0"/>
                  <a:t>As we need to make our own size partitions, we need a way to make custom sized partitions</a:t>
                </a:r>
              </a:p>
              <a:p>
                <a:pPr lvl="1"/>
                <a:r>
                  <a:rPr lang="en-IN" dirty="0"/>
                  <a:t>For this we used </a:t>
                </a:r>
                <a:r>
                  <a:rPr lang="en-IN" dirty="0" err="1">
                    <a:latin typeface="Courier New" panose="02070309020205020404" pitchFamily="49" charset="0"/>
                    <a:cs typeface="Courier New" panose="02070309020205020404" pitchFamily="49" charset="0"/>
                  </a:rPr>
                  <a:t>randomized_select</a:t>
                </a:r>
                <a:r>
                  <a:rPr lang="en-IN" dirty="0">
                    <a:latin typeface="Courier New" panose="02070309020205020404" pitchFamily="49" charset="0"/>
                    <a:cs typeface="Courier New" panose="02070309020205020404" pitchFamily="49" charset="0"/>
                  </a:rPr>
                  <a:t>()</a:t>
                </a:r>
                <a:r>
                  <a:rPr lang="en-IN" dirty="0"/>
                  <a:t> algorithm	</a:t>
                </a:r>
              </a:p>
              <a:p>
                <a:pPr lvl="1"/>
                <a:r>
                  <a:rPr lang="en-IN" dirty="0"/>
                  <a:t>This function uses same </a:t>
                </a:r>
                <a:r>
                  <a:rPr lang="en-IN" dirty="0" err="1">
                    <a:latin typeface="Courier New" panose="02070309020205020404" pitchFamily="49" charset="0"/>
                    <a:cs typeface="Courier New" panose="02070309020205020404" pitchFamily="49" charset="0"/>
                  </a:rPr>
                  <a:t>randomized_partition</a:t>
                </a:r>
                <a:r>
                  <a:rPr lang="en-IN" dirty="0">
                    <a:latin typeface="Courier New" panose="02070309020205020404" pitchFamily="49" charset="0"/>
                    <a:cs typeface="Courier New" panose="02070309020205020404" pitchFamily="49" charset="0"/>
                  </a:rPr>
                  <a:t>()</a:t>
                </a:r>
                <a:r>
                  <a:rPr lang="en-IN" dirty="0"/>
                  <a:t>  to find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𝑘</m:t>
                        </m:r>
                      </m:e>
                      <m:sup>
                        <m:r>
                          <a:rPr lang="en-IN" b="0" i="1" smtClean="0">
                            <a:latin typeface="Cambria Math" panose="02040503050406030204" pitchFamily="18" charset="0"/>
                          </a:rPr>
                          <m:t>𝑡h</m:t>
                        </m:r>
                      </m:sup>
                    </m:sSup>
                  </m:oMath>
                </a14:m>
                <a:r>
                  <a:rPr lang="en-IN" dirty="0"/>
                  <a:t> smallest element of array without sorting the array and does the same in </a:t>
                </a:r>
                <a14:m>
                  <m:oMath xmlns:m="http://schemas.openxmlformats.org/officeDocument/2006/math">
                    <m:r>
                      <a:rPr lang="en-IN" b="0" i="1" smtClean="0">
                        <a:latin typeface="Cambria Math" panose="02040503050406030204" pitchFamily="18" charset="0"/>
                      </a:rPr>
                      <m:t>𝑂</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 </m:t>
                    </m:r>
                  </m:oMath>
                </a14:m>
                <a:r>
                  <a:rPr lang="en-IN" dirty="0"/>
                  <a:t>average time complexity</a:t>
                </a:r>
              </a:p>
              <a:p>
                <a:pPr lvl="1"/>
                <a:r>
                  <a:rPr lang="en-IN" dirty="0"/>
                  <a:t>We can then use the output of </a:t>
                </a:r>
                <a:r>
                  <a:rPr lang="en-IN" dirty="0" err="1">
                    <a:latin typeface="Courier New" panose="02070309020205020404" pitchFamily="49" charset="0"/>
                    <a:cs typeface="Courier New" panose="02070309020205020404" pitchFamily="49" charset="0"/>
                  </a:rPr>
                  <a:t>randomized_select</a:t>
                </a:r>
                <a:r>
                  <a:rPr lang="en-IN" dirty="0">
                    <a:latin typeface="Courier New" panose="02070309020205020404" pitchFamily="49" charset="0"/>
                    <a:cs typeface="Courier New" panose="02070309020205020404" pitchFamily="49" charset="0"/>
                  </a:rPr>
                  <a:t>()</a:t>
                </a:r>
                <a:r>
                  <a:rPr lang="en-IN" dirty="0"/>
                  <a:t> as pivot to make custom size partitions</a:t>
                </a:r>
              </a:p>
              <a:p>
                <a:endParaRPr lang="en-IN" dirty="0"/>
              </a:p>
            </p:txBody>
          </p:sp>
        </mc:Choice>
        <mc:Fallback>
          <p:sp>
            <p:nvSpPr>
              <p:cNvPr id="3" name="Content Placeholder 2">
                <a:extLst>
                  <a:ext uri="{FF2B5EF4-FFF2-40B4-BE49-F238E27FC236}">
                    <a16:creationId xmlns:a16="http://schemas.microsoft.com/office/drawing/2014/main" id="{88E9313C-B6BA-4DB2-8304-DCBDE3D6FD91}"/>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2567"/>
                </a:stretch>
              </a:blipFill>
            </p:spPr>
            <p:txBody>
              <a:bodyPr/>
              <a:lstStyle/>
              <a:p>
                <a:r>
                  <a:rPr lang="en-IN">
                    <a:noFill/>
                  </a:rPr>
                  <a:t> </a:t>
                </a:r>
              </a:p>
            </p:txBody>
          </p:sp>
        </mc:Fallback>
      </mc:AlternateContent>
    </p:spTree>
    <p:extLst>
      <p:ext uri="{BB962C8B-B14F-4D97-AF65-F5344CB8AC3E}">
        <p14:creationId xmlns:p14="http://schemas.microsoft.com/office/powerpoint/2010/main" val="3429303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1A</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Construct large data sets taking random numbers from uniform distribution (UD)…</a:t>
            </a:r>
            <a:endParaRPr lang="en-IN" b="1" dirty="0">
              <a:solidFill>
                <a:schemeClr val="tx1">
                  <a:lumMod val="85000"/>
                  <a:lumOff val="15000"/>
                </a:schemeClr>
              </a:solidFill>
            </a:endParaRPr>
          </a:p>
        </p:txBody>
      </p:sp>
      <p:cxnSp>
        <p:nvCxnSpPr>
          <p:cNvPr id="27" name="Straight Connector 26">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165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8"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a:solidFill>
                  <a:srgbClr val="FFFFFF"/>
                </a:solidFill>
              </a:rPr>
              <a:t>Procedure</a:t>
            </a:r>
            <a:endParaRPr lang="en-IN" sz="3600" b="1" dirty="0">
              <a:solidFill>
                <a:srgbClr val="FFFFFF"/>
              </a:solidFill>
            </a:endParaRPr>
          </a:p>
        </p:txBody>
      </p:sp>
      <p:sp>
        <p:nvSpPr>
          <p:cNvPr id="29"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Randomized Quicksort for different array sizes as before, as well as different partition sizes</a:t>
                </a:r>
                <a:r>
                  <a:rPr lang="en-IN" b="0" dirty="0"/>
                  <a:t>	</a:t>
                </a:r>
                <a:endParaRPr lang="en-IN" dirty="0"/>
              </a:p>
              <a:p>
                <a:pPr lvl="1">
                  <a:buFont typeface="Arial" panose="020B0604020202020204" pitchFamily="34" charset="0"/>
                  <a:buChar char="•"/>
                </a:pPr>
                <a:r>
                  <a:rPr lang="en-IN" dirty="0"/>
                  <a:t>For each array size </a:t>
                </a:r>
                <a14:m>
                  <m:oMath xmlns:m="http://schemas.openxmlformats.org/officeDocument/2006/math">
                    <m:r>
                      <a:rPr lang="en-IN" b="0" i="1" smtClean="0">
                        <a:latin typeface="Cambria Math" panose="02040503050406030204" pitchFamily="18" charset="0"/>
                      </a:rPr>
                      <m:t>𝑛</m:t>
                    </m:r>
                  </m:oMath>
                </a14:m>
                <a:r>
                  <a:rPr lang="en-IN" dirty="0"/>
                  <a:t> and partition size, we sorted 10 different arrays of size </a:t>
                </a:r>
                <a14:m>
                  <m:oMath xmlns:m="http://schemas.openxmlformats.org/officeDocument/2006/math">
                    <m:r>
                      <a:rPr lang="en-IN" i="1">
                        <a:latin typeface="Cambria Math" panose="02040503050406030204" pitchFamily="18" charset="0"/>
                      </a:rPr>
                      <m:t>𝑛</m:t>
                    </m:r>
                  </m:oMath>
                </a14:m>
                <a:r>
                  <a:rPr lang="en-IN" dirty="0"/>
                  <a:t>, taken from the datasets made in Question 1. Recorded the number of comparison and Time Taken per sort, then took their mean.</a:t>
                </a:r>
              </a:p>
              <a:p>
                <a:pPr lvl="1">
                  <a:buFont typeface="Arial" panose="020B0604020202020204" pitchFamily="34" charset="0"/>
                  <a:buChar char="•"/>
                </a:pPr>
                <a:r>
                  <a:rPr lang="en-IN" dirty="0"/>
                  <a:t>We then Plotted the following graphs for both datasets</a:t>
                </a:r>
              </a:p>
              <a:p>
                <a:pPr lvl="2"/>
                <a14:m>
                  <m:oMath xmlns:m="http://schemas.openxmlformats.org/officeDocument/2006/math">
                    <m:r>
                      <a:rPr lang="en-IN" b="0" i="1" smtClean="0">
                        <a:latin typeface="Cambria Math" panose="02040503050406030204" pitchFamily="18" charset="0"/>
                      </a:rPr>
                      <m:t>𝑐𝑜𝑚𝑝𝑎𝑟𝑖𝑠𝑖𝑜𝑛</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m:t>
                    </m:r>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𝑐𝑜𝑚𝑝</m:t>
                    </m:r>
                  </m:oMath>
                </a14:m>
                <a:r>
                  <a:rPr lang="en-IN" dirty="0"/>
                  <a:t> vs </a:t>
                </a:r>
                <a14:m>
                  <m:oMath xmlns:m="http://schemas.openxmlformats.org/officeDocument/2006/math">
                    <m:r>
                      <a:rPr lang="en-IN" b="0" i="1" smtClean="0">
                        <a:latin typeface="Cambria Math" panose="02040503050406030204" pitchFamily="18" charset="0"/>
                      </a:rPr>
                      <m:t>𝑛</m:t>
                    </m:r>
                  </m:oMath>
                </a14:m>
                <a:endParaRPr lang="en-IN" dirty="0"/>
              </a:p>
              <a:p>
                <a:pPr lvl="2"/>
                <a14:m>
                  <m:oMath xmlns:m="http://schemas.openxmlformats.org/officeDocument/2006/math">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m:t>
                    </m:r>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𝑡𝑖𝑚𝑒</m:t>
                    </m:r>
                    <m:r>
                      <a:rPr lang="en-IN" b="0" i="1" smtClean="0">
                        <a:latin typeface="Cambria Math" panose="02040503050406030204" pitchFamily="18" charset="0"/>
                      </a:rPr>
                      <m:t>_</m:t>
                    </m:r>
                    <m:r>
                      <a:rPr lang="en-IN" b="0" i="1" smtClean="0">
                        <a:latin typeface="Cambria Math" panose="02040503050406030204" pitchFamily="18" charset="0"/>
                      </a:rPr>
                      <m:t>𝑡𝑎𝑘𝑒𝑛</m:t>
                    </m:r>
                  </m:oMath>
                </a14:m>
                <a:r>
                  <a:rPr lang="en-IN" dirty="0"/>
                  <a:t> vs </a:t>
                </a:r>
                <a14:m>
                  <m:oMath xmlns:m="http://schemas.openxmlformats.org/officeDocument/2006/math">
                    <m:r>
                      <a:rPr lang="en-IN" i="1" smtClean="0">
                        <a:latin typeface="Cambria Math" panose="02040503050406030204" pitchFamily="18" charset="0"/>
                      </a:rPr>
                      <m:t>𝑛</m:t>
                    </m:r>
                  </m:oMath>
                </a14:m>
                <a:endParaRPr lang="en-IN" dirty="0"/>
              </a:p>
              <a:p>
                <a:pPr lvl="1">
                  <a:buFont typeface="Arial" panose="020B0604020202020204" pitchFamily="34" charset="0"/>
                  <a:buChar char="•"/>
                </a:pPr>
                <a:r>
                  <a:rPr lang="en-IN" dirty="0"/>
                  <a:t>Notation regarding the Upcoming Observation</a:t>
                </a:r>
              </a:p>
              <a:p>
                <a:pPr lvl="2">
                  <a:buFont typeface="Arial" panose="020B0604020202020204" pitchFamily="34" charset="0"/>
                  <a:buChar char="•"/>
                </a:pPr>
                <a:r>
                  <a:rPr lang="en-IN" dirty="0"/>
                  <a:t>Fraction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i="1" smtClean="0">
                            <a:latin typeface="Cambria Math" panose="02040503050406030204" pitchFamily="18" charset="0"/>
                            <a:ea typeface="Cambria Math" panose="02040503050406030204" pitchFamily="18" charset="0"/>
                          </a:rPr>
                          <m:t>𝛼</m:t>
                        </m:r>
                      </m:den>
                    </m:f>
                  </m:oMath>
                </a14:m>
                <a:r>
                  <a:rPr lang="en-IN" dirty="0"/>
                  <a:t> means that partitions are made as follows</a:t>
                </a:r>
              </a:p>
              <a:p>
                <a:pPr lvl="3">
                  <a:buFont typeface="Arial" panose="020B0604020202020204" pitchFamily="34" charset="0"/>
                  <a:buChar char="•"/>
                </a:pPr>
                <a:r>
                  <a:rPr lang="en-IN" dirty="0"/>
                  <a:t>One Partition has size </a:t>
                </a:r>
                <a14:m>
                  <m:oMath xmlns:m="http://schemas.openxmlformats.org/officeDocument/2006/math">
                    <m:r>
                      <a:rPr lang="en-IN" i="1" smtClean="0">
                        <a:latin typeface="Cambria Math" panose="02040503050406030204" pitchFamily="18" charset="0"/>
                        <a:ea typeface="Cambria Math" panose="02040503050406030204" pitchFamily="18" charset="0"/>
                      </a:rPr>
                      <m:t>𝛼</m:t>
                    </m:r>
                  </m:oMath>
                </a14:m>
                <a:endParaRPr lang="en-IN" dirty="0"/>
              </a:p>
              <a:p>
                <a:pPr lvl="3">
                  <a:buFont typeface="Arial" panose="020B0604020202020204" pitchFamily="34" charset="0"/>
                  <a:buChar char="•"/>
                </a:pPr>
                <a:r>
                  <a:rPr lang="en-IN" dirty="0"/>
                  <a:t>The other Partition has size </a:t>
                </a:r>
                <a14:m>
                  <m:oMath xmlns:m="http://schemas.openxmlformats.org/officeDocument/2006/math">
                    <m:r>
                      <a:rPr lang="en-IN" b="0" i="0" smtClean="0">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arr</m:t>
                    </m:r>
                    <m:r>
                      <a:rPr lang="en-IN" b="0" i="0" smtClean="0">
                        <a:latin typeface="Cambria Math" panose="02040503050406030204" pitchFamily="18" charset="0"/>
                        <a:ea typeface="Cambria Math" panose="02040503050406030204" pitchFamily="18" charset="0"/>
                      </a:rPr>
                      <m:t>_</m:t>
                    </m:r>
                    <m:r>
                      <m:rPr>
                        <m:sty m:val="p"/>
                      </m:rPr>
                      <a:rPr lang="en-IN" b="0" i="0" smtClean="0">
                        <a:latin typeface="Cambria Math" panose="02040503050406030204" pitchFamily="18" charset="0"/>
                        <a:ea typeface="Cambria Math" panose="02040503050406030204" pitchFamily="18" charset="0"/>
                      </a:rPr>
                      <m:t>size</m:t>
                    </m:r>
                    <m:r>
                      <a:rPr lang="en-IN" b="0" i="0" smtClean="0">
                        <a:latin typeface="Cambria Math" panose="02040503050406030204" pitchFamily="18" charset="0"/>
                        <a:ea typeface="Cambria Math" panose="02040503050406030204" pitchFamily="18" charset="0"/>
                      </a:rPr>
                      <m:t>−</m:t>
                    </m:r>
                    <m:r>
                      <a:rPr lang="en-IN" i="1" smtClean="0">
                        <a:latin typeface="Cambria Math" panose="02040503050406030204" pitchFamily="18" charset="0"/>
                        <a:ea typeface="Cambria Math" panose="02040503050406030204" pitchFamily="18" charset="0"/>
                      </a:rPr>
                      <m:t>𝛼</m:t>
                    </m:r>
                    <m:r>
                      <a:rPr lang="en-IN" b="0" i="1" smtClean="0">
                        <a:latin typeface="Cambria Math" panose="02040503050406030204" pitchFamily="18" charset="0"/>
                        <a:ea typeface="Cambria Math" panose="02040503050406030204" pitchFamily="18" charset="0"/>
                      </a:rPr>
                      <m:t>)</m:t>
                    </m:r>
                  </m:oMath>
                </a14:m>
                <a:endParaRPr lang="en-IN" dirty="0"/>
              </a:p>
              <a:p>
                <a:pPr lvl="1">
                  <a:buFont typeface="Arial" panose="020B0604020202020204" pitchFamily="34" charset="0"/>
                  <a:buChar char="•"/>
                </a:pPr>
                <a:r>
                  <a:rPr lang="en-IN" dirty="0"/>
                  <a:t>We recorded partitions size so as to make the partitions as skew as possible</a:t>
                </a:r>
              </a:p>
            </p:txBody>
          </p:sp>
        </mc:Choice>
        <mc:Fallback>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806"/>
                </a:stretch>
              </a:blipFill>
            </p:spPr>
            <p:txBody>
              <a:bodyPr/>
              <a:lstStyle/>
              <a:p>
                <a:r>
                  <a:rPr lang="en-IN">
                    <a:noFill/>
                  </a:rPr>
                  <a:t> </a:t>
                </a:r>
              </a:p>
            </p:txBody>
          </p:sp>
        </mc:Fallback>
      </mc:AlternateContent>
    </p:spTree>
    <p:extLst>
      <p:ext uri="{BB962C8B-B14F-4D97-AF65-F5344CB8AC3E}">
        <p14:creationId xmlns:p14="http://schemas.microsoft.com/office/powerpoint/2010/main" val="3949680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75">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Normal Observation </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3409" r="4090"/>
          <a:stretch/>
        </p:blipFill>
        <p:spPr>
          <a:xfrm>
            <a:off x="521209" y="640081"/>
            <a:ext cx="7022592" cy="5314406"/>
          </a:xfrm>
          <a:prstGeom prst="rect">
            <a:avLst/>
          </a:prstGeom>
        </p:spPr>
      </p:pic>
      <p:cxnSp>
        <p:nvCxnSpPr>
          <p:cNvPr id="85" name="Straight Connector 77">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3"/>
                <a:ext cx="3690257" cy="3755565"/>
              </a:xfrm>
            </p:spPr>
            <p:txBody>
              <a:bodyPr>
                <a:normAutofit/>
              </a:bodyPr>
              <a:lstStyle/>
              <a:p>
                <a:r>
                  <a:rPr lang="en-IN" dirty="0"/>
                  <a:t>Here we see that as we deliberately try to make partitions skew, both the time taken and number of comparisons increase drastically and goes towards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2</m:t>
                        </m:r>
                      </m:sup>
                    </m:sSup>
                    <m:r>
                      <a:rPr lang="en-IN" b="0" i="1" smtClean="0">
                        <a:latin typeface="Cambria Math" panose="02040503050406030204" pitchFamily="18" charset="0"/>
                      </a:rPr>
                      <m:t>)</m:t>
                    </m:r>
                  </m:oMath>
                </a14:m>
                <a:r>
                  <a:rPr lang="en-IN" dirty="0"/>
                  <a:t> complexity.</a:t>
                </a:r>
              </a:p>
            </p:txBody>
          </p:sp>
        </mc:Choice>
        <mc:Fallback>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3"/>
                <a:ext cx="3690257" cy="3755565"/>
              </a:xfrm>
              <a:blipFill>
                <a:blip r:embed="rId3"/>
                <a:stretch>
                  <a:fillRect l="-1650" t="-1786" r="-3630"/>
                </a:stretch>
              </a:blipFill>
            </p:spPr>
            <p:txBody>
              <a:bodyPr/>
              <a:lstStyle/>
              <a:p>
                <a:r>
                  <a:rPr lang="en-IN">
                    <a:noFill/>
                  </a:rPr>
                  <a:t> </a:t>
                </a:r>
              </a:p>
            </p:txBody>
          </p:sp>
        </mc:Fallback>
      </mc:AlternateContent>
      <p:sp>
        <p:nvSpPr>
          <p:cNvPr id="86" name="Rectangle 79">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81">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7874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 name="Rectangle 91">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a:t>Uniform Observation </a:t>
            </a:r>
            <a:endParaRPr lang="en-IN" b="1" dirty="0"/>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a:blip r:embed="rId2">
            <a:extLst>
              <a:ext uri="{28A0092B-C50C-407E-A947-70E740481C1C}">
                <a14:useLocalDpi xmlns:a14="http://schemas.microsoft.com/office/drawing/2010/main" val="0"/>
              </a:ext>
            </a:extLst>
          </a:blip>
          <a:srcRect l="3750" r="3750"/>
          <a:stretch/>
        </p:blipFill>
        <p:spPr>
          <a:xfrm>
            <a:off x="633999" y="682764"/>
            <a:ext cx="6909801" cy="5229039"/>
          </a:xfrm>
          <a:prstGeom prst="rect">
            <a:avLst/>
          </a:prstGeom>
        </p:spPr>
      </p:pic>
      <p:cxnSp>
        <p:nvCxnSpPr>
          <p:cNvPr id="107" name="Straight Connector 93">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IN"/>
              <a:t>Here we see same observations as that of Normal Distribution</a:t>
            </a:r>
            <a:endParaRPr lang="en-IN" dirty="0"/>
          </a:p>
        </p:txBody>
      </p:sp>
      <p:sp>
        <p:nvSpPr>
          <p:cNvPr id="108" name="Rectangle 95">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Rectangle 97">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31649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 name="Rectangle 134">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Normal vs Uniform</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a:blip r:embed="rId2">
            <a:extLst>
              <a:ext uri="{28A0092B-C50C-407E-A947-70E740481C1C}">
                <a14:useLocalDpi xmlns:a14="http://schemas.microsoft.com/office/drawing/2010/main" val="0"/>
              </a:ext>
            </a:extLst>
          </a:blip>
          <a:srcRect l="3750" r="3750"/>
          <a:stretch/>
        </p:blipFill>
        <p:spPr>
          <a:xfrm>
            <a:off x="633999" y="682764"/>
            <a:ext cx="6909801" cy="5229039"/>
          </a:xfrm>
          <a:prstGeom prst="rect">
            <a:avLst/>
          </a:prstGeom>
        </p:spPr>
      </p:pic>
      <p:cxnSp>
        <p:nvCxnSpPr>
          <p:cNvPr id="144" name="Straight Connector 136">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IN" dirty="0"/>
              <a:t>Here we see same observations as the previous quick sort observations, i.e. Comparisons of Normal is lower than Uniform as in Normal Distribution, most of the elements are concentrated towards median.</a:t>
            </a:r>
          </a:p>
          <a:p>
            <a:r>
              <a:rPr lang="en-IN" dirty="0"/>
              <a:t>And same as before, Time taken by Normal is more than Uniform although its Comparison are less than Uniform</a:t>
            </a:r>
          </a:p>
        </p:txBody>
      </p:sp>
      <p:sp>
        <p:nvSpPr>
          <p:cNvPr id="145" name="Rectangle 138">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6" name="Rectangle 140">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56790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5</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Now normalize both the datasets in the range from 0 to 1 and implement bucket sort (BS) algorithm and check for correctness</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364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As All Values in our dataset was between 0 and 100, we took each value one by one, divided each value by 100, and then saved it to a different files.</a:t>
                </a:r>
              </a:p>
              <a:p>
                <a:pPr lvl="1">
                  <a:buFont typeface="Arial" panose="020B0604020202020204" pitchFamily="34" charset="0"/>
                  <a:buChar char="•"/>
                </a:pPr>
                <a:r>
                  <a:rPr lang="en-IN" dirty="0"/>
                  <a:t>The no. of data in the dataset was kept same, i.e.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6</m:t>
                        </m:r>
                      </m:sup>
                    </m:sSup>
                  </m:oMath>
                </a14:m>
                <a:endParaRPr lang="en-IN" dirty="0"/>
              </a:p>
              <a:p>
                <a:pPr lvl="1">
                  <a:buFont typeface="Arial" panose="020B0604020202020204" pitchFamily="34" charset="0"/>
                  <a:buChar char="•"/>
                </a:pPr>
                <a:r>
                  <a:rPr lang="en-IN" dirty="0"/>
                  <a:t>We Then Plotted the histogram of the datasets to make sure the conversion was conversion was correct.</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806"/>
                </a:stretch>
              </a:blipFill>
            </p:spPr>
            <p:txBody>
              <a:bodyPr/>
              <a:lstStyle/>
              <a:p>
                <a:r>
                  <a:rPr lang="en-IN">
                    <a:noFill/>
                  </a:rPr>
                  <a:t> </a:t>
                </a:r>
              </a:p>
            </p:txBody>
          </p:sp>
        </mc:Fallback>
      </mc:AlternateContent>
    </p:spTree>
    <p:extLst>
      <p:ext uri="{BB962C8B-B14F-4D97-AF65-F5344CB8AC3E}">
        <p14:creationId xmlns:p14="http://schemas.microsoft.com/office/powerpoint/2010/main" val="6996691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01A21F-EC20-448F-BB0A-CBF3B5067773}"/>
              </a:ext>
            </a:extLst>
          </p:cNvPr>
          <p:cNvSpPr>
            <a:spLocks noGrp="1"/>
          </p:cNvSpPr>
          <p:nvPr>
            <p:ph type="title"/>
          </p:nvPr>
        </p:nvSpPr>
        <p:spPr>
          <a:xfrm>
            <a:off x="7859485" y="634946"/>
            <a:ext cx="3690257" cy="1450757"/>
          </a:xfrm>
        </p:spPr>
        <p:txBody>
          <a:bodyPr vert="horz" lIns="91440" tIns="45720" rIns="91440" bIns="45720" rtlCol="0">
            <a:normAutofit/>
          </a:bodyPr>
          <a:lstStyle/>
          <a:p>
            <a:r>
              <a:rPr lang="en-US" sz="4400" b="1" dirty="0"/>
              <a:t>Histogram for Normal Dataset</a:t>
            </a:r>
          </a:p>
        </p:txBody>
      </p:sp>
      <p:pic>
        <p:nvPicPr>
          <p:cNvPr id="5" name="Content Placeholder 4">
            <a:extLst>
              <a:ext uri="{FF2B5EF4-FFF2-40B4-BE49-F238E27FC236}">
                <a16:creationId xmlns:a16="http://schemas.microsoft.com/office/drawing/2014/main" id="{62BA1612-2B79-4CA5-A537-9B08501E3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224344"/>
            <a:ext cx="6909801" cy="4145880"/>
          </a:xfrm>
          <a:prstGeom prst="rect">
            <a:avLst/>
          </a:prstGeom>
        </p:spPr>
      </p:pic>
      <p:cxnSp>
        <p:nvCxnSpPr>
          <p:cNvPr id="52" name="Straight Connector 5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8" name="Content Placeholder 37">
            <a:extLst>
              <a:ext uri="{FF2B5EF4-FFF2-40B4-BE49-F238E27FC236}">
                <a16:creationId xmlns:a16="http://schemas.microsoft.com/office/drawing/2014/main" id="{8459FDD1-3BEF-4EF5-80CC-3D5238454933}"/>
              </a:ext>
            </a:extLst>
          </p:cNvPr>
          <p:cNvSpPr>
            <a:spLocks noGrp="1"/>
          </p:cNvSpPr>
          <p:nvPr>
            <p:ph idx="1"/>
          </p:nvPr>
        </p:nvSpPr>
        <p:spPr>
          <a:xfrm>
            <a:off x="7859485" y="2198914"/>
            <a:ext cx="3690257" cy="3670180"/>
          </a:xfrm>
        </p:spPr>
        <p:txBody>
          <a:bodyPr>
            <a:normAutofit/>
          </a:bodyPr>
          <a:lstStyle/>
          <a:p>
            <a:pPr lvl="1"/>
            <a:r>
              <a:rPr lang="en-US" dirty="0"/>
              <a:t>As Expected, the histogram has the “bell” curve and max value of the dataset goes to 1.</a:t>
            </a:r>
          </a:p>
          <a:p>
            <a:pPr lvl="1"/>
            <a:r>
              <a:rPr lang="en-US" dirty="0"/>
              <a:t>Hence, our conversion was successful</a:t>
            </a:r>
          </a:p>
        </p:txBody>
      </p:sp>
      <p:sp>
        <p:nvSpPr>
          <p:cNvPr id="54" name="Rectangle 5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28989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9A5827-52EB-4503-B93E-93FDF28C294E}"/>
              </a:ext>
            </a:extLst>
          </p:cNvPr>
          <p:cNvSpPr>
            <a:spLocks noGrp="1"/>
          </p:cNvSpPr>
          <p:nvPr>
            <p:ph type="title"/>
          </p:nvPr>
        </p:nvSpPr>
        <p:spPr>
          <a:xfrm>
            <a:off x="7859485" y="634946"/>
            <a:ext cx="3690257" cy="1450757"/>
          </a:xfrm>
        </p:spPr>
        <p:txBody>
          <a:bodyPr vert="horz" lIns="91440" tIns="45720" rIns="91440" bIns="45720" rtlCol="0">
            <a:normAutofit/>
          </a:bodyPr>
          <a:lstStyle/>
          <a:p>
            <a:r>
              <a:rPr lang="en-US" sz="4100" b="1" dirty="0"/>
              <a:t>Histogram for Uniform Dataset</a:t>
            </a:r>
          </a:p>
        </p:txBody>
      </p:sp>
      <p:pic>
        <p:nvPicPr>
          <p:cNvPr id="5" name="Content Placeholder 4">
            <a:extLst>
              <a:ext uri="{FF2B5EF4-FFF2-40B4-BE49-F238E27FC236}">
                <a16:creationId xmlns:a16="http://schemas.microsoft.com/office/drawing/2014/main" id="{4C497ACA-DC67-4A9F-A0B8-459EE13FC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224344"/>
            <a:ext cx="6909801" cy="4145880"/>
          </a:xfrm>
          <a:prstGeom prst="rect">
            <a:avLst/>
          </a:prstGeom>
        </p:spPr>
      </p:pic>
      <p:cxnSp>
        <p:nvCxnSpPr>
          <p:cNvPr id="31" name="Straight Connector 3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6" name="Content Placeholder 25">
            <a:extLst>
              <a:ext uri="{FF2B5EF4-FFF2-40B4-BE49-F238E27FC236}">
                <a16:creationId xmlns:a16="http://schemas.microsoft.com/office/drawing/2014/main" id="{EB8091F3-6CBE-47DB-8651-DD9C298B089F}"/>
              </a:ext>
            </a:extLst>
          </p:cNvPr>
          <p:cNvSpPr>
            <a:spLocks noGrp="1"/>
          </p:cNvSpPr>
          <p:nvPr>
            <p:ph idx="1"/>
          </p:nvPr>
        </p:nvSpPr>
        <p:spPr>
          <a:xfrm>
            <a:off x="7859485" y="2198914"/>
            <a:ext cx="3690257" cy="3670180"/>
          </a:xfrm>
        </p:spPr>
        <p:txBody>
          <a:bodyPr>
            <a:normAutofit/>
          </a:bodyPr>
          <a:lstStyle/>
          <a:p>
            <a:pPr lvl="1"/>
            <a:r>
              <a:rPr lang="en-US" dirty="0"/>
              <a:t>As Expected, the histogram has the same number of occurrences for every numbers range and max value of the dataset goes to 1.</a:t>
            </a:r>
          </a:p>
          <a:p>
            <a:pPr lvl="1"/>
            <a:r>
              <a:rPr lang="en-US" dirty="0"/>
              <a:t>Hence, our conversion was successful</a:t>
            </a:r>
          </a:p>
          <a:p>
            <a:endParaRPr lang="en-US" dirty="0"/>
          </a:p>
        </p:txBody>
      </p:sp>
      <p:sp>
        <p:nvSpPr>
          <p:cNvPr id="33" name="Rectangle 3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693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6</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Experiment with Bucket sort to arrive at its average complexity for both Uniform and Normal datasets and infer.</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483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4974771" y="634946"/>
            <a:ext cx="6574972" cy="1450757"/>
          </a:xfrm>
        </p:spPr>
        <p:txBody>
          <a:bodyPr>
            <a:normAutofit/>
          </a:bodyPr>
          <a:lstStyle/>
          <a:p>
            <a:r>
              <a:rPr lang="en-IN" b="1" dirty="0"/>
              <a:t>What is </a:t>
            </a:r>
            <a:r>
              <a:rPr lang="en-IN" b="1" i="0" dirty="0">
                <a:effectLst/>
                <a:latin typeface="sofia-pro"/>
              </a:rPr>
              <a:t>Bucket Sort</a:t>
            </a:r>
            <a:endParaRPr lang="en-IN" b="1" dirty="0"/>
          </a:p>
        </p:txBody>
      </p:sp>
      <p:pic>
        <p:nvPicPr>
          <p:cNvPr id="70" name="Graphic 69" descr="Mop and bucket">
            <a:extLst>
              <a:ext uri="{FF2B5EF4-FFF2-40B4-BE49-F238E27FC236}">
                <a16:creationId xmlns:a16="http://schemas.microsoft.com/office/drawing/2014/main" id="{2B2FEAA6-3FEF-430C-94ED-A7AFA840A3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296626"/>
            <a:ext cx="4001315" cy="4001315"/>
          </a:xfrm>
          <a:prstGeom prst="rect">
            <a:avLst/>
          </a:prstGeom>
        </p:spPr>
      </p:pic>
      <p:cxnSp>
        <p:nvCxnSpPr>
          <p:cNvPr id="75" name="Straight Connector 74">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4974769" y="2198914"/>
            <a:ext cx="6574973" cy="3670180"/>
          </a:xfrm>
        </p:spPr>
        <p:txBody>
          <a:bodyPr>
            <a:normAutofit/>
          </a:bodyPr>
          <a:lstStyle/>
          <a:p>
            <a:r>
              <a:rPr lang="en-US" dirty="0"/>
              <a:t>Bucket sort, or bin sort, is a sorting algorithm that works by distributing the elements of an array into several buckets. Each bucket is then sorted individually, either using a different sorting algorithm, or by recursively applying the bucket sorting algorithm. It is a distribution sort, a generalization of pigeonhole sort, and is a cousin of radix sort in the most-to-least significant digit flavor. Bucket sort can be implemented with comparisons and therefore can also be considered a comparison sort algorithm. The computational complexity depends on the algorithm used to sort each bucket, the number of buckets to use, and whether the input is uniformly distributed.</a:t>
            </a:r>
            <a:endParaRPr lang="en-IN" dirty="0"/>
          </a:p>
        </p:txBody>
      </p:sp>
      <p:sp>
        <p:nvSpPr>
          <p:cNvPr id="77" name="Rectangle 76">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491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21"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The inbuilt C function </a:t>
                </a:r>
                <a:r>
                  <a:rPr lang="en-IN" dirty="0">
                    <a:latin typeface="Courier New" panose="02070309020205020404" pitchFamily="49" charset="0"/>
                    <a:cs typeface="Courier New" panose="02070309020205020404" pitchFamily="49" charset="0"/>
                  </a:rPr>
                  <a:t>rand()</a:t>
                </a:r>
                <a:r>
                  <a:rPr lang="en-IN" dirty="0">
                    <a:cs typeface="Courier New" panose="02070309020205020404" pitchFamily="49" charset="0"/>
                  </a:rPr>
                  <a:t>generates random numbers distributed uniformly.</a:t>
                </a:r>
              </a:p>
              <a:p>
                <a:pPr lvl="1">
                  <a:buFont typeface="Arial" panose="020B0604020202020204" pitchFamily="34" charset="0"/>
                  <a:buChar char="•"/>
                </a:pPr>
                <a:r>
                  <a:rPr lang="en-IN" dirty="0">
                    <a:cs typeface="Courier New" panose="02070309020205020404" pitchFamily="49" charset="0"/>
                  </a:rPr>
                  <a:t>Using </a:t>
                </a:r>
                <a:r>
                  <a:rPr lang="en-IN" dirty="0">
                    <a:latin typeface="Courier New" panose="02070309020205020404" pitchFamily="49" charset="0"/>
                    <a:cs typeface="Courier New" panose="02070309020205020404" pitchFamily="49" charset="0"/>
                  </a:rPr>
                  <a:t>rand()</a:t>
                </a:r>
                <a:r>
                  <a:rPr lang="en-IN" dirty="0">
                    <a:cs typeface="Courier New" panose="02070309020205020404" pitchFamily="49" charset="0"/>
                  </a:rPr>
                  <a:t> we generated </a:t>
                </a:r>
                <a14:m>
                  <m:oMath xmlns:m="http://schemas.openxmlformats.org/officeDocument/2006/math">
                    <m:sSup>
                      <m:sSupPr>
                        <m:ctrlPr>
                          <a:rPr lang="en-IN" i="1" smtClean="0">
                            <a:latin typeface="Cambria Math" panose="02040503050406030204" pitchFamily="18" charset="0"/>
                            <a:cs typeface="Courier New" panose="02070309020205020404" pitchFamily="49" charset="0"/>
                          </a:rPr>
                        </m:ctrlPr>
                      </m:sSupPr>
                      <m:e>
                        <m:r>
                          <a:rPr lang="en-IN" b="0" i="1" smtClean="0">
                            <a:latin typeface="Cambria Math" panose="02040503050406030204" pitchFamily="18" charset="0"/>
                            <a:cs typeface="Courier New" panose="02070309020205020404" pitchFamily="49" charset="0"/>
                          </a:rPr>
                          <m:t>10</m:t>
                        </m:r>
                      </m:e>
                      <m:sup>
                        <m:r>
                          <a:rPr lang="en-IN" b="0" i="1" smtClean="0">
                            <a:latin typeface="Cambria Math" panose="02040503050406030204" pitchFamily="18" charset="0"/>
                            <a:cs typeface="Courier New" panose="02070309020205020404" pitchFamily="49" charset="0"/>
                          </a:rPr>
                          <m:t>6</m:t>
                        </m:r>
                      </m:sup>
                    </m:sSup>
                  </m:oMath>
                </a14:m>
                <a:r>
                  <a:rPr lang="en-IN" dirty="0"/>
                  <a:t> uniformly distributed random numbers between 0 to 100 and stored it in </a:t>
                </a:r>
                <a:r>
                  <a:rPr lang="en-IN" dirty="0">
                    <a:latin typeface="Courier New" panose="02070309020205020404" pitchFamily="49" charset="0"/>
                    <a:cs typeface="Courier New" panose="02070309020205020404" pitchFamily="49" charset="0"/>
                  </a:rPr>
                  <a:t>uniform_distribution.csv </a:t>
                </a:r>
                <a:r>
                  <a:rPr lang="en-IN" dirty="0"/>
                  <a:t>which will act as uniformly distributed dataset for further works.</a:t>
                </a:r>
              </a:p>
              <a:p>
                <a:pPr lvl="1">
                  <a:buFont typeface="Arial" panose="020B0604020202020204" pitchFamily="34" charset="0"/>
                  <a:buChar char="•"/>
                </a:pPr>
                <a:r>
                  <a:rPr lang="en-IN" dirty="0"/>
                  <a:t>We also plotted a histogram of the dataset to make sure that the dataset generation worked well or not…</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2567"/>
                </a:stretch>
              </a:blipFill>
            </p:spPr>
            <p:txBody>
              <a:bodyPr/>
              <a:lstStyle/>
              <a:p>
                <a:r>
                  <a:rPr lang="en-IN">
                    <a:noFill/>
                  </a:rPr>
                  <a:t> </a:t>
                </a:r>
              </a:p>
            </p:txBody>
          </p:sp>
        </mc:Fallback>
      </mc:AlternateContent>
    </p:spTree>
    <p:extLst>
      <p:ext uri="{BB962C8B-B14F-4D97-AF65-F5344CB8AC3E}">
        <p14:creationId xmlns:p14="http://schemas.microsoft.com/office/powerpoint/2010/main" val="25943290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188D96-6A19-4FD9-95DA-DF3079FAF7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Bucket sort algorithm….</a:t>
            </a: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Content Placeholder 4">
            <a:extLst>
              <a:ext uri="{FF2B5EF4-FFF2-40B4-BE49-F238E27FC236}">
                <a16:creationId xmlns:a16="http://schemas.microsoft.com/office/drawing/2014/main" id="{8218CE93-0553-44B7-8EFD-FFD91BDEA1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142" y="918006"/>
            <a:ext cx="7145984" cy="5175026"/>
          </a:xfrm>
        </p:spPr>
      </p:pic>
    </p:spTree>
    <p:extLst>
      <p:ext uri="{BB962C8B-B14F-4D97-AF65-F5344CB8AC3E}">
        <p14:creationId xmlns:p14="http://schemas.microsoft.com/office/powerpoint/2010/main" val="2977377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4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5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5" name="Straight Connector 5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6" name="Rectangle 5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81C17D1C-F4AC-4E74-8C04-1587384E42F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217" t="1" r="-1609" b="1"/>
          <a:stretch/>
        </p:blipFill>
        <p:spPr>
          <a:xfrm>
            <a:off x="-243655" y="1118405"/>
            <a:ext cx="7364692" cy="4895510"/>
          </a:xfrm>
          <a:prstGeom prst="rect">
            <a:avLst/>
          </a:prstGeom>
        </p:spPr>
      </p:pic>
      <p:sp>
        <p:nvSpPr>
          <p:cNvPr id="67" name="Rectangle 5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04B832F-A95E-417F-95DF-F73CBC318A7A}"/>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b="1" dirty="0">
                <a:solidFill>
                  <a:srgbClr val="FFFFFF"/>
                </a:solidFill>
              </a:rPr>
              <a:t>Bucket sort implementation on an array</a:t>
            </a:r>
            <a:br>
              <a:rPr lang="en-US" sz="4400" dirty="0">
                <a:solidFill>
                  <a:srgbClr val="FFFFFF"/>
                </a:solidFill>
              </a:rPr>
            </a:br>
            <a:endParaRPr lang="en-US" sz="4400" dirty="0">
              <a:solidFill>
                <a:srgbClr val="FFFFFF"/>
              </a:solidFill>
            </a:endParaRPr>
          </a:p>
        </p:txBody>
      </p:sp>
      <p:sp>
        <p:nvSpPr>
          <p:cNvPr id="68" name="Rectangle 5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4392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C009F7-A8A5-41CD-A1C7-9AD73AC5269D}"/>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rPr>
              <a:t>The complexity of the Bucket Sort Technique</a:t>
            </a:r>
            <a:br>
              <a:rPr lang="en-US" sz="3600" dirty="0">
                <a:solidFill>
                  <a:srgbClr val="FFFFFF"/>
                </a:solidFill>
              </a:rPr>
            </a:br>
            <a:endParaRPr lang="en-IN" sz="3600" dirty="0">
              <a:solidFill>
                <a:srgbClr val="FFFFFF"/>
              </a:solidFill>
            </a:endParaRPr>
          </a:p>
        </p:txBody>
      </p:sp>
      <p:sp>
        <p:nvSpPr>
          <p:cNvPr id="17"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92783160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92783160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42701749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35" name="Rectangle 3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Bucket Sort for different array size, which starts from 2 and increments in powers of 2 till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15</m:t>
                        </m:r>
                      </m:sup>
                    </m:sSup>
                  </m:oMath>
                </a14:m>
                <a:r>
                  <a:rPr lang="en-IN" b="0" dirty="0"/>
                  <a:t>	</a:t>
                </a:r>
                <a:endParaRPr lang="en-IN" dirty="0"/>
              </a:p>
              <a:p>
                <a:pPr lvl="1">
                  <a:buFont typeface="Arial" panose="020B0604020202020204" pitchFamily="34" charset="0"/>
                  <a:buChar char="•"/>
                </a:pPr>
                <a:r>
                  <a:rPr lang="en-IN" dirty="0"/>
                  <a:t>For each array size </a:t>
                </a:r>
                <a14:m>
                  <m:oMath xmlns:m="http://schemas.openxmlformats.org/officeDocument/2006/math">
                    <m:r>
                      <a:rPr lang="en-IN" b="0" i="1" smtClean="0">
                        <a:latin typeface="Cambria Math" panose="02040503050406030204" pitchFamily="18" charset="0"/>
                      </a:rPr>
                      <m:t>𝑛</m:t>
                    </m:r>
                  </m:oMath>
                </a14:m>
                <a:r>
                  <a:rPr lang="en-IN" dirty="0"/>
                  <a:t>, we sorted 10 different arrays of size </a:t>
                </a:r>
                <a14:m>
                  <m:oMath xmlns:m="http://schemas.openxmlformats.org/officeDocument/2006/math">
                    <m:r>
                      <a:rPr lang="en-IN" i="1">
                        <a:latin typeface="Cambria Math" panose="02040503050406030204" pitchFamily="18" charset="0"/>
                      </a:rPr>
                      <m:t>𝑛</m:t>
                    </m:r>
                  </m:oMath>
                </a14:m>
                <a:r>
                  <a:rPr lang="en-IN" dirty="0"/>
                  <a:t>, taken from the datasets made in Question 1. Recorded the number of comparison and Time Taken per sort, then took their mean.</a:t>
                </a:r>
              </a:p>
              <a:p>
                <a:pPr lvl="1">
                  <a:buFont typeface="Arial" panose="020B0604020202020204" pitchFamily="34" charset="0"/>
                  <a:buChar char="•"/>
                </a:pPr>
                <a:r>
                  <a:rPr lang="en-IN" dirty="0"/>
                  <a:t>We then Plotted the following graphs for both datasets</a:t>
                </a:r>
              </a:p>
              <a:p>
                <a:pPr lvl="2"/>
                <a14:m>
                  <m:oMath xmlns:m="http://schemas.openxmlformats.org/officeDocument/2006/math">
                    <m:r>
                      <a:rPr lang="en-IN" b="0" i="1" smtClean="0">
                        <a:latin typeface="Cambria Math" panose="02040503050406030204" pitchFamily="18" charset="0"/>
                      </a:rPr>
                      <m:t>𝑐𝑜𝑚𝑝𝑎𝑟𝑖𝑠𝑖𝑜𝑛</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𝑐𝑜𝑚𝑝</m:t>
                        </m:r>
                      </m:num>
                      <m:den>
                        <m:r>
                          <a:rPr lang="en-IN" b="0" i="1" smtClean="0">
                            <a:latin typeface="Cambria Math" panose="02040503050406030204" pitchFamily="18" charset="0"/>
                          </a:rPr>
                          <m:t>𝑛</m:t>
                        </m:r>
                      </m:den>
                    </m:f>
                  </m:oMath>
                </a14:m>
                <a:r>
                  <a:rPr lang="en-IN" dirty="0"/>
                  <a:t> vs </a:t>
                </a:r>
                <a14:m>
                  <m:oMath xmlns:m="http://schemas.openxmlformats.org/officeDocument/2006/math">
                    <m:r>
                      <a:rPr lang="en-IN" b="0" i="1" smtClean="0">
                        <a:latin typeface="Cambria Math" panose="02040503050406030204" pitchFamily="18" charset="0"/>
                      </a:rPr>
                      <m:t>𝑛</m:t>
                    </m:r>
                  </m:oMath>
                </a14:m>
                <a:endParaRPr lang="en-IN" dirty="0"/>
              </a:p>
              <a:p>
                <a:pPr lvl="2">
                  <a:buFont typeface="Arial" panose="020B0604020202020204" pitchFamily="34" charset="0"/>
                  <a:buChar char="•"/>
                </a:pPr>
                <a14:m>
                  <m:oMath xmlns:m="http://schemas.openxmlformats.org/officeDocument/2006/math">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𝑡𝑖𝑚𝑒</m:t>
                        </m:r>
                        <m:r>
                          <a:rPr lang="en-IN" b="0" i="1" smtClean="0">
                            <a:latin typeface="Cambria Math" panose="02040503050406030204" pitchFamily="18" charset="0"/>
                          </a:rPr>
                          <m:t>_</m:t>
                        </m:r>
                        <m:r>
                          <a:rPr lang="en-IN" b="0" i="1" smtClean="0">
                            <a:latin typeface="Cambria Math" panose="02040503050406030204" pitchFamily="18" charset="0"/>
                          </a:rPr>
                          <m:t>𝑡𝑎𝑘𝑒𝑛</m:t>
                        </m:r>
                      </m:num>
                      <m:den>
                        <m:r>
                          <a:rPr lang="en-IN" b="0" i="1" smtClean="0">
                            <a:latin typeface="Cambria Math" panose="02040503050406030204" pitchFamily="18" charset="0"/>
                          </a:rPr>
                          <m:t>𝑛</m:t>
                        </m:r>
                      </m:den>
                    </m:f>
                  </m:oMath>
                </a14:m>
                <a:r>
                  <a:rPr lang="en-IN" dirty="0"/>
                  <a:t> vs </a:t>
                </a:r>
                <a14:m>
                  <m:oMath xmlns:m="http://schemas.openxmlformats.org/officeDocument/2006/math">
                    <m:r>
                      <a:rPr lang="en-IN" i="1">
                        <a:latin typeface="Cambria Math" panose="02040503050406030204" pitchFamily="18" charset="0"/>
                      </a:rPr>
                      <m:t>𝑛</m:t>
                    </m:r>
                  </m:oMath>
                </a14:m>
                <a:endParaRPr lang="en-IN" dirty="0"/>
              </a:p>
              <a:p>
                <a:pPr marL="201168" lvl="1" indent="0">
                  <a:buNone/>
                </a:pPr>
                <a:endParaRPr lang="en-IN" dirty="0"/>
              </a:p>
            </p:txBody>
          </p:sp>
        </mc:Choice>
        <mc:Fallback>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236"/>
                </a:stretch>
              </a:blipFill>
            </p:spPr>
            <p:txBody>
              <a:bodyPr/>
              <a:lstStyle/>
              <a:p>
                <a:r>
                  <a:rPr lang="en-IN">
                    <a:noFill/>
                  </a:rPr>
                  <a:t> </a:t>
                </a:r>
              </a:p>
            </p:txBody>
          </p:sp>
        </mc:Fallback>
      </mc:AlternateContent>
    </p:spTree>
    <p:extLst>
      <p:ext uri="{BB962C8B-B14F-4D97-AF65-F5344CB8AC3E}">
        <p14:creationId xmlns:p14="http://schemas.microsoft.com/office/powerpoint/2010/main" val="2940843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66ACF5EE-B012-4BDB-A31F-C5EBFB1ECF9F}"/>
              </a:ext>
            </a:extLst>
          </p:cNvPr>
          <p:cNvPicPr>
            <a:picLocks noChangeAspect="1"/>
          </p:cNvPicPr>
          <p:nvPr/>
        </p:nvPicPr>
        <p:blipFill rotWithShape="1">
          <a:blip r:embed="rId2">
            <a:extLst>
              <a:ext uri="{28A0092B-C50C-407E-A947-70E740481C1C}">
                <a14:useLocalDpi xmlns:a14="http://schemas.microsoft.com/office/drawing/2010/main" val="0"/>
              </a:ext>
            </a:extLst>
          </a:blip>
          <a:srcRect l="2397" t="-97" r="6589" b="97"/>
          <a:stretch/>
        </p:blipFill>
        <p:spPr>
          <a:xfrm>
            <a:off x="474842" y="634946"/>
            <a:ext cx="6909801" cy="5314406"/>
          </a:xfrm>
          <a:prstGeom prst="rect">
            <a:avLst/>
          </a:prstGeom>
        </p:spPr>
      </p:pic>
      <p:cxnSp>
        <p:nvCxnSpPr>
          <p:cNvPr id="42" name="Straight Connector 2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7859485" y="2198913"/>
                <a:ext cx="3690257" cy="3755565"/>
              </a:xfrm>
            </p:spPr>
            <p:txBody>
              <a:bodyPr>
                <a:normAutofit/>
              </a:bodyPr>
              <a:lstStyle/>
              <a:p>
                <a:pPr lvl="1"/>
                <a:r>
                  <a:rPr lang="en-US" dirty="0"/>
                  <a:t>For big array size, the both plots for both datasets converges to a constant, which means that the algorithm implemented is 𝑂</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0" smtClean="0">
                        <a:latin typeface="Cambria Math" panose="02040503050406030204" pitchFamily="18" charset="0"/>
                      </a:rPr>
                      <m:t>.</m:t>
                    </m:r>
                  </m:oMath>
                </a14:m>
                <a:endParaRPr lang="en-IN" b="0" dirty="0"/>
              </a:p>
              <a:p>
                <a:pPr lvl="1"/>
                <a:r>
                  <a:rPr lang="en-US" dirty="0"/>
                  <a:t>There are deviations for small n, this could be due to more overhead of file read and write compared to actual sort.</a:t>
                </a:r>
              </a:p>
              <a:p>
                <a:pPr lvl="1"/>
                <a:r>
                  <a:rPr lang="en-US" dirty="0"/>
                  <a:t>Theoretically for Normal dataset, the complexity should be more towards </a:t>
                </a:r>
                <a14:m>
                  <m:oMath xmlns:m="http://schemas.openxmlformats.org/officeDocument/2006/math">
                    <m:r>
                      <m:rPr>
                        <m:sty m:val="p"/>
                      </m:rPr>
                      <a:rPr lang="en-IN">
                        <a:latin typeface="Cambria Math" panose="02040503050406030204" pitchFamily="18" charset="0"/>
                      </a:rPr>
                      <m:t>O</m:t>
                    </m:r>
                    <m:r>
                      <a:rPr lang="en-IN" b="0" i="1" smtClean="0">
                        <a:latin typeface="Cambria Math" panose="02040503050406030204" pitchFamily="18" charset="0"/>
                      </a:rPr>
                      <m:t>(</m:t>
                    </m:r>
                    <m:sSup>
                      <m:sSupPr>
                        <m:ctrlPr>
                          <a:rPr lang="en-US" i="1" dirty="0" smtClean="0">
                            <a:latin typeface="Cambria Math" panose="02040503050406030204" pitchFamily="18" charset="0"/>
                          </a:rPr>
                        </m:ctrlPr>
                      </m:sSupPr>
                      <m:e>
                        <m:r>
                          <a:rPr lang="en-IN" b="0" i="1" dirty="0" smtClean="0">
                            <a:latin typeface="Cambria Math" panose="02040503050406030204" pitchFamily="18" charset="0"/>
                          </a:rPr>
                          <m:t>𝑛</m:t>
                        </m:r>
                      </m:e>
                      <m:sup>
                        <m:r>
                          <a:rPr lang="en-IN" b="0" i="1" dirty="0" smtClean="0">
                            <a:latin typeface="Cambria Math" panose="02040503050406030204" pitchFamily="18" charset="0"/>
                          </a:rPr>
                          <m:t>2</m:t>
                        </m:r>
                      </m:sup>
                    </m:sSup>
                    <m:r>
                      <a:rPr lang="en-IN" b="0" i="1" smtClean="0">
                        <a:latin typeface="Cambria Math" panose="02040503050406030204" pitchFamily="18" charset="0"/>
                      </a:rPr>
                      <m:t>)</m:t>
                    </m:r>
                  </m:oMath>
                </a14:m>
                <a:r>
                  <a:rPr lang="en-US" dirty="0"/>
                  <a:t>, but as we averaged it out, it became </a:t>
                </a:r>
                <a14:m>
                  <m:oMath xmlns:m="http://schemas.openxmlformats.org/officeDocument/2006/math">
                    <m:r>
                      <m:rPr>
                        <m:sty m:val="p"/>
                      </m:rPr>
                      <a:rPr lang="en-IN" b="0" i="0" smtClean="0">
                        <a:latin typeface="Cambria Math" panose="02040503050406030204" pitchFamily="18" charset="0"/>
                      </a:rPr>
                      <m:t>O</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endParaRPr lang="en-US" dirty="0"/>
              </a:p>
            </p:txBody>
          </p:sp>
        </mc:Choice>
        <mc:Fallback xmlns="">
          <p:sp>
            <p:nvSpPr>
              <p:cNvPr id="9" name="Content Placeholder 8">
                <a:extLst>
                  <a:ext uri="{FF2B5EF4-FFF2-40B4-BE49-F238E27FC236}">
                    <a16:creationId xmlns:a16="http://schemas.microsoft.com/office/drawing/2014/main" id="{FB3ADEF1-B48E-4597-8478-E89F81BA647C}"/>
                  </a:ext>
                </a:extLst>
              </p:cNvPr>
              <p:cNvSpPr>
                <a:spLocks noGrp="1" noRot="1" noChangeAspect="1" noMove="1" noResize="1" noEditPoints="1" noAdjustHandles="1" noChangeArrowheads="1" noChangeShapeType="1" noTextEdit="1"/>
              </p:cNvSpPr>
              <p:nvPr>
                <p:ph idx="1"/>
              </p:nvPr>
            </p:nvSpPr>
            <p:spPr>
              <a:xfrm>
                <a:off x="7859485" y="2198913"/>
                <a:ext cx="3690257" cy="3755565"/>
              </a:xfrm>
              <a:blipFill>
                <a:blip r:embed="rId3"/>
                <a:stretch>
                  <a:fillRect t="-1623" r="-4950"/>
                </a:stretch>
              </a:blipFill>
            </p:spPr>
            <p:txBody>
              <a:bodyPr/>
              <a:lstStyle/>
              <a:p>
                <a:r>
                  <a:rPr lang="en-IN">
                    <a:noFill/>
                  </a:rPr>
                  <a:t> </a:t>
                </a:r>
              </a:p>
            </p:txBody>
          </p:sp>
        </mc:Fallback>
      </mc:AlternateContent>
      <p:sp>
        <p:nvSpPr>
          <p:cNvPr id="43" name="Rectangle 26">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28">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60355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7</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Implement the worst case linear median selection algorithm by taking the median of medians (MoM) as the pivotal element and check for correctness.</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775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40">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9" name="Rectangle 4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5181601" y="634946"/>
            <a:ext cx="6368142" cy="1450757"/>
          </a:xfrm>
        </p:spPr>
        <p:txBody>
          <a:bodyPr>
            <a:normAutofit/>
          </a:bodyPr>
          <a:lstStyle/>
          <a:p>
            <a:r>
              <a:rPr lang="en-IN" b="1" dirty="0"/>
              <a:t>What is </a:t>
            </a:r>
            <a:r>
              <a:rPr lang="en-IN" b="1" i="0" dirty="0">
                <a:effectLst/>
                <a:latin typeface="sofia-pro"/>
              </a:rPr>
              <a:t>Median Of Median </a:t>
            </a:r>
            <a:r>
              <a:rPr lang="en-IN" i="0" dirty="0">
                <a:effectLst/>
                <a:latin typeface="sofia-pro"/>
              </a:rPr>
              <a:t>(MoM)</a:t>
            </a:r>
            <a:endParaRPr lang="en-IN" b="1" dirty="0"/>
          </a:p>
        </p:txBody>
      </p:sp>
      <p:pic>
        <p:nvPicPr>
          <p:cNvPr id="5" name="Picture 4" descr="Graph on document with pen">
            <a:extLst>
              <a:ext uri="{FF2B5EF4-FFF2-40B4-BE49-F238E27FC236}">
                <a16:creationId xmlns:a16="http://schemas.microsoft.com/office/drawing/2014/main" id="{23B62A48-CD3D-4847-92EC-47E8349C3845}"/>
              </a:ext>
            </a:extLst>
          </p:cNvPr>
          <p:cNvPicPr>
            <a:picLocks noChangeAspect="1"/>
          </p:cNvPicPr>
          <p:nvPr/>
        </p:nvPicPr>
        <p:blipFill rotWithShape="1">
          <a:blip r:embed="rId2"/>
          <a:srcRect l="34249" r="20530" b="1"/>
          <a:stretch/>
        </p:blipFill>
        <p:spPr>
          <a:xfrm>
            <a:off x="20" y="-12128"/>
            <a:ext cx="4654276" cy="6870127"/>
          </a:xfrm>
          <a:prstGeom prst="rect">
            <a:avLst/>
          </a:prstGeom>
        </p:spPr>
      </p:pic>
      <p:cxnSp>
        <p:nvCxnSpPr>
          <p:cNvPr id="40" name="Straight Connector 4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5181601" y="2198914"/>
                <a:ext cx="6368142" cy="3670180"/>
              </a:xfrm>
            </p:spPr>
            <p:txBody>
              <a:bodyPr>
                <a:normAutofit/>
              </a:bodyPr>
              <a:lstStyle/>
              <a:p>
                <a:r>
                  <a:rPr lang="en-US" sz="1900" dirty="0"/>
                  <a:t>The Median of Medians is an approximate (median) selection algorithm, frequently used to supply a good pivot for an exact selection algorithm, mainly the quicksort, that selects the </a:t>
                </a:r>
                <a14:m>
                  <m:oMath xmlns:m="http://schemas.openxmlformats.org/officeDocument/2006/math">
                    <m:sSup>
                      <m:sSupPr>
                        <m:ctrlPr>
                          <a:rPr lang="en-US" sz="1900" i="1" dirty="0" smtClean="0">
                            <a:latin typeface="Cambria Math" panose="02040503050406030204" pitchFamily="18" charset="0"/>
                          </a:rPr>
                        </m:ctrlPr>
                      </m:sSupPr>
                      <m:e>
                        <m:r>
                          <a:rPr lang="en-IN" sz="1900" b="0" i="1" dirty="0" smtClean="0">
                            <a:latin typeface="Cambria Math" panose="02040503050406030204" pitchFamily="18" charset="0"/>
                          </a:rPr>
                          <m:t>𝑘</m:t>
                        </m:r>
                      </m:e>
                      <m:sup>
                        <m:r>
                          <a:rPr lang="en-IN" sz="1900" b="0" i="1" dirty="0" smtClean="0">
                            <a:latin typeface="Cambria Math" panose="02040503050406030204" pitchFamily="18" charset="0"/>
                          </a:rPr>
                          <m:t>𝑡h</m:t>
                        </m:r>
                      </m:sup>
                    </m:sSup>
                  </m:oMath>
                </a14:m>
                <a:r>
                  <a:rPr lang="en-US" sz="1900" dirty="0"/>
                  <a:t> largest element of an initially unsorted array.</a:t>
                </a:r>
              </a:p>
              <a:p>
                <a:r>
                  <a:rPr lang="en-US" sz="1900" dirty="0"/>
                  <a:t>Median of medians finds an approximate median in linear time only, which is limited but an additional overhead for quicksort. </a:t>
                </a:r>
              </a:p>
              <a:p>
                <a:r>
                  <a:rPr lang="en-US" sz="1900" dirty="0"/>
                  <a:t>When this approximate median is used as an improved pivot, the worst-case complexity of quicksort reduces significantly from </a:t>
                </a:r>
                <a14:m>
                  <m:oMath xmlns:m="http://schemas.openxmlformats.org/officeDocument/2006/math">
                    <m:r>
                      <a:rPr lang="en-IN" sz="1900" b="0" i="1" smtClean="0">
                        <a:latin typeface="Cambria Math" panose="02040503050406030204" pitchFamily="18" charset="0"/>
                      </a:rPr>
                      <m:t>𝑂</m:t>
                    </m:r>
                    <m:d>
                      <m:dPr>
                        <m:ctrlPr>
                          <a:rPr lang="en-IN" sz="1900" b="0" i="1" smtClean="0">
                            <a:latin typeface="Cambria Math" panose="02040503050406030204" pitchFamily="18" charset="0"/>
                          </a:rPr>
                        </m:ctrlPr>
                      </m:dPr>
                      <m:e>
                        <m:sSup>
                          <m:sSupPr>
                            <m:ctrlPr>
                              <a:rPr lang="en-IN" sz="1900" b="0" i="1" smtClean="0">
                                <a:latin typeface="Cambria Math" panose="02040503050406030204" pitchFamily="18" charset="0"/>
                              </a:rPr>
                            </m:ctrlPr>
                          </m:sSupPr>
                          <m:e>
                            <m:r>
                              <a:rPr lang="en-IN" sz="1900" b="0" i="1" smtClean="0">
                                <a:latin typeface="Cambria Math" panose="02040503050406030204" pitchFamily="18" charset="0"/>
                              </a:rPr>
                              <m:t>𝑛</m:t>
                            </m:r>
                          </m:e>
                          <m:sup>
                            <m:r>
                              <a:rPr lang="en-IN" sz="1900" b="0" i="1" smtClean="0">
                                <a:latin typeface="Cambria Math" panose="02040503050406030204" pitchFamily="18" charset="0"/>
                              </a:rPr>
                              <m:t>2</m:t>
                            </m:r>
                          </m:sup>
                        </m:sSup>
                      </m:e>
                    </m:d>
                  </m:oMath>
                </a14:m>
                <a:r>
                  <a:rPr lang="en-US" sz="1900" dirty="0"/>
                  <a:t> to </a:t>
                </a:r>
                <a14:m>
                  <m:oMath xmlns:m="http://schemas.openxmlformats.org/officeDocument/2006/math">
                    <m:r>
                      <a:rPr lang="en-IN" sz="1900" i="1">
                        <a:latin typeface="Cambria Math" panose="02040503050406030204" pitchFamily="18" charset="0"/>
                      </a:rPr>
                      <m:t>𝑂</m:t>
                    </m:r>
                    <m:d>
                      <m:dPr>
                        <m:ctrlPr>
                          <a:rPr lang="en-IN" sz="1900" i="1">
                            <a:latin typeface="Cambria Math" panose="02040503050406030204" pitchFamily="18" charset="0"/>
                          </a:rPr>
                        </m:ctrlPr>
                      </m:dPr>
                      <m:e>
                        <m:r>
                          <a:rPr lang="en-IN" sz="1900" b="0" i="1" smtClean="0">
                            <a:latin typeface="Cambria Math" panose="02040503050406030204" pitchFamily="18" charset="0"/>
                          </a:rPr>
                          <m:t>𝑛𝑙𝑔𝑛</m:t>
                        </m:r>
                      </m:e>
                    </m:d>
                  </m:oMath>
                </a14:m>
                <a:r>
                  <a:rPr lang="en-US" sz="1900" dirty="0"/>
                  <a:t> , which is also the asymptotically optimal worst-case complexity of any sorting  algorithm.</a:t>
                </a:r>
                <a:endParaRPr lang="en-IN" sz="1900" dirty="0"/>
              </a:p>
            </p:txBody>
          </p:sp>
        </mc:Choice>
        <mc:Fallback xmlns="">
          <p:sp>
            <p:nvSpPr>
              <p:cNvPr id="3" name="Content Placeholder 2">
                <a:extLst>
                  <a:ext uri="{FF2B5EF4-FFF2-40B4-BE49-F238E27FC236}">
                    <a16:creationId xmlns:a16="http://schemas.microsoft.com/office/drawing/2014/main" id="{8C1A0A05-7284-47B2-BB30-FCEB6D32D7EB}"/>
                  </a:ext>
                </a:extLst>
              </p:cNvPr>
              <p:cNvSpPr>
                <a:spLocks noGrp="1" noRot="1" noChangeAspect="1" noMove="1" noResize="1" noEditPoints="1" noAdjustHandles="1" noChangeArrowheads="1" noChangeShapeType="1" noTextEdit="1"/>
              </p:cNvSpPr>
              <p:nvPr>
                <p:ph idx="1"/>
              </p:nvPr>
            </p:nvSpPr>
            <p:spPr>
              <a:xfrm>
                <a:off x="5181601" y="2198914"/>
                <a:ext cx="6368142" cy="3670180"/>
              </a:xfrm>
              <a:blipFill>
                <a:blip r:embed="rId3"/>
                <a:stretch>
                  <a:fillRect l="-861" t="-1661" r="-1244"/>
                </a:stretch>
              </a:blipFill>
            </p:spPr>
            <p:txBody>
              <a:bodyPr/>
              <a:lstStyle/>
              <a:p>
                <a:r>
                  <a:rPr lang="en-IN">
                    <a:noFill/>
                  </a:rPr>
                  <a:t> </a:t>
                </a:r>
              </a:p>
            </p:txBody>
          </p:sp>
        </mc:Fallback>
      </mc:AlternateContent>
    </p:spTree>
    <p:extLst>
      <p:ext uri="{BB962C8B-B14F-4D97-AF65-F5344CB8AC3E}">
        <p14:creationId xmlns:p14="http://schemas.microsoft.com/office/powerpoint/2010/main" val="3341100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8"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59974E-C66C-41AE-A68A-C87B8E5E5C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Median Of Median Algorithm</a:t>
            </a:r>
          </a:p>
        </p:txBody>
      </p:sp>
      <p:sp>
        <p:nvSpPr>
          <p:cNvPr id="19"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B31696-451C-47F5-B098-7B66985B305E}"/>
                  </a:ext>
                </a:extLst>
              </p:cNvPr>
              <p:cNvSpPr>
                <a:spLocks noGrp="1"/>
              </p:cNvSpPr>
              <p:nvPr>
                <p:ph idx="1"/>
              </p:nvPr>
            </p:nvSpPr>
            <p:spPr>
              <a:xfrm>
                <a:off x="4742016" y="605896"/>
                <a:ext cx="6413663" cy="5646208"/>
              </a:xfrm>
            </p:spPr>
            <p:txBody>
              <a:bodyPr anchor="ctr">
                <a:normAutofit/>
              </a:bodyPr>
              <a:lstStyle/>
              <a:p>
                <a:pPr marL="457200" indent="-457200">
                  <a:lnSpc>
                    <a:spcPct val="150000"/>
                  </a:lnSpc>
                  <a:buFont typeface="+mj-lt"/>
                  <a:buAutoNum type="arabicPeriod"/>
                </a:pPr>
                <a:r>
                  <a:rPr lang="en-IN" dirty="0">
                    <a:cs typeface="Courier New" panose="02070309020205020404" pitchFamily="49" charset="0"/>
                  </a:rPr>
                  <a:t>Divide </a:t>
                </a:r>
                <a14:m>
                  <m:oMath xmlns:m="http://schemas.openxmlformats.org/officeDocument/2006/math">
                    <m:r>
                      <a:rPr lang="en-IN" b="0" i="1" smtClean="0">
                        <a:latin typeface="Cambria Math" panose="02040503050406030204" pitchFamily="18" charset="0"/>
                        <a:cs typeface="Courier New" panose="02070309020205020404" pitchFamily="49" charset="0"/>
                      </a:rPr>
                      <m:t>𝑛</m:t>
                    </m:r>
                  </m:oMath>
                </a14:m>
                <a:r>
                  <a:rPr lang="en-IN" dirty="0">
                    <a:cs typeface="Courier New" panose="02070309020205020404" pitchFamily="49" charset="0"/>
                  </a:rPr>
                  <a:t> elements into </a:t>
                </a:r>
                <a14:m>
                  <m:oMath xmlns:m="http://schemas.openxmlformats.org/officeDocument/2006/math">
                    <m:f>
                      <m:fPr>
                        <m:ctrlPr>
                          <a:rPr lang="en-IN" i="1" smtClean="0">
                            <a:latin typeface="Cambria Math" panose="02040503050406030204" pitchFamily="18" charset="0"/>
                            <a:cs typeface="Courier New" panose="02070309020205020404" pitchFamily="49" charset="0"/>
                          </a:rPr>
                        </m:ctrlPr>
                      </m:fPr>
                      <m:num>
                        <m:r>
                          <a:rPr lang="en-IN" b="0" i="1" smtClean="0">
                            <a:latin typeface="Cambria Math" panose="02040503050406030204" pitchFamily="18" charset="0"/>
                            <a:cs typeface="Courier New" panose="02070309020205020404" pitchFamily="49" charset="0"/>
                          </a:rPr>
                          <m:t>𝑛</m:t>
                        </m:r>
                      </m:num>
                      <m:den>
                        <m:r>
                          <a:rPr lang="en-IN" b="0" i="1" smtClean="0">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b="0" i="1" smtClean="0">
                            <a:latin typeface="Cambria Math" panose="02040503050406030204" pitchFamily="18" charset="0"/>
                            <a:cs typeface="Courier New" panose="02070309020205020404" pitchFamily="49" charset="0"/>
                          </a:rPr>
                          <m:t>𝑠𝑖𝑧𝑒</m:t>
                        </m:r>
                      </m:den>
                    </m:f>
                    <m:r>
                      <a:rPr lang="en-IN" b="0" i="1" smtClean="0">
                        <a:latin typeface="Cambria Math" panose="02040503050406030204" pitchFamily="18" charset="0"/>
                        <a:cs typeface="Courier New" panose="02070309020205020404" pitchFamily="49" charset="0"/>
                      </a:rPr>
                      <m:t> </m:t>
                    </m:r>
                  </m:oMath>
                </a14:m>
                <a:r>
                  <a:rPr lang="en-IN" dirty="0">
                    <a:cs typeface="Courier New" panose="02070309020205020404" pitchFamily="49" charset="0"/>
                  </a:rPr>
                  <a:t>groups of </a:t>
                </a:r>
                <a14:m>
                  <m:oMath xmlns:m="http://schemas.openxmlformats.org/officeDocument/2006/math">
                    <m:r>
                      <a:rPr lang="en-IN" i="1">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i="1">
                        <a:latin typeface="Cambria Math" panose="02040503050406030204" pitchFamily="18" charset="0"/>
                        <a:cs typeface="Courier New" panose="02070309020205020404" pitchFamily="49" charset="0"/>
                      </a:rPr>
                      <m:t>𝑠𝑖𝑧𝑒</m:t>
                    </m:r>
                  </m:oMath>
                </a14:m>
                <a:r>
                  <a:rPr lang="en-IN" dirty="0">
                    <a:cs typeface="Courier New" panose="02070309020205020404" pitchFamily="49" charset="0"/>
                  </a:rPr>
                  <a:t> element each, and </a:t>
                </a:r>
                <a14:m>
                  <m:oMath xmlns:m="http://schemas.openxmlformats.org/officeDocument/2006/math">
                    <m:r>
                      <a:rPr lang="en-IN" b="0" i="1" smtClean="0">
                        <a:latin typeface="Cambria Math" panose="02040503050406030204" pitchFamily="18" charset="0"/>
                        <a:cs typeface="Courier New" panose="02070309020205020404" pitchFamily="49" charset="0"/>
                      </a:rPr>
                      <m:t>𝑛</m:t>
                    </m:r>
                    <m:r>
                      <a:rPr lang="en-IN" b="0" i="1" smtClean="0">
                        <a:latin typeface="Cambria Math" panose="02040503050406030204" pitchFamily="18" charset="0"/>
                        <a:cs typeface="Courier New" panose="02070309020205020404" pitchFamily="49" charset="0"/>
                      </a:rPr>
                      <m:t> % </m:t>
                    </m:r>
                    <m:r>
                      <a:rPr lang="en-IN" b="0" i="1" smtClean="0">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b="0" i="1" smtClean="0">
                        <a:latin typeface="Cambria Math" panose="02040503050406030204" pitchFamily="18" charset="0"/>
                        <a:cs typeface="Courier New" panose="02070309020205020404" pitchFamily="49" charset="0"/>
                      </a:rPr>
                      <m:t>𝑠𝑖𝑧𝑒</m:t>
                    </m:r>
                  </m:oMath>
                </a14:m>
                <a:r>
                  <a:rPr lang="en-IN" dirty="0">
                    <a:cs typeface="Courier New" panose="02070309020205020404" pitchFamily="49" charset="0"/>
                  </a:rPr>
                  <a:t> elements in the last group.</a:t>
                </a:r>
              </a:p>
              <a:p>
                <a:pPr marL="457200" indent="-457200">
                  <a:buFont typeface="+mj-lt"/>
                  <a:buAutoNum type="arabicPeriod"/>
                </a:pPr>
                <a:r>
                  <a:rPr lang="en-IN" dirty="0">
                    <a:cs typeface="Courier New" panose="02070309020205020404" pitchFamily="49" charset="0"/>
                  </a:rPr>
                  <a:t>Find median of each group using insertion sort and make an </a:t>
                </a:r>
                <a14:m>
                  <m:oMath xmlns:m="http://schemas.openxmlformats.org/officeDocument/2006/math">
                    <m:f>
                      <m:fPr>
                        <m:ctrlPr>
                          <a:rPr lang="en-IN" i="1" smtClean="0">
                            <a:latin typeface="Cambria Math" panose="02040503050406030204" pitchFamily="18" charset="0"/>
                            <a:cs typeface="Courier New" panose="02070309020205020404" pitchFamily="49" charset="0"/>
                          </a:rPr>
                        </m:ctrlPr>
                      </m:fPr>
                      <m:num>
                        <m:r>
                          <a:rPr lang="en-IN" b="0" i="1" smtClean="0">
                            <a:latin typeface="Cambria Math" panose="02040503050406030204" pitchFamily="18" charset="0"/>
                            <a:cs typeface="Courier New" panose="02070309020205020404" pitchFamily="49" charset="0"/>
                          </a:rPr>
                          <m:t>𝑛</m:t>
                        </m:r>
                      </m:num>
                      <m:den>
                        <m:r>
                          <a:rPr lang="en-IN" b="0" i="1" smtClean="0">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b="0" i="1" smtClean="0">
                            <a:latin typeface="Cambria Math" panose="02040503050406030204" pitchFamily="18" charset="0"/>
                            <a:cs typeface="Courier New" panose="02070309020205020404" pitchFamily="49" charset="0"/>
                          </a:rPr>
                          <m:t>𝑠𝑖𝑧𝑒</m:t>
                        </m:r>
                      </m:den>
                    </m:f>
                    <m:r>
                      <a:rPr lang="en-IN" b="0" i="1" smtClean="0">
                        <a:latin typeface="Cambria Math" panose="02040503050406030204" pitchFamily="18" charset="0"/>
                        <a:cs typeface="Courier New" panose="02070309020205020404" pitchFamily="49" charset="0"/>
                      </a:rPr>
                      <m:t> </m:t>
                    </m:r>
                  </m:oMath>
                </a14:m>
                <a:r>
                  <a:rPr lang="en-IN" dirty="0">
                    <a:cs typeface="Courier New" panose="02070309020205020404" pitchFamily="49" charset="0"/>
                  </a:rPr>
                  <a:t> size array</a:t>
                </a:r>
              </a:p>
              <a:p>
                <a:pPr marL="457200" indent="-457200">
                  <a:buFont typeface="+mj-lt"/>
                  <a:buAutoNum type="arabicPeriod"/>
                </a:pPr>
                <a:r>
                  <a:rPr lang="en-IN" dirty="0">
                    <a:cs typeface="Courier New" panose="02070309020205020404" pitchFamily="49" charset="0"/>
                  </a:rPr>
                  <a:t>Do steps 1 and 2 till we get a single value.</a:t>
                </a:r>
              </a:p>
            </p:txBody>
          </p:sp>
        </mc:Choice>
        <mc:Fallback xmlns="">
          <p:sp>
            <p:nvSpPr>
              <p:cNvPr id="3" name="Content Placeholder 2">
                <a:extLst>
                  <a:ext uri="{FF2B5EF4-FFF2-40B4-BE49-F238E27FC236}">
                    <a16:creationId xmlns:a16="http://schemas.microsoft.com/office/drawing/2014/main" id="{05B31696-451C-47F5-B098-7B66985B305E}"/>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l="-2471" r="-1806"/>
                </a:stretch>
              </a:blipFill>
            </p:spPr>
            <p:txBody>
              <a:bodyPr/>
              <a:lstStyle/>
              <a:p>
                <a:r>
                  <a:rPr lang="en-IN">
                    <a:noFill/>
                  </a:rPr>
                  <a:t> </a:t>
                </a:r>
              </a:p>
            </p:txBody>
          </p:sp>
        </mc:Fallback>
      </mc:AlternateContent>
    </p:spTree>
    <p:extLst>
      <p:ext uri="{BB962C8B-B14F-4D97-AF65-F5344CB8AC3E}">
        <p14:creationId xmlns:p14="http://schemas.microsoft.com/office/powerpoint/2010/main" val="42573368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C009F7-A8A5-41CD-A1C7-9AD73AC5269D}"/>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rPr>
              <a:t>The complexity of the Median Of Median</a:t>
            </a:r>
            <a:br>
              <a:rPr lang="en-US" sz="3600" dirty="0">
                <a:solidFill>
                  <a:srgbClr val="FFFFFF"/>
                </a:solidFill>
              </a:rPr>
            </a:br>
            <a:endParaRPr lang="en-IN" sz="3600" dirty="0">
              <a:solidFill>
                <a:srgbClr val="FFFFFF"/>
              </a:solidFill>
            </a:endParaRPr>
          </a:p>
        </p:txBody>
      </p:sp>
      <p:sp>
        <p:nvSpPr>
          <p:cNvPr id="17"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308856570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308856570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4445464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8</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Take different sizes for each trivial partition (3/5/7 ...) and see how the time taken is changing.</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646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33999" y="706109"/>
            <a:ext cx="6909801" cy="5182350"/>
          </a:xfrm>
          <a:prstGeom prst="rect">
            <a:avLst/>
          </a:prstGeom>
        </p:spPr>
      </p:pic>
      <p:cxnSp>
        <p:nvCxnSpPr>
          <p:cNvPr id="78" name="Straight Connector 7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pPr lvl="1">
              <a:buFont typeface="Arial" panose="020B0604020202020204" pitchFamily="34" charset="0"/>
              <a:buChar char="•"/>
            </a:pPr>
            <a:r>
              <a:rPr lang="en-US" dirty="0"/>
              <a:t>We see from the histogram of the dataset that every numbers has almost equal number of occurrence, which shows that the numbers are uniformly distributed.</a:t>
            </a:r>
          </a:p>
        </p:txBody>
      </p:sp>
      <p:sp>
        <p:nvSpPr>
          <p:cNvPr id="80" name="Rectangle 7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8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1025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45" name="Rectangle 4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Median of Median for fixed array size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5</m:t>
                        </m:r>
                      </m:sup>
                    </m:sSup>
                  </m:oMath>
                </a14:m>
                <a:r>
                  <a:rPr lang="en-IN" dirty="0"/>
                  <a:t>, but varied the divide size in </a:t>
                </a:r>
                <a14:m>
                  <m:oMath xmlns:m="http://schemas.openxmlformats.org/officeDocument/2006/math">
                    <m:r>
                      <a:rPr lang="en-IN" b="0" i="1" smtClean="0">
                        <a:latin typeface="Cambria Math" panose="02040503050406030204" pitchFamily="18" charset="0"/>
                      </a:rPr>
                      <m:t>{3,5,7,9,…,2003}</m:t>
                    </m:r>
                  </m:oMath>
                </a14:m>
                <a:r>
                  <a:rPr lang="en-IN" b="0" dirty="0"/>
                  <a:t>	</a:t>
                </a:r>
                <a:endParaRPr lang="en-IN" dirty="0"/>
              </a:p>
              <a:p>
                <a:pPr lvl="1">
                  <a:buFont typeface="Arial" panose="020B0604020202020204" pitchFamily="34" charset="0"/>
                  <a:buChar char="•"/>
                </a:pPr>
                <a:r>
                  <a:rPr lang="en-IN" dirty="0"/>
                  <a:t>For each divide size, we computed MoM for 10 different arrays, generated randomly (Uniform) with number in range </a:t>
                </a:r>
                <a14:m>
                  <m:oMath xmlns:m="http://schemas.openxmlformats.org/officeDocument/2006/math">
                    <m:r>
                      <a:rPr lang="en-IN" b="0" i="1" smtClean="0">
                        <a:latin typeface="Cambria Math" panose="02040503050406030204" pitchFamily="18" charset="0"/>
                      </a:rPr>
                      <m:t>(0,100)</m:t>
                    </m:r>
                  </m:oMath>
                </a14:m>
                <a:r>
                  <a:rPr lang="en-IN" dirty="0"/>
                  <a:t>. Recorded Time Taken per Pass, then took their mean.</a:t>
                </a:r>
              </a:p>
              <a:p>
                <a:pPr lvl="1">
                  <a:buFont typeface="Arial" panose="020B0604020202020204" pitchFamily="34" charset="0"/>
                  <a:buChar char="•"/>
                </a:pPr>
                <a:r>
                  <a:rPr lang="en-IN" dirty="0"/>
                  <a:t>We then Plotted the graph of time vs divide size</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2471"/>
                </a:stretch>
              </a:blipFill>
            </p:spPr>
            <p:txBody>
              <a:bodyPr/>
              <a:lstStyle/>
              <a:p>
                <a:r>
                  <a:rPr lang="en-IN">
                    <a:noFill/>
                  </a:rPr>
                  <a:t> </a:t>
                </a:r>
              </a:p>
            </p:txBody>
          </p:sp>
        </mc:Fallback>
      </mc:AlternateContent>
    </p:spTree>
    <p:extLst>
      <p:ext uri="{BB962C8B-B14F-4D97-AF65-F5344CB8AC3E}">
        <p14:creationId xmlns:p14="http://schemas.microsoft.com/office/powerpoint/2010/main" val="36072681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5" name="Rectangle 73">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6411685" y="634946"/>
            <a:ext cx="5127171"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66ACF5EE-B012-4BDB-A31F-C5EBFB1ECF9F}"/>
              </a:ext>
            </a:extLst>
          </p:cNvPr>
          <p:cNvPicPr>
            <a:picLocks noChangeAspect="1"/>
          </p:cNvPicPr>
          <p:nvPr/>
        </p:nvPicPr>
        <p:blipFill rotWithShape="1">
          <a:blip r:embed="rId2">
            <a:extLst>
              <a:ext uri="{28A0092B-C50C-407E-A947-70E740481C1C}">
                <a14:useLocalDpi xmlns:a14="http://schemas.microsoft.com/office/drawing/2010/main" val="0"/>
              </a:ext>
            </a:extLst>
          </a:blip>
          <a:srcRect t="4594" r="3" b="1086"/>
          <a:stretch/>
        </p:blipFill>
        <p:spPr>
          <a:xfrm>
            <a:off x="643192" y="697915"/>
            <a:ext cx="5451627" cy="5142129"/>
          </a:xfrm>
          <a:prstGeom prst="rect">
            <a:avLst/>
          </a:prstGeom>
        </p:spPr>
      </p:pic>
      <p:cxnSp>
        <p:nvCxnSpPr>
          <p:cNvPr id="176" name="Straight Connector 75">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6411684" y="2198914"/>
            <a:ext cx="5127172" cy="3670180"/>
          </a:xfrm>
        </p:spPr>
        <p:txBody>
          <a:bodyPr>
            <a:normAutofit/>
          </a:bodyPr>
          <a:lstStyle/>
          <a:p>
            <a:pPr lvl="1"/>
            <a:r>
              <a:rPr lang="en-IN" dirty="0"/>
              <a:t>From the graph we can infer that time complexity is Linear with Divide Size</a:t>
            </a:r>
            <a:endParaRPr lang="en-US" dirty="0"/>
          </a:p>
        </p:txBody>
      </p:sp>
      <p:sp>
        <p:nvSpPr>
          <p:cNvPr id="177" name="Rectangle 77">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 name="Rectangle 79">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909417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9</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Perform experiments by rearranging the elements of the datasets (both UD and ND) and comment on the partition or split obtained using the pivotal element chosen as MoM.</a:t>
            </a:r>
            <a:endParaRPr lang="en-IN" b="1" dirty="0">
              <a:solidFill>
                <a:schemeClr val="tx1">
                  <a:lumMod val="85000"/>
                  <a:lumOff val="15000"/>
                </a:schemeClr>
              </a:solidFill>
            </a:endParaRPr>
          </a:p>
        </p:txBody>
      </p:sp>
      <p:cxnSp>
        <p:nvCxnSpPr>
          <p:cNvPr id="19" name="Straight Connector 18">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511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45" name="Rectangle 4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Median of Median for divide size 5, but varied the size of array from 100 to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5</m:t>
                        </m:r>
                      </m:sup>
                    </m:sSup>
                  </m:oMath>
                </a14:m>
                <a:r>
                  <a:rPr lang="en-IN" b="0" dirty="0"/>
                  <a:t>, with increments of 100	</a:t>
                </a:r>
                <a:endParaRPr lang="en-IN" dirty="0"/>
              </a:p>
              <a:p>
                <a:pPr lvl="1">
                  <a:buFont typeface="Arial" panose="020B0604020202020204" pitchFamily="34" charset="0"/>
                  <a:buChar char="•"/>
                </a:pPr>
                <a:r>
                  <a:rPr lang="en-IN" dirty="0"/>
                  <a:t>For each array size, we computed MoM for 10 different arrays, chosen randomly form the datasets generated at question 1. used Partition() with MoM as pivot element, and recorded the output position, then took their mean.</a:t>
                </a:r>
              </a:p>
              <a:p>
                <a:pPr lvl="1">
                  <a:buFont typeface="Arial" panose="020B0604020202020204" pitchFamily="34" charset="0"/>
                  <a:buChar char="•"/>
                </a:pPr>
                <a:r>
                  <a:rPr lang="en-IN" dirty="0"/>
                  <a:t>We then Plotted the graph of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𝑝𝑎𝑟𝑡𝑖𝑡𝑖𝑜𝑛</m:t>
                        </m:r>
                      </m:num>
                      <m:den>
                        <m:r>
                          <a:rPr lang="en-IN" b="0" i="1" smtClean="0">
                            <a:latin typeface="Cambria Math" panose="02040503050406030204" pitchFamily="18" charset="0"/>
                          </a:rPr>
                          <m:t>𝑎𝑟𝑟</m:t>
                        </m:r>
                        <m:r>
                          <a:rPr lang="en-IN" b="0" i="1" smtClean="0">
                            <a:latin typeface="Cambria Math" panose="02040503050406030204" pitchFamily="18" charset="0"/>
                          </a:rPr>
                          <m:t>_</m:t>
                        </m:r>
                        <m:r>
                          <a:rPr lang="en-IN" b="0" i="1" smtClean="0">
                            <a:latin typeface="Cambria Math" panose="02040503050406030204" pitchFamily="18" charset="0"/>
                          </a:rPr>
                          <m:t>𝑠𝑖𝑧𝑒</m:t>
                        </m:r>
                      </m:den>
                    </m:f>
                  </m:oMath>
                </a14:m>
                <a:r>
                  <a:rPr lang="en-IN" dirty="0"/>
                  <a:t> vs </a:t>
                </a:r>
                <a14:m>
                  <m:oMath xmlns:m="http://schemas.openxmlformats.org/officeDocument/2006/math">
                    <m:r>
                      <a:rPr lang="en-IN" b="0" i="1" dirty="0" smtClean="0">
                        <a:latin typeface="Cambria Math" panose="02040503050406030204" pitchFamily="18" charset="0"/>
                      </a:rPr>
                      <m:t>𝑎𝑟𝑟</m:t>
                    </m:r>
                    <m:r>
                      <a:rPr lang="en-IN" b="0" i="1" dirty="0" smtClean="0">
                        <a:latin typeface="Cambria Math" panose="02040503050406030204" pitchFamily="18" charset="0"/>
                      </a:rPr>
                      <m:t>_</m:t>
                    </m:r>
                    <m:r>
                      <a:rPr lang="en-IN" b="0" i="1" dirty="0" smtClean="0">
                        <a:latin typeface="Cambria Math" panose="02040503050406030204" pitchFamily="18" charset="0"/>
                      </a:rPr>
                      <m:t>𝑠𝑖𝑧𝑒</m:t>
                    </m:r>
                  </m:oMath>
                </a14:m>
                <a:r>
                  <a:rPr lang="en-IN" dirty="0"/>
                  <a:t> for both datasets.</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2186"/>
                </a:stretch>
              </a:blipFill>
            </p:spPr>
            <p:txBody>
              <a:bodyPr/>
              <a:lstStyle/>
              <a:p>
                <a:r>
                  <a:rPr lang="en-IN">
                    <a:noFill/>
                  </a:rPr>
                  <a:t> </a:t>
                </a:r>
              </a:p>
            </p:txBody>
          </p:sp>
        </mc:Fallback>
      </mc:AlternateContent>
    </p:spTree>
    <p:extLst>
      <p:ext uri="{BB962C8B-B14F-4D97-AF65-F5344CB8AC3E}">
        <p14:creationId xmlns:p14="http://schemas.microsoft.com/office/powerpoint/2010/main" val="10569099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5" name="Rectangle 11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descr="Chart, scatter chart&#10;&#10;Description automatically generated">
            <a:extLst>
              <a:ext uri="{FF2B5EF4-FFF2-40B4-BE49-F238E27FC236}">
                <a16:creationId xmlns:a16="http://schemas.microsoft.com/office/drawing/2014/main" id="{66ACF5EE-B012-4BDB-A31F-C5EBFB1ECF9F}"/>
              </a:ext>
            </a:extLst>
          </p:cNvPr>
          <p:cNvPicPr>
            <a:picLocks noChangeAspect="1"/>
          </p:cNvPicPr>
          <p:nvPr/>
        </p:nvPicPr>
        <p:blipFill>
          <a:blip r:embed="rId2">
            <a:extLst>
              <a:ext uri="{28A0092B-C50C-407E-A947-70E740481C1C}">
                <a14:useLocalDpi xmlns:a14="http://schemas.microsoft.com/office/drawing/2010/main" val="0"/>
              </a:ext>
            </a:extLst>
          </a:blip>
          <a:srcRect l="7592" r="7592"/>
          <a:stretch/>
        </p:blipFill>
        <p:spPr>
          <a:xfrm>
            <a:off x="1271733" y="640081"/>
            <a:ext cx="5634332" cy="5314406"/>
          </a:xfrm>
          <a:prstGeom prst="rect">
            <a:avLst/>
          </a:prstGeom>
        </p:spPr>
      </p:pic>
      <p:cxnSp>
        <p:nvCxnSpPr>
          <p:cNvPr id="186" name="Straight Connector 12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7859485" y="2198914"/>
                <a:ext cx="3690257" cy="3670180"/>
              </a:xfrm>
            </p:spPr>
            <p:txBody>
              <a:bodyPr>
                <a:normAutofit/>
              </a:bodyPr>
              <a:lstStyle/>
              <a:p>
                <a:pPr lvl="1">
                  <a:lnSpc>
                    <a:spcPct val="150000"/>
                  </a:lnSpc>
                </a:pPr>
                <a:r>
                  <a:rPr lang="en-IN" dirty="0"/>
                  <a:t>As we can see the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𝑝𝑎𝑟𝑡𝑖𝑡𝑖𝑜𝑛</m:t>
                        </m:r>
                      </m:num>
                      <m:den>
                        <m:r>
                          <a:rPr lang="en-IN" b="0" i="1" smtClean="0">
                            <a:latin typeface="Cambria Math" panose="02040503050406030204" pitchFamily="18" charset="0"/>
                          </a:rPr>
                          <m:t>𝑎𝑟𝑟</m:t>
                        </m:r>
                        <m:r>
                          <a:rPr lang="en-IN" b="0" i="1" smtClean="0">
                            <a:latin typeface="Cambria Math" panose="02040503050406030204" pitchFamily="18" charset="0"/>
                          </a:rPr>
                          <m:t>_</m:t>
                        </m:r>
                        <m:r>
                          <a:rPr lang="en-IN" b="0" i="1" smtClean="0">
                            <a:latin typeface="Cambria Math" panose="02040503050406030204" pitchFamily="18" charset="0"/>
                          </a:rPr>
                          <m:t>𝑠𝑖𝑧𝑒</m:t>
                        </m:r>
                      </m:den>
                    </m:f>
                  </m:oMath>
                </a14:m>
                <a:r>
                  <a:rPr lang="en-IN" dirty="0"/>
                  <a:t> varies in range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0.36,0.5</m:t>
                        </m:r>
                      </m:e>
                    </m:d>
                  </m:oMath>
                </a14:m>
                <a:r>
                  <a:rPr lang="en-US" dirty="0"/>
                  <a:t> with majority of cases around 0.5.</a:t>
                </a:r>
              </a:p>
              <a:p>
                <a:pPr lvl="1"/>
                <a:r>
                  <a:rPr lang="en-US" dirty="0"/>
                  <a:t>This shows that what MoM finds is very close to actual median, and hence MoM can mostly guarantee a good pivot of Quicksort Algorithm. </a:t>
                </a:r>
              </a:p>
            </p:txBody>
          </p:sp>
        </mc:Choice>
        <mc:Fallback xmlns="">
          <p:sp>
            <p:nvSpPr>
              <p:cNvPr id="9" name="Content Placeholder 8">
                <a:extLst>
                  <a:ext uri="{FF2B5EF4-FFF2-40B4-BE49-F238E27FC236}">
                    <a16:creationId xmlns:a16="http://schemas.microsoft.com/office/drawing/2014/main" id="{FB3ADEF1-B48E-4597-8478-E89F81BA647C}"/>
                  </a:ext>
                </a:extLst>
              </p:cNvPr>
              <p:cNvSpPr>
                <a:spLocks noGrp="1" noRot="1" noChangeAspect="1" noMove="1" noResize="1" noEditPoints="1" noAdjustHandles="1" noChangeArrowheads="1" noChangeShapeType="1" noTextEdit="1"/>
              </p:cNvSpPr>
              <p:nvPr>
                <p:ph idx="1"/>
              </p:nvPr>
            </p:nvSpPr>
            <p:spPr>
              <a:xfrm>
                <a:off x="7859485" y="2198914"/>
                <a:ext cx="3690257" cy="3670180"/>
              </a:xfrm>
              <a:blipFill>
                <a:blip r:embed="rId3"/>
                <a:stretch>
                  <a:fillRect r="-2970"/>
                </a:stretch>
              </a:blipFill>
            </p:spPr>
            <p:txBody>
              <a:bodyPr/>
              <a:lstStyle/>
              <a:p>
                <a:r>
                  <a:rPr lang="en-IN">
                    <a:noFill/>
                  </a:rPr>
                  <a:t> </a:t>
                </a:r>
              </a:p>
            </p:txBody>
          </p:sp>
        </mc:Fallback>
      </mc:AlternateContent>
      <p:sp>
        <p:nvSpPr>
          <p:cNvPr id="187" name="Rectangle 12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 name="Rectangle 12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24324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2A0B7C-C026-4CB0-B4D1-9C846D6FF2A5}"/>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dirty="0">
                <a:solidFill>
                  <a:schemeClr val="tx1">
                    <a:lumMod val="85000"/>
                    <a:lumOff val="15000"/>
                  </a:schemeClr>
                </a:solidFill>
              </a:rPr>
              <a:t>The End</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857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1B</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Construct large data sets taking random numbers from normal distribution (ND)…</a:t>
            </a:r>
            <a:endParaRPr lang="en-IN" b="1" dirty="0">
              <a:solidFill>
                <a:schemeClr val="tx1">
                  <a:lumMod val="85000"/>
                  <a:lumOff val="15000"/>
                </a:schemeClr>
              </a:solidFill>
            </a:endParaRPr>
          </a:p>
        </p:txBody>
      </p:sp>
      <p:cxnSp>
        <p:nvCxnSpPr>
          <p:cNvPr id="36" name="Straight Connector 35">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323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30" name="Rectangle 29">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marL="201168" lvl="1" indent="0">
                  <a:buNone/>
                </a:pPr>
                <a:r>
                  <a:rPr lang="en-IN" dirty="0">
                    <a:cs typeface="Courier New" panose="02070309020205020404" pitchFamily="49" charset="0"/>
                  </a:rPr>
                  <a:t>.</a:t>
                </a:r>
              </a:p>
              <a:p>
                <a:pPr lvl="1">
                  <a:buFont typeface="Arial" panose="020B0604020202020204" pitchFamily="34" charset="0"/>
                  <a:buChar char="•"/>
                </a:pPr>
                <a:r>
                  <a:rPr lang="en-IN" dirty="0">
                    <a:cs typeface="Courier New" panose="02070309020205020404" pitchFamily="49" charset="0"/>
                  </a:rPr>
                  <a:t>The idea is that sum of </a:t>
                </a:r>
                <a14:m>
                  <m:oMath xmlns:m="http://schemas.openxmlformats.org/officeDocument/2006/math">
                    <m:r>
                      <a:rPr lang="en-IN" b="0" i="1" smtClean="0">
                        <a:latin typeface="Cambria Math" panose="02040503050406030204" pitchFamily="18" charset="0"/>
                        <a:cs typeface="Courier New" panose="02070309020205020404" pitchFamily="49" charset="0"/>
                      </a:rPr>
                      <m:t>𝑚</m:t>
                    </m:r>
                  </m:oMath>
                </a14:m>
                <a:r>
                  <a:rPr lang="en-IN" dirty="0"/>
                  <a:t> uniform randomly generated number can’t be too high and can’t be too low, the sum will be more concentrated towards the mid, which resembles Normal Distribution.</a:t>
                </a:r>
              </a:p>
              <a:p>
                <a:pPr lvl="1">
                  <a:buFont typeface="Arial" panose="020B0604020202020204" pitchFamily="34" charset="0"/>
                  <a:buChar char="•"/>
                </a:pPr>
                <a:r>
                  <a:rPr lang="en-IN" dirty="0"/>
                  <a:t>So we randomly generated 10 uniformly distributed numbers between 0 and 10, took their sum and saved it to the dataset.</a:t>
                </a:r>
              </a:p>
              <a:p>
                <a:pPr lvl="1">
                  <a:buFont typeface="Arial" panose="020B0604020202020204" pitchFamily="34" charset="0"/>
                  <a:buChar char="•"/>
                </a:pPr>
                <a:r>
                  <a:rPr lang="en-IN" dirty="0"/>
                  <a:t>These value range was selected so as to make the min. sum 0 and max. sum 100, i.e. “Normally” Distributed dataset with values between 0-100.</a:t>
                </a:r>
              </a:p>
              <a:p>
                <a:pPr lvl="1">
                  <a:buFont typeface="Arial" panose="020B0604020202020204" pitchFamily="34" charset="0"/>
                  <a:buChar char="•"/>
                </a:pPr>
                <a:r>
                  <a:rPr lang="en-IN" dirty="0"/>
                  <a:t>We did the same procedure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6</m:t>
                        </m:r>
                      </m:sup>
                    </m:sSup>
                  </m:oMath>
                </a14:m>
                <a:r>
                  <a:rPr lang="en-IN" dirty="0"/>
                  <a:t> times to generate a dataset</a:t>
                </a:r>
                <a:r>
                  <a:rPr lang="en-IN" dirty="0">
                    <a:latin typeface="Courier New" panose="02070309020205020404" pitchFamily="49" charset="0"/>
                    <a:cs typeface="Courier New" panose="02070309020205020404" pitchFamily="49" charset="0"/>
                  </a:rPr>
                  <a:t> normal_distribution.csv</a:t>
                </a:r>
                <a:r>
                  <a:rPr lang="en-IN" dirty="0"/>
                  <a:t> consisting of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10</m:t>
                        </m:r>
                      </m:e>
                      <m:sup>
                        <m:r>
                          <a:rPr lang="en-IN" i="1">
                            <a:latin typeface="Cambria Math" panose="02040503050406030204" pitchFamily="18" charset="0"/>
                          </a:rPr>
                          <m:t>6</m:t>
                        </m:r>
                      </m:sup>
                    </m:sSup>
                  </m:oMath>
                </a14:m>
                <a:r>
                  <a:rPr lang="en-IN" dirty="0"/>
                  <a:t> normally distributed numbers.</a:t>
                </a:r>
              </a:p>
              <a:p>
                <a:pPr lvl="1">
                  <a:buFont typeface="Arial" panose="020B0604020202020204" pitchFamily="34" charset="0"/>
                  <a:buChar char="•"/>
                </a:pPr>
                <a:r>
                  <a:rPr lang="en-IN" dirty="0"/>
                  <a:t>Then we also plotted it’s histogram to make sure if the dataset actually follows Normal Distribution or not…</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665"/>
                </a:stretch>
              </a:blipFill>
            </p:spPr>
            <p:txBody>
              <a:bodyPr/>
              <a:lstStyle/>
              <a:p>
                <a:r>
                  <a:rPr lang="en-IN">
                    <a:noFill/>
                  </a:rPr>
                  <a:t> </a:t>
                </a:r>
              </a:p>
            </p:txBody>
          </p:sp>
        </mc:Fallback>
      </mc:AlternateContent>
    </p:spTree>
    <p:extLst>
      <p:ext uri="{BB962C8B-B14F-4D97-AF65-F5344CB8AC3E}">
        <p14:creationId xmlns:p14="http://schemas.microsoft.com/office/powerpoint/2010/main" val="373436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12">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r="2487" b="2"/>
          <a:stretch/>
        </p:blipFill>
        <p:spPr>
          <a:xfrm>
            <a:off x="633999" y="640081"/>
            <a:ext cx="6909801" cy="5314406"/>
          </a:xfrm>
          <a:prstGeom prst="rect">
            <a:avLst/>
          </a:prstGeom>
        </p:spPr>
      </p:pic>
      <p:cxnSp>
        <p:nvCxnSpPr>
          <p:cNvPr id="132" name="Straight Connector 114">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pPr lvl="1">
              <a:buFont typeface="Arial" panose="020B0604020202020204" pitchFamily="34" charset="0"/>
              <a:buChar char="•"/>
            </a:pPr>
            <a:r>
              <a:rPr lang="en-US" dirty="0"/>
              <a:t>Here we see the recognizing shape of “bell” curve of Normally Distributed Random variable.</a:t>
            </a:r>
          </a:p>
          <a:p>
            <a:pPr lvl="1">
              <a:buFont typeface="Arial" panose="020B0604020202020204" pitchFamily="34" charset="0"/>
              <a:buChar char="•"/>
            </a:pPr>
            <a:r>
              <a:rPr lang="en-US" dirty="0"/>
              <a:t>This shows that the dataset values are uniformly distributed</a:t>
            </a:r>
          </a:p>
        </p:txBody>
      </p:sp>
      <p:sp>
        <p:nvSpPr>
          <p:cNvPr id="133" name="Rectangle 116">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Rectangle 118">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2929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2A</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 Implement Merge Sort (MS) and check for correctness.</a:t>
            </a:r>
            <a:endParaRPr lang="en-IN" b="1" dirty="0">
              <a:solidFill>
                <a:schemeClr val="tx1">
                  <a:lumMod val="85000"/>
                  <a:lumOff val="15000"/>
                </a:schemeClr>
              </a:solidFill>
            </a:endParaRPr>
          </a:p>
        </p:txBody>
      </p:sp>
      <p:cxnSp>
        <p:nvCxnSpPr>
          <p:cNvPr id="36" name="Straight Connector 35">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836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331</TotalTime>
  <Words>3021</Words>
  <Application>Microsoft Office PowerPoint</Application>
  <PresentationFormat>Widescreen</PresentationFormat>
  <Paragraphs>215</Paragraphs>
  <Slides>55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Calibri</vt:lpstr>
      <vt:lpstr>Calibri Light</vt:lpstr>
      <vt:lpstr>Cambria Math</vt:lpstr>
      <vt:lpstr>Courier New</vt:lpstr>
      <vt:lpstr>sofia-pro</vt:lpstr>
      <vt:lpstr>urw-din</vt:lpstr>
      <vt:lpstr>Retrospect</vt:lpstr>
      <vt:lpstr>ASSIGNMENT 1</vt:lpstr>
      <vt:lpstr>Introduction</vt:lpstr>
      <vt:lpstr>Question 1A</vt:lpstr>
      <vt:lpstr>Procedure</vt:lpstr>
      <vt:lpstr>Observation</vt:lpstr>
      <vt:lpstr>Question 1B</vt:lpstr>
      <vt:lpstr>Procedure</vt:lpstr>
      <vt:lpstr>Observation</vt:lpstr>
      <vt:lpstr>Question 2A</vt:lpstr>
      <vt:lpstr>What is Merge Sort</vt:lpstr>
      <vt:lpstr>Merge Sort Algorithm</vt:lpstr>
      <vt:lpstr>Question 2B</vt:lpstr>
      <vt:lpstr>What is Quick Sort</vt:lpstr>
      <vt:lpstr>Quick Sort Algorithm</vt:lpstr>
      <vt:lpstr>Question 3</vt:lpstr>
      <vt:lpstr>Procedure</vt:lpstr>
      <vt:lpstr>Observation for Merge sort</vt:lpstr>
      <vt:lpstr>Observation for Quicksort</vt:lpstr>
      <vt:lpstr>Comparison  Analysis Quicksort </vt:lpstr>
      <vt:lpstr>Time Analysis Quicksort </vt:lpstr>
      <vt:lpstr>Question 4</vt:lpstr>
      <vt:lpstr>What is a Randomized Algorithm?</vt:lpstr>
      <vt:lpstr>Randomized Quicksort Algorithm</vt:lpstr>
      <vt:lpstr>Working of Randomized Quicksort</vt:lpstr>
      <vt:lpstr>Time Complexity of RQ..</vt:lpstr>
      <vt:lpstr>Procedure</vt:lpstr>
      <vt:lpstr>Observation</vt:lpstr>
      <vt:lpstr>Problem and Solution</vt:lpstr>
      <vt:lpstr>How do we make custom size partitions</vt:lpstr>
      <vt:lpstr>Procedure</vt:lpstr>
      <vt:lpstr>Normal Observation </vt:lpstr>
      <vt:lpstr>Uniform Observation </vt:lpstr>
      <vt:lpstr>Normal vs Uniform</vt:lpstr>
      <vt:lpstr>Question 5</vt:lpstr>
      <vt:lpstr>Procedure</vt:lpstr>
      <vt:lpstr>Histogram for Normal Dataset</vt:lpstr>
      <vt:lpstr>Histogram for Uniform Dataset</vt:lpstr>
      <vt:lpstr>Question 6</vt:lpstr>
      <vt:lpstr>What is Bucket Sort</vt:lpstr>
      <vt:lpstr>Bucket sort algorithm….</vt:lpstr>
      <vt:lpstr>Bucket sort implementation on an array </vt:lpstr>
      <vt:lpstr>The complexity of the Bucket Sort Technique </vt:lpstr>
      <vt:lpstr>Procedure</vt:lpstr>
      <vt:lpstr>Observation</vt:lpstr>
      <vt:lpstr>Question 7</vt:lpstr>
      <vt:lpstr>What is Median Of Median (MoM)</vt:lpstr>
      <vt:lpstr>Median Of Median Algorithm</vt:lpstr>
      <vt:lpstr>The complexity of the Median Of Median </vt:lpstr>
      <vt:lpstr>Question 8</vt:lpstr>
      <vt:lpstr>Procedure</vt:lpstr>
      <vt:lpstr>Observation</vt:lpstr>
      <vt:lpstr>Question 9</vt:lpstr>
      <vt:lpstr>Procedure</vt:lpstr>
      <vt:lpstr>Observation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Hritick sharma</dc:creator>
  <cp:lastModifiedBy>Abhiroop Mukherjee</cp:lastModifiedBy>
  <cp:revision>6</cp:revision>
  <dcterms:created xsi:type="dcterms:W3CDTF">2021-04-06T10:54:18Z</dcterms:created>
  <dcterms:modified xsi:type="dcterms:W3CDTF">2021-04-07T17:07:20Z</dcterms:modified>
</cp:coreProperties>
</file>