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71" r:id="rId2"/>
    <p:sldId id="257" r:id="rId3"/>
    <p:sldId id="259" r:id="rId4"/>
    <p:sldId id="260" r:id="rId5"/>
    <p:sldId id="261" r:id="rId6"/>
    <p:sldId id="272" r:id="rId7"/>
    <p:sldId id="258" r:id="rId8"/>
    <p:sldId id="273" r:id="rId9"/>
    <p:sldId id="275" r:id="rId10"/>
    <p:sldId id="263" r:id="rId11"/>
    <p:sldId id="264" r:id="rId12"/>
    <p:sldId id="276" r:id="rId13"/>
    <p:sldId id="267" r:id="rId14"/>
    <p:sldId id="268" r:id="rId15"/>
    <p:sldId id="269" r:id="rId16"/>
    <p:sldId id="270" r:id="rId17"/>
    <p:sldId id="277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4AB18-81BA-44F6-8A17-E30D392E2E82}" v="693" dt="2021-04-06T13:01:34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roop Mukherjee" userId="5fbc6062963ca2c0" providerId="LiveId" clId="{BA04AB18-81BA-44F6-8A17-E30D392E2E82}"/>
    <pc:docChg chg="undo redo custSel addSld delSld modSld sldOrd">
      <pc:chgData name="Abhiroop Mukherjee" userId="5fbc6062963ca2c0" providerId="LiveId" clId="{BA04AB18-81BA-44F6-8A17-E30D392E2E82}" dt="2021-04-06T13:02:53.812" v="3819" actId="2085"/>
      <pc:docMkLst>
        <pc:docMk/>
      </pc:docMkLst>
      <pc:sldChg chg="add del">
        <pc:chgData name="Abhiroop Mukherjee" userId="5fbc6062963ca2c0" providerId="LiveId" clId="{BA04AB18-81BA-44F6-8A17-E30D392E2E82}" dt="2021-04-06T12:13:11.354" v="1097" actId="47"/>
        <pc:sldMkLst>
          <pc:docMk/>
          <pc:sldMk cId="2017071395" sldId="256"/>
        </pc:sldMkLst>
      </pc:sldChg>
      <pc:sldChg chg="addSp delSp modSp mod setBg">
        <pc:chgData name="Abhiroop Mukherjee" userId="5fbc6062963ca2c0" providerId="LiveId" clId="{BA04AB18-81BA-44F6-8A17-E30D392E2E82}" dt="2021-04-06T12:36:23.803" v="3108" actId="26606"/>
        <pc:sldMkLst>
          <pc:docMk/>
          <pc:sldMk cId="4239192329" sldId="257"/>
        </pc:sldMkLst>
        <pc:spChg chg="mod">
          <ac:chgData name="Abhiroop Mukherjee" userId="5fbc6062963ca2c0" providerId="LiveId" clId="{BA04AB18-81BA-44F6-8A17-E30D392E2E82}" dt="2021-04-06T12:36:23.803" v="3108" actId="26606"/>
          <ac:spMkLst>
            <pc:docMk/>
            <pc:sldMk cId="4239192329" sldId="257"/>
            <ac:spMk id="2" creationId="{5FE3044E-9604-401E-8287-B8C8BB536344}"/>
          </ac:spMkLst>
        </pc:spChg>
        <pc:spChg chg="mod">
          <ac:chgData name="Abhiroop Mukherjee" userId="5fbc6062963ca2c0" providerId="LiveId" clId="{BA04AB18-81BA-44F6-8A17-E30D392E2E82}" dt="2021-04-06T12:36:23.803" v="3108" actId="26606"/>
          <ac:spMkLst>
            <pc:docMk/>
            <pc:sldMk cId="4239192329" sldId="257"/>
            <ac:spMk id="3" creationId="{0F603280-40D6-4502-989A-156C1552597E}"/>
          </ac:spMkLst>
        </pc:spChg>
        <pc:spChg chg="add del">
          <ac:chgData name="Abhiroop Mukherjee" userId="5fbc6062963ca2c0" providerId="LiveId" clId="{BA04AB18-81BA-44F6-8A17-E30D392E2E82}" dt="2021-04-06T12:36:23.803" v="3108" actId="26606"/>
          <ac:spMkLst>
            <pc:docMk/>
            <pc:sldMk cId="4239192329" sldId="257"/>
            <ac:spMk id="8" creationId="{3741B58E-3B65-4A01-A276-975AB2CF8A08}"/>
          </ac:spMkLst>
        </pc:spChg>
        <pc:spChg chg="add del">
          <ac:chgData name="Abhiroop Mukherjee" userId="5fbc6062963ca2c0" providerId="LiveId" clId="{BA04AB18-81BA-44F6-8A17-E30D392E2E82}" dt="2021-04-06T12:13:19.173" v="1099" actId="26606"/>
          <ac:spMkLst>
            <pc:docMk/>
            <pc:sldMk cId="4239192329" sldId="257"/>
            <ac:spMk id="9" creationId="{990D0034-F768-41E7-85D4-F38C4DE85770}"/>
          </ac:spMkLst>
        </pc:spChg>
        <pc:spChg chg="add del">
          <ac:chgData name="Abhiroop Mukherjee" userId="5fbc6062963ca2c0" providerId="LiveId" clId="{BA04AB18-81BA-44F6-8A17-E30D392E2E82}" dt="2021-04-06T12:36:23.803" v="3108" actId="26606"/>
          <ac:spMkLst>
            <pc:docMk/>
            <pc:sldMk cId="4239192329" sldId="257"/>
            <ac:spMk id="10" creationId="{7AAC67C3-831B-4AB1-A259-DFB839CAFAFC}"/>
          </ac:spMkLst>
        </pc:spChg>
        <pc:spChg chg="add del">
          <ac:chgData name="Abhiroop Mukherjee" userId="5fbc6062963ca2c0" providerId="LiveId" clId="{BA04AB18-81BA-44F6-8A17-E30D392E2E82}" dt="2021-04-06T12:13:19.173" v="1099" actId="26606"/>
          <ac:spMkLst>
            <pc:docMk/>
            <pc:sldMk cId="4239192329" sldId="257"/>
            <ac:spMk id="11" creationId="{C4F7E42D-8B5A-4FC8-81CD-9E60171F7FA8}"/>
          </ac:spMkLst>
        </pc:spChg>
        <pc:spChg chg="add del">
          <ac:chgData name="Abhiroop Mukherjee" userId="5fbc6062963ca2c0" providerId="LiveId" clId="{BA04AB18-81BA-44F6-8A17-E30D392E2E82}" dt="2021-04-06T12:36:23.803" v="3108" actId="26606"/>
          <ac:spMkLst>
            <pc:docMk/>
            <pc:sldMk cId="4239192329" sldId="257"/>
            <ac:spMk id="12" creationId="{054B3F04-9EAC-45C0-B3CE-0387EEA10A0C}"/>
          </ac:spMkLst>
        </pc:spChg>
        <pc:spChg chg="add del">
          <ac:chgData name="Abhiroop Mukherjee" userId="5fbc6062963ca2c0" providerId="LiveId" clId="{BA04AB18-81BA-44F6-8A17-E30D392E2E82}" dt="2021-04-06T12:13:19.173" v="1099" actId="26606"/>
          <ac:spMkLst>
            <pc:docMk/>
            <pc:sldMk cId="4239192329" sldId="257"/>
            <ac:spMk id="13" creationId="{8C04651D-B9F4-4935-A02D-364153FBDF54}"/>
          </ac:spMkLst>
        </pc:spChg>
        <pc:spChg chg="add">
          <ac:chgData name="Abhiroop Mukherjee" userId="5fbc6062963ca2c0" providerId="LiveId" clId="{BA04AB18-81BA-44F6-8A17-E30D392E2E82}" dt="2021-04-06T12:36:23.803" v="3108" actId="26606"/>
          <ac:spMkLst>
            <pc:docMk/>
            <pc:sldMk cId="4239192329" sldId="257"/>
            <ac:spMk id="18" creationId="{311973C2-EB8B-452A-A698-4A252FD3AE28}"/>
          </ac:spMkLst>
        </pc:spChg>
        <pc:spChg chg="add">
          <ac:chgData name="Abhiroop Mukherjee" userId="5fbc6062963ca2c0" providerId="LiveId" clId="{BA04AB18-81BA-44F6-8A17-E30D392E2E82}" dt="2021-04-06T12:36:23.803" v="3108" actId="26606"/>
          <ac:spMkLst>
            <pc:docMk/>
            <pc:sldMk cId="4239192329" sldId="257"/>
            <ac:spMk id="20" creationId="{10162E77-11AD-44A7-84EC-40C59EEFBD2E}"/>
          </ac:spMkLst>
        </pc:spChg>
        <pc:picChg chg="add del">
          <ac:chgData name="Abhiroop Mukherjee" userId="5fbc6062963ca2c0" providerId="LiveId" clId="{BA04AB18-81BA-44F6-8A17-E30D392E2E82}" dt="2021-04-06T12:13:19.173" v="1099" actId="26606"/>
          <ac:picMkLst>
            <pc:docMk/>
            <pc:sldMk cId="4239192329" sldId="257"/>
            <ac:picMk id="5" creationId="{93B9BB99-5471-4665-8911-F2F22CA6F583}"/>
          </ac:picMkLst>
        </pc:picChg>
        <pc:picChg chg="add">
          <ac:chgData name="Abhiroop Mukherjee" userId="5fbc6062963ca2c0" providerId="LiveId" clId="{BA04AB18-81BA-44F6-8A17-E30D392E2E82}" dt="2021-04-06T12:36:23.803" v="3108" actId="26606"/>
          <ac:picMkLst>
            <pc:docMk/>
            <pc:sldMk cId="4239192329" sldId="257"/>
            <ac:picMk id="14" creationId="{A5401174-E511-4482-8CCA-B31A2A782B73}"/>
          </ac:picMkLst>
        </pc:picChg>
        <pc:cxnChg chg="add">
          <ac:chgData name="Abhiroop Mukherjee" userId="5fbc6062963ca2c0" providerId="LiveId" clId="{BA04AB18-81BA-44F6-8A17-E30D392E2E82}" dt="2021-04-06T12:36:23.803" v="3108" actId="26606"/>
          <ac:cxnSpMkLst>
            <pc:docMk/>
            <pc:sldMk cId="4239192329" sldId="257"/>
            <ac:cxnSpMk id="22" creationId="{5AB158E9-1B40-4CD6-95F0-95CA11DF7B7A}"/>
          </ac:cxnSpMkLst>
        </pc:cxnChg>
      </pc:sldChg>
      <pc:sldChg chg="addSp delSp modSp mod setBg">
        <pc:chgData name="Abhiroop Mukherjee" userId="5fbc6062963ca2c0" providerId="LiveId" clId="{BA04AB18-81BA-44F6-8A17-E30D392E2E82}" dt="2021-04-06T12:53:27.054" v="3186" actId="27614"/>
        <pc:sldMkLst>
          <pc:docMk/>
          <pc:sldMk cId="182507904" sldId="258"/>
        </pc:sldMkLst>
        <pc:spChg chg="mod">
          <ac:chgData name="Abhiroop Mukherjee" userId="5fbc6062963ca2c0" providerId="LiveId" clId="{BA04AB18-81BA-44F6-8A17-E30D392E2E82}" dt="2021-04-06T12:53:22.823" v="3185" actId="26606"/>
          <ac:spMkLst>
            <pc:docMk/>
            <pc:sldMk cId="182507904" sldId="258"/>
            <ac:spMk id="2" creationId="{A2E81D72-EC99-4091-AA2C-660CCFAC39B6}"/>
          </ac:spMkLst>
        </pc:spChg>
        <pc:spChg chg="add del">
          <ac:chgData name="Abhiroop Mukherjee" userId="5fbc6062963ca2c0" providerId="LiveId" clId="{BA04AB18-81BA-44F6-8A17-E30D392E2E82}" dt="2021-04-06T12:14:48.688" v="1129" actId="26606"/>
          <ac:spMkLst>
            <pc:docMk/>
            <pc:sldMk cId="182507904" sldId="258"/>
            <ac:spMk id="7" creationId="{284B70D5-875B-433D-BDBD-1522A85D6C1D}"/>
          </ac:spMkLst>
        </pc:spChg>
        <pc:spChg chg="add del">
          <ac:chgData name="Abhiroop Mukherjee" userId="5fbc6062963ca2c0" providerId="LiveId" clId="{BA04AB18-81BA-44F6-8A17-E30D392E2E82}" dt="2021-04-06T11:57:38.548" v="33" actId="26606"/>
          <ac:spMkLst>
            <pc:docMk/>
            <pc:sldMk cId="182507904" sldId="258"/>
            <ac:spMk id="9" creationId="{5ABCDE85-6A47-41C6-B2B6-F35C564E0295}"/>
          </ac:spMkLst>
        </pc:spChg>
        <pc:spChg chg="add mod ord">
          <ac:chgData name="Abhiroop Mukherjee" userId="5fbc6062963ca2c0" providerId="LiveId" clId="{BA04AB18-81BA-44F6-8A17-E30D392E2E82}" dt="2021-04-06T12:53:22.823" v="3185" actId="26606"/>
          <ac:spMkLst>
            <pc:docMk/>
            <pc:sldMk cId="182507904" sldId="258"/>
            <ac:spMk id="10" creationId="{B0DBBD15-5CB7-4758-94C6-9FCA6E3AA552}"/>
          </ac:spMkLst>
        </pc:spChg>
        <pc:spChg chg="add del">
          <ac:chgData name="Abhiroop Mukherjee" userId="5fbc6062963ca2c0" providerId="LiveId" clId="{BA04AB18-81BA-44F6-8A17-E30D392E2E82}" dt="2021-04-06T12:14:48.688" v="1129" actId="26606"/>
          <ac:spMkLst>
            <pc:docMk/>
            <pc:sldMk cId="182507904" sldId="258"/>
            <ac:spMk id="11" creationId="{1E299956-A9E7-4FC1-A0B1-D590CA9730E8}"/>
          </ac:spMkLst>
        </pc:spChg>
        <pc:spChg chg="add del">
          <ac:chgData name="Abhiroop Mukherjee" userId="5fbc6062963ca2c0" providerId="LiveId" clId="{BA04AB18-81BA-44F6-8A17-E30D392E2E82}" dt="2021-04-06T11:57:38.548" v="33" actId="26606"/>
          <ac:spMkLst>
            <pc:docMk/>
            <pc:sldMk cId="182507904" sldId="258"/>
            <ac:spMk id="12" creationId="{284B70D5-875B-433D-BDBD-1522A85D6C1D}"/>
          </ac:spMkLst>
        </pc:spChg>
        <pc:spChg chg="add del">
          <ac:chgData name="Abhiroop Mukherjee" userId="5fbc6062963ca2c0" providerId="LiveId" clId="{BA04AB18-81BA-44F6-8A17-E30D392E2E82}" dt="2021-04-06T12:14:48.688" v="1129" actId="26606"/>
          <ac:spMkLst>
            <pc:docMk/>
            <pc:sldMk cId="182507904" sldId="258"/>
            <ac:spMk id="13" creationId="{17FC539C-B783-4B03-9F9E-D13430F3F64F}"/>
          </ac:spMkLst>
        </pc:spChg>
        <pc:spChg chg="add del">
          <ac:chgData name="Abhiroop Mukherjee" userId="5fbc6062963ca2c0" providerId="LiveId" clId="{BA04AB18-81BA-44F6-8A17-E30D392E2E82}" dt="2021-04-06T12:14:45.163" v="1124" actId="26606"/>
          <ac:spMkLst>
            <pc:docMk/>
            <pc:sldMk cId="182507904" sldId="258"/>
            <ac:spMk id="15" creationId="{284B70D5-875B-433D-BDBD-1522A85D6C1D}"/>
          </ac:spMkLst>
        </pc:spChg>
        <pc:spChg chg="add del">
          <ac:chgData name="Abhiroop Mukherjee" userId="5fbc6062963ca2c0" providerId="LiveId" clId="{BA04AB18-81BA-44F6-8A17-E30D392E2E82}" dt="2021-04-06T11:57:38.548" v="33" actId="26606"/>
          <ac:spMkLst>
            <pc:docMk/>
            <pc:sldMk cId="182507904" sldId="258"/>
            <ac:spMk id="16" creationId="{1E299956-A9E7-4FC1-A0B1-D590CA9730E8}"/>
          </ac:spMkLst>
        </pc:spChg>
        <pc:spChg chg="add del">
          <ac:chgData name="Abhiroop Mukherjee" userId="5fbc6062963ca2c0" providerId="LiveId" clId="{BA04AB18-81BA-44F6-8A17-E30D392E2E82}" dt="2021-04-06T11:57:38.548" v="33" actId="26606"/>
          <ac:spMkLst>
            <pc:docMk/>
            <pc:sldMk cId="182507904" sldId="258"/>
            <ac:spMk id="18" creationId="{17FC539C-B783-4B03-9F9E-D13430F3F64F}"/>
          </ac:spMkLst>
        </pc:spChg>
        <pc:spChg chg="add del">
          <ac:chgData name="Abhiroop Mukherjee" userId="5fbc6062963ca2c0" providerId="LiveId" clId="{BA04AB18-81BA-44F6-8A17-E30D392E2E82}" dt="2021-04-06T12:14:45.163" v="1124" actId="26606"/>
          <ac:spMkLst>
            <pc:docMk/>
            <pc:sldMk cId="182507904" sldId="258"/>
            <ac:spMk id="22" creationId="{1E299956-A9E7-4FC1-A0B1-D590CA9730E8}"/>
          </ac:spMkLst>
        </pc:spChg>
        <pc:spChg chg="add del">
          <ac:chgData name="Abhiroop Mukherjee" userId="5fbc6062963ca2c0" providerId="LiveId" clId="{BA04AB18-81BA-44F6-8A17-E30D392E2E82}" dt="2021-04-06T12:14:45.163" v="1124" actId="26606"/>
          <ac:spMkLst>
            <pc:docMk/>
            <pc:sldMk cId="182507904" sldId="258"/>
            <ac:spMk id="24" creationId="{17FC539C-B783-4B03-9F9E-D13430F3F64F}"/>
          </ac:spMkLst>
        </pc:spChg>
        <pc:spChg chg="add del">
          <ac:chgData name="Abhiroop Mukherjee" userId="5fbc6062963ca2c0" providerId="LiveId" clId="{BA04AB18-81BA-44F6-8A17-E30D392E2E82}" dt="2021-04-06T12:14:48.201" v="1126" actId="26606"/>
          <ac:spMkLst>
            <pc:docMk/>
            <pc:sldMk cId="182507904" sldId="258"/>
            <ac:spMk id="26" creationId="{52ABB703-2B0E-4C3B-B4A2-F3973548E561}"/>
          </ac:spMkLst>
        </pc:spChg>
        <pc:spChg chg="add del">
          <ac:chgData name="Abhiroop Mukherjee" userId="5fbc6062963ca2c0" providerId="LiveId" clId="{BA04AB18-81BA-44F6-8A17-E30D392E2E82}" dt="2021-04-06T12:14:48.201" v="1126" actId="26606"/>
          <ac:spMkLst>
            <pc:docMk/>
            <pc:sldMk cId="182507904" sldId="258"/>
            <ac:spMk id="28" creationId="{E95DA498-D9A2-4DA9-B9DA-B3776E08CF7E}"/>
          </ac:spMkLst>
        </pc:spChg>
        <pc:spChg chg="add del">
          <ac:chgData name="Abhiroop Mukherjee" userId="5fbc6062963ca2c0" providerId="LiveId" clId="{BA04AB18-81BA-44F6-8A17-E30D392E2E82}" dt="2021-04-06T12:14:48.201" v="1126" actId="26606"/>
          <ac:spMkLst>
            <pc:docMk/>
            <pc:sldMk cId="182507904" sldId="258"/>
            <ac:spMk id="29" creationId="{82A73093-4B9D-420D-B17E-52293703A1D4}"/>
          </ac:spMkLst>
        </pc:spChg>
        <pc:spChg chg="add del">
          <ac:chgData name="Abhiroop Mukherjee" userId="5fbc6062963ca2c0" providerId="LiveId" clId="{BA04AB18-81BA-44F6-8A17-E30D392E2E82}" dt="2021-04-06T12:14:48.688" v="1128" actId="26606"/>
          <ac:spMkLst>
            <pc:docMk/>
            <pc:sldMk cId="182507904" sldId="258"/>
            <ac:spMk id="31" creationId="{284B70D5-875B-433D-BDBD-1522A85D6C1D}"/>
          </ac:spMkLst>
        </pc:spChg>
        <pc:spChg chg="add del">
          <ac:chgData name="Abhiroop Mukherjee" userId="5fbc6062963ca2c0" providerId="LiveId" clId="{BA04AB18-81BA-44F6-8A17-E30D392E2E82}" dt="2021-04-06T12:14:48.688" v="1128" actId="26606"/>
          <ac:spMkLst>
            <pc:docMk/>
            <pc:sldMk cId="182507904" sldId="258"/>
            <ac:spMk id="33" creationId="{1E299956-A9E7-4FC1-A0B1-D590CA9730E8}"/>
          </ac:spMkLst>
        </pc:spChg>
        <pc:spChg chg="add del">
          <ac:chgData name="Abhiroop Mukherjee" userId="5fbc6062963ca2c0" providerId="LiveId" clId="{BA04AB18-81BA-44F6-8A17-E30D392E2E82}" dt="2021-04-06T12:14:48.688" v="1128" actId="26606"/>
          <ac:spMkLst>
            <pc:docMk/>
            <pc:sldMk cId="182507904" sldId="258"/>
            <ac:spMk id="34" creationId="{17FC539C-B783-4B03-9F9E-D13430F3F64F}"/>
          </ac:spMkLst>
        </pc:spChg>
        <pc:spChg chg="add del">
          <ac:chgData name="Abhiroop Mukherjee" userId="5fbc6062963ca2c0" providerId="LiveId" clId="{BA04AB18-81BA-44F6-8A17-E30D392E2E82}" dt="2021-04-06T12:32:19.621" v="2736" actId="26606"/>
          <ac:spMkLst>
            <pc:docMk/>
            <pc:sldMk cId="182507904" sldId="258"/>
            <ac:spMk id="36" creationId="{44CC594A-A820-450F-B363-C19201FCFEC6}"/>
          </ac:spMkLst>
        </pc:spChg>
        <pc:spChg chg="add del">
          <ac:chgData name="Abhiroop Mukherjee" userId="5fbc6062963ca2c0" providerId="LiveId" clId="{BA04AB18-81BA-44F6-8A17-E30D392E2E82}" dt="2021-04-06T12:32:19.621" v="2736" actId="26606"/>
          <ac:spMkLst>
            <pc:docMk/>
            <pc:sldMk cId="182507904" sldId="258"/>
            <ac:spMk id="37" creationId="{59FAB3DA-E9ED-4574-ABCC-378BC0FF1BBC}"/>
          </ac:spMkLst>
        </pc:spChg>
        <pc:spChg chg="add del">
          <ac:chgData name="Abhiroop Mukherjee" userId="5fbc6062963ca2c0" providerId="LiveId" clId="{BA04AB18-81BA-44F6-8A17-E30D392E2E82}" dt="2021-04-06T12:32:19.621" v="2736" actId="26606"/>
          <ac:spMkLst>
            <pc:docMk/>
            <pc:sldMk cId="182507904" sldId="258"/>
            <ac:spMk id="38" creationId="{53B8D6B0-55D6-48DC-86D8-FD95D5F118AB}"/>
          </ac:spMkLst>
        </pc:spChg>
        <pc:spChg chg="add del">
          <ac:chgData name="Abhiroop Mukherjee" userId="5fbc6062963ca2c0" providerId="LiveId" clId="{BA04AB18-81BA-44F6-8A17-E30D392E2E82}" dt="2021-04-06T12:53:22.823" v="3185" actId="26606"/>
          <ac:spMkLst>
            <pc:docMk/>
            <pc:sldMk cId="182507904" sldId="258"/>
            <ac:spMk id="43" creationId="{52ABB703-2B0E-4C3B-B4A2-F3973548E561}"/>
          </ac:spMkLst>
        </pc:spChg>
        <pc:spChg chg="add del">
          <ac:chgData name="Abhiroop Mukherjee" userId="5fbc6062963ca2c0" providerId="LiveId" clId="{BA04AB18-81BA-44F6-8A17-E30D392E2E82}" dt="2021-04-06T12:53:22.823" v="3185" actId="26606"/>
          <ac:spMkLst>
            <pc:docMk/>
            <pc:sldMk cId="182507904" sldId="258"/>
            <ac:spMk id="47" creationId="{E95DA498-D9A2-4DA9-B9DA-B3776E08CF7E}"/>
          </ac:spMkLst>
        </pc:spChg>
        <pc:spChg chg="add del">
          <ac:chgData name="Abhiroop Mukherjee" userId="5fbc6062963ca2c0" providerId="LiveId" clId="{BA04AB18-81BA-44F6-8A17-E30D392E2E82}" dt="2021-04-06T12:53:22.823" v="3185" actId="26606"/>
          <ac:spMkLst>
            <pc:docMk/>
            <pc:sldMk cId="182507904" sldId="258"/>
            <ac:spMk id="49" creationId="{82A73093-4B9D-420D-B17E-52293703A1D4}"/>
          </ac:spMkLst>
        </pc:spChg>
        <pc:spChg chg="add">
          <ac:chgData name="Abhiroop Mukherjee" userId="5fbc6062963ca2c0" providerId="LiveId" clId="{BA04AB18-81BA-44F6-8A17-E30D392E2E82}" dt="2021-04-06T12:53:22.823" v="3185" actId="26606"/>
          <ac:spMkLst>
            <pc:docMk/>
            <pc:sldMk cId="182507904" sldId="258"/>
            <ac:spMk id="54" creationId="{284B70D5-875B-433D-BDBD-1522A85D6C1D}"/>
          </ac:spMkLst>
        </pc:spChg>
        <pc:spChg chg="add">
          <ac:chgData name="Abhiroop Mukherjee" userId="5fbc6062963ca2c0" providerId="LiveId" clId="{BA04AB18-81BA-44F6-8A17-E30D392E2E82}" dt="2021-04-06T12:53:22.823" v="3185" actId="26606"/>
          <ac:spMkLst>
            <pc:docMk/>
            <pc:sldMk cId="182507904" sldId="258"/>
            <ac:spMk id="58" creationId="{1E299956-A9E7-4FC1-A0B1-D590CA9730E8}"/>
          </ac:spMkLst>
        </pc:spChg>
        <pc:spChg chg="add">
          <ac:chgData name="Abhiroop Mukherjee" userId="5fbc6062963ca2c0" providerId="LiveId" clId="{BA04AB18-81BA-44F6-8A17-E30D392E2E82}" dt="2021-04-06T12:53:22.823" v="3185" actId="26606"/>
          <ac:spMkLst>
            <pc:docMk/>
            <pc:sldMk cId="182507904" sldId="258"/>
            <ac:spMk id="60" creationId="{17FC539C-B783-4B03-9F9E-D13430F3F64F}"/>
          </ac:spMkLst>
        </pc:spChg>
        <pc:picChg chg="mod ord">
          <ac:chgData name="Abhiroop Mukherjee" userId="5fbc6062963ca2c0" providerId="LiveId" clId="{BA04AB18-81BA-44F6-8A17-E30D392E2E82}" dt="2021-04-06T12:53:27.054" v="3186" actId="27614"/>
          <ac:picMkLst>
            <pc:docMk/>
            <pc:sldMk cId="182507904" sldId="258"/>
            <ac:picMk id="5" creationId="{99059347-F5D1-41F7-B30A-23EE2BA4D650}"/>
          </ac:picMkLst>
        </pc:picChg>
        <pc:cxnChg chg="add del">
          <ac:chgData name="Abhiroop Mukherjee" userId="5fbc6062963ca2c0" providerId="LiveId" clId="{BA04AB18-81BA-44F6-8A17-E30D392E2E82}" dt="2021-04-06T12:14:48.688" v="1129" actId="26606"/>
          <ac:cxnSpMkLst>
            <pc:docMk/>
            <pc:sldMk cId="182507904" sldId="258"/>
            <ac:cxnSpMk id="8" creationId="{C947DF4A-614C-4B4C-8B80-E5B9D8E8CFED}"/>
          </ac:cxnSpMkLst>
        </pc:cxnChg>
        <pc:cxnChg chg="add del">
          <ac:chgData name="Abhiroop Mukherjee" userId="5fbc6062963ca2c0" providerId="LiveId" clId="{BA04AB18-81BA-44F6-8A17-E30D392E2E82}" dt="2021-04-06T11:57:38.548" v="33" actId="26606"/>
          <ac:cxnSpMkLst>
            <pc:docMk/>
            <pc:sldMk cId="182507904" sldId="258"/>
            <ac:cxnSpMk id="14" creationId="{C947DF4A-614C-4B4C-8B80-E5B9D8E8CFED}"/>
          </ac:cxnSpMkLst>
        </pc:cxnChg>
        <pc:cxnChg chg="add del">
          <ac:chgData name="Abhiroop Mukherjee" userId="5fbc6062963ca2c0" providerId="LiveId" clId="{BA04AB18-81BA-44F6-8A17-E30D392E2E82}" dt="2021-04-06T12:14:45.163" v="1124" actId="26606"/>
          <ac:cxnSpMkLst>
            <pc:docMk/>
            <pc:sldMk cId="182507904" sldId="258"/>
            <ac:cxnSpMk id="20" creationId="{C947DF4A-614C-4B4C-8B80-E5B9D8E8CFED}"/>
          </ac:cxnSpMkLst>
        </pc:cxnChg>
        <pc:cxnChg chg="add del">
          <ac:chgData name="Abhiroop Mukherjee" userId="5fbc6062963ca2c0" providerId="LiveId" clId="{BA04AB18-81BA-44F6-8A17-E30D392E2E82}" dt="2021-04-06T12:14:48.201" v="1126" actId="26606"/>
          <ac:cxnSpMkLst>
            <pc:docMk/>
            <pc:sldMk cId="182507904" sldId="258"/>
            <ac:cxnSpMk id="27" creationId="{9C21570E-E159-49A6-9891-FA397B7A92D3}"/>
          </ac:cxnSpMkLst>
        </pc:cxnChg>
        <pc:cxnChg chg="add del">
          <ac:chgData name="Abhiroop Mukherjee" userId="5fbc6062963ca2c0" providerId="LiveId" clId="{BA04AB18-81BA-44F6-8A17-E30D392E2E82}" dt="2021-04-06T12:14:48.688" v="1128" actId="26606"/>
          <ac:cxnSpMkLst>
            <pc:docMk/>
            <pc:sldMk cId="182507904" sldId="258"/>
            <ac:cxnSpMk id="32" creationId="{C947DF4A-614C-4B4C-8B80-E5B9D8E8CFED}"/>
          </ac:cxnSpMkLst>
        </pc:cxnChg>
        <pc:cxnChg chg="add del">
          <ac:chgData name="Abhiroop Mukherjee" userId="5fbc6062963ca2c0" providerId="LiveId" clId="{BA04AB18-81BA-44F6-8A17-E30D392E2E82}" dt="2021-04-06T12:53:22.823" v="3185" actId="26606"/>
          <ac:cxnSpMkLst>
            <pc:docMk/>
            <pc:sldMk cId="182507904" sldId="258"/>
            <ac:cxnSpMk id="45" creationId="{9C21570E-E159-49A6-9891-FA397B7A92D3}"/>
          </ac:cxnSpMkLst>
        </pc:cxnChg>
        <pc:cxnChg chg="add">
          <ac:chgData name="Abhiroop Mukherjee" userId="5fbc6062963ca2c0" providerId="LiveId" clId="{BA04AB18-81BA-44F6-8A17-E30D392E2E82}" dt="2021-04-06T12:53:22.823" v="3185" actId="26606"/>
          <ac:cxnSpMkLst>
            <pc:docMk/>
            <pc:sldMk cId="182507904" sldId="258"/>
            <ac:cxnSpMk id="56" creationId="{C947DF4A-614C-4B4C-8B80-E5B9D8E8CFED}"/>
          </ac:cxnSpMkLst>
        </pc:cxnChg>
      </pc:sldChg>
      <pc:sldChg chg="addSp modSp mod setBg">
        <pc:chgData name="Abhiroop Mukherjee" userId="5fbc6062963ca2c0" providerId="LiveId" clId="{BA04AB18-81BA-44F6-8A17-E30D392E2E82}" dt="2021-04-06T12:13:26.505" v="1101" actId="26606"/>
        <pc:sldMkLst>
          <pc:docMk/>
          <pc:sldMk cId="1348764931" sldId="259"/>
        </pc:sldMkLst>
        <pc:spChg chg="mod ord">
          <ac:chgData name="Abhiroop Mukherjee" userId="5fbc6062963ca2c0" providerId="LiveId" clId="{BA04AB18-81BA-44F6-8A17-E30D392E2E82}" dt="2021-04-06T12:13:26.505" v="1101" actId="26606"/>
          <ac:spMkLst>
            <pc:docMk/>
            <pc:sldMk cId="1348764931" sldId="259"/>
            <ac:spMk id="2" creationId="{09AE7E40-FDFA-4D38-A02B-B969CB6ADF17}"/>
          </ac:spMkLst>
        </pc:spChg>
        <pc:spChg chg="add">
          <ac:chgData name="Abhiroop Mukherjee" userId="5fbc6062963ca2c0" providerId="LiveId" clId="{BA04AB18-81BA-44F6-8A17-E30D392E2E82}" dt="2021-04-06T12:13:26.505" v="1101" actId="26606"/>
          <ac:spMkLst>
            <pc:docMk/>
            <pc:sldMk cId="1348764931" sldId="259"/>
            <ac:spMk id="10" creationId="{4E4490D0-3672-446A-AC12-B4830333BDDD}"/>
          </ac:spMkLst>
        </pc:spChg>
        <pc:spChg chg="add">
          <ac:chgData name="Abhiroop Mukherjee" userId="5fbc6062963ca2c0" providerId="LiveId" clId="{BA04AB18-81BA-44F6-8A17-E30D392E2E82}" dt="2021-04-06T12:13:26.505" v="1101" actId="26606"/>
          <ac:spMkLst>
            <pc:docMk/>
            <pc:sldMk cId="1348764931" sldId="259"/>
            <ac:spMk id="12" creationId="{39CB82C2-DF65-4EC1-8280-F201D50F570B}"/>
          </ac:spMkLst>
        </pc:spChg>
        <pc:spChg chg="add">
          <ac:chgData name="Abhiroop Mukherjee" userId="5fbc6062963ca2c0" providerId="LiveId" clId="{BA04AB18-81BA-44F6-8A17-E30D392E2E82}" dt="2021-04-06T12:13:26.505" v="1101" actId="26606"/>
          <ac:spMkLst>
            <pc:docMk/>
            <pc:sldMk cId="1348764931" sldId="259"/>
            <ac:spMk id="16" creationId="{5A1B47C8-47A0-4A88-8830-6DEA3B5DE392}"/>
          </ac:spMkLst>
        </pc:spChg>
        <pc:spChg chg="add">
          <ac:chgData name="Abhiroop Mukherjee" userId="5fbc6062963ca2c0" providerId="LiveId" clId="{BA04AB18-81BA-44F6-8A17-E30D392E2E82}" dt="2021-04-06T12:13:26.505" v="1101" actId="26606"/>
          <ac:spMkLst>
            <pc:docMk/>
            <pc:sldMk cId="1348764931" sldId="259"/>
            <ac:spMk id="18" creationId="{984BBFDD-E720-4805-A9C8-129FBBF6DD70}"/>
          </ac:spMkLst>
        </pc:spChg>
        <pc:spChg chg="add">
          <ac:chgData name="Abhiroop Mukherjee" userId="5fbc6062963ca2c0" providerId="LiveId" clId="{BA04AB18-81BA-44F6-8A17-E30D392E2E82}" dt="2021-04-06T12:13:26.505" v="1101" actId="26606"/>
          <ac:spMkLst>
            <pc:docMk/>
            <pc:sldMk cId="1348764931" sldId="259"/>
            <ac:spMk id="20" creationId="{5AC4BE46-4A77-42FE-9D15-065CDB2F847C}"/>
          </ac:spMkLst>
        </pc:spChg>
        <pc:picChg chg="mod">
          <ac:chgData name="Abhiroop Mukherjee" userId="5fbc6062963ca2c0" providerId="LiveId" clId="{BA04AB18-81BA-44F6-8A17-E30D392E2E82}" dt="2021-04-06T12:13:26.505" v="1101" actId="26606"/>
          <ac:picMkLst>
            <pc:docMk/>
            <pc:sldMk cId="1348764931" sldId="259"/>
            <ac:picMk id="5" creationId="{9771C469-CC3F-46C4-9154-993AD58B8889}"/>
          </ac:picMkLst>
        </pc:picChg>
        <pc:cxnChg chg="add">
          <ac:chgData name="Abhiroop Mukherjee" userId="5fbc6062963ca2c0" providerId="LiveId" clId="{BA04AB18-81BA-44F6-8A17-E30D392E2E82}" dt="2021-04-06T12:13:26.505" v="1101" actId="26606"/>
          <ac:cxnSpMkLst>
            <pc:docMk/>
            <pc:sldMk cId="1348764931" sldId="259"/>
            <ac:cxnSpMk id="14" creationId="{7E1D4427-852B-4B37-8E76-0E9F1810BA2A}"/>
          </ac:cxnSpMkLst>
        </pc:cxnChg>
      </pc:sldChg>
      <pc:sldChg chg="addSp modSp mod setBg">
        <pc:chgData name="Abhiroop Mukherjee" userId="5fbc6062963ca2c0" providerId="LiveId" clId="{BA04AB18-81BA-44F6-8A17-E30D392E2E82}" dt="2021-04-06T12:13:36.237" v="1108" actId="20577"/>
        <pc:sldMkLst>
          <pc:docMk/>
          <pc:sldMk cId="458177475" sldId="260"/>
        </pc:sldMkLst>
        <pc:spChg chg="mod ord">
          <ac:chgData name="Abhiroop Mukherjee" userId="5fbc6062963ca2c0" providerId="LiveId" clId="{BA04AB18-81BA-44F6-8A17-E30D392E2E82}" dt="2021-04-06T12:13:36.237" v="1108" actId="20577"/>
          <ac:spMkLst>
            <pc:docMk/>
            <pc:sldMk cId="458177475" sldId="260"/>
            <ac:spMk id="2" creationId="{CA1F2246-CB07-4279-AFBE-21A55CF436E0}"/>
          </ac:spMkLst>
        </pc:spChg>
        <pc:spChg chg="add">
          <ac:chgData name="Abhiroop Mukherjee" userId="5fbc6062963ca2c0" providerId="LiveId" clId="{BA04AB18-81BA-44F6-8A17-E30D392E2E82}" dt="2021-04-06T12:13:30.587" v="1102" actId="26606"/>
          <ac:spMkLst>
            <pc:docMk/>
            <pc:sldMk cId="458177475" sldId="260"/>
            <ac:spMk id="10" creationId="{4E4490D0-3672-446A-AC12-B4830333BDDD}"/>
          </ac:spMkLst>
        </pc:spChg>
        <pc:spChg chg="add">
          <ac:chgData name="Abhiroop Mukherjee" userId="5fbc6062963ca2c0" providerId="LiveId" clId="{BA04AB18-81BA-44F6-8A17-E30D392E2E82}" dt="2021-04-06T12:13:30.587" v="1102" actId="26606"/>
          <ac:spMkLst>
            <pc:docMk/>
            <pc:sldMk cId="458177475" sldId="260"/>
            <ac:spMk id="12" creationId="{39CB82C2-DF65-4EC1-8280-F201D50F570B}"/>
          </ac:spMkLst>
        </pc:spChg>
        <pc:spChg chg="add">
          <ac:chgData name="Abhiroop Mukherjee" userId="5fbc6062963ca2c0" providerId="LiveId" clId="{BA04AB18-81BA-44F6-8A17-E30D392E2E82}" dt="2021-04-06T12:13:30.587" v="1102" actId="26606"/>
          <ac:spMkLst>
            <pc:docMk/>
            <pc:sldMk cId="458177475" sldId="260"/>
            <ac:spMk id="16" creationId="{5A1B47C8-47A0-4A88-8830-6DEA3B5DE392}"/>
          </ac:spMkLst>
        </pc:spChg>
        <pc:spChg chg="add">
          <ac:chgData name="Abhiroop Mukherjee" userId="5fbc6062963ca2c0" providerId="LiveId" clId="{BA04AB18-81BA-44F6-8A17-E30D392E2E82}" dt="2021-04-06T12:13:30.587" v="1102" actId="26606"/>
          <ac:spMkLst>
            <pc:docMk/>
            <pc:sldMk cId="458177475" sldId="260"/>
            <ac:spMk id="18" creationId="{984BBFDD-E720-4805-A9C8-129FBBF6DD70}"/>
          </ac:spMkLst>
        </pc:spChg>
        <pc:spChg chg="add">
          <ac:chgData name="Abhiroop Mukherjee" userId="5fbc6062963ca2c0" providerId="LiveId" clId="{BA04AB18-81BA-44F6-8A17-E30D392E2E82}" dt="2021-04-06T12:13:30.587" v="1102" actId="26606"/>
          <ac:spMkLst>
            <pc:docMk/>
            <pc:sldMk cId="458177475" sldId="260"/>
            <ac:spMk id="20" creationId="{5AC4BE46-4A77-42FE-9D15-065CDB2F847C}"/>
          </ac:spMkLst>
        </pc:spChg>
        <pc:picChg chg="mod">
          <ac:chgData name="Abhiroop Mukherjee" userId="5fbc6062963ca2c0" providerId="LiveId" clId="{BA04AB18-81BA-44F6-8A17-E30D392E2E82}" dt="2021-04-06T12:13:30.587" v="1102" actId="26606"/>
          <ac:picMkLst>
            <pc:docMk/>
            <pc:sldMk cId="458177475" sldId="260"/>
            <ac:picMk id="5" creationId="{3BBFB0A8-2EE3-46BB-8715-769F12BC2F24}"/>
          </ac:picMkLst>
        </pc:picChg>
        <pc:cxnChg chg="add">
          <ac:chgData name="Abhiroop Mukherjee" userId="5fbc6062963ca2c0" providerId="LiveId" clId="{BA04AB18-81BA-44F6-8A17-E30D392E2E82}" dt="2021-04-06T12:13:30.587" v="1102" actId="26606"/>
          <ac:cxnSpMkLst>
            <pc:docMk/>
            <pc:sldMk cId="458177475" sldId="260"/>
            <ac:cxnSpMk id="14" creationId="{7E1D4427-852B-4B37-8E76-0E9F1810BA2A}"/>
          </ac:cxnSpMkLst>
        </pc:cxnChg>
      </pc:sldChg>
      <pc:sldChg chg="addSp delSp modSp mod setBg">
        <pc:chgData name="Abhiroop Mukherjee" userId="5fbc6062963ca2c0" providerId="LiveId" clId="{BA04AB18-81BA-44F6-8A17-E30D392E2E82}" dt="2021-04-06T12:14:25.620" v="1122" actId="26606"/>
        <pc:sldMkLst>
          <pc:docMk/>
          <pc:sldMk cId="1563429404" sldId="261"/>
        </pc:sldMkLst>
        <pc:spChg chg="mod">
          <ac:chgData name="Abhiroop Mukherjee" userId="5fbc6062963ca2c0" providerId="LiveId" clId="{BA04AB18-81BA-44F6-8A17-E30D392E2E82}" dt="2021-04-06T12:14:25.620" v="1122" actId="26606"/>
          <ac:spMkLst>
            <pc:docMk/>
            <pc:sldMk cId="1563429404" sldId="261"/>
            <ac:spMk id="2" creationId="{141AB679-0B0C-488A-ADF3-9822F64E68AF}"/>
          </ac:spMkLst>
        </pc:spChg>
        <pc:spChg chg="mod">
          <ac:chgData name="Abhiroop Mukherjee" userId="5fbc6062963ca2c0" providerId="LiveId" clId="{BA04AB18-81BA-44F6-8A17-E30D392E2E82}" dt="2021-04-06T12:14:25.620" v="1122" actId="26606"/>
          <ac:spMkLst>
            <pc:docMk/>
            <pc:sldMk cId="1563429404" sldId="261"/>
            <ac:spMk id="3" creationId="{6113B4ED-85B2-4975-8C6F-A4A314F6C09F}"/>
          </ac:spMkLst>
        </pc:spChg>
        <pc:spChg chg="add del">
          <ac:chgData name="Abhiroop Mukherjee" userId="5fbc6062963ca2c0" providerId="LiveId" clId="{BA04AB18-81BA-44F6-8A17-E30D392E2E82}" dt="2021-04-06T12:14:25.620" v="1122" actId="26606"/>
          <ac:spMkLst>
            <pc:docMk/>
            <pc:sldMk cId="1563429404" sldId="261"/>
            <ac:spMk id="8" creationId="{3741B58E-3B65-4A01-A276-975AB2CF8A08}"/>
          </ac:spMkLst>
        </pc:spChg>
        <pc:spChg chg="add del">
          <ac:chgData name="Abhiroop Mukherjee" userId="5fbc6062963ca2c0" providerId="LiveId" clId="{BA04AB18-81BA-44F6-8A17-E30D392E2E82}" dt="2021-04-06T12:14:25.620" v="1122" actId="26606"/>
          <ac:spMkLst>
            <pc:docMk/>
            <pc:sldMk cId="1563429404" sldId="261"/>
            <ac:spMk id="10" creationId="{7AAC67C3-831B-4AB1-A259-DFB839CAFAFC}"/>
          </ac:spMkLst>
        </pc:spChg>
        <pc:spChg chg="add del">
          <ac:chgData name="Abhiroop Mukherjee" userId="5fbc6062963ca2c0" providerId="LiveId" clId="{BA04AB18-81BA-44F6-8A17-E30D392E2E82}" dt="2021-04-06T12:14:25.620" v="1122" actId="26606"/>
          <ac:spMkLst>
            <pc:docMk/>
            <pc:sldMk cId="1563429404" sldId="261"/>
            <ac:spMk id="12" creationId="{054B3F04-9EAC-45C0-B3CE-0387EEA10A0C}"/>
          </ac:spMkLst>
        </pc:spChg>
        <pc:spChg chg="add del">
          <ac:chgData name="Abhiroop Mukherjee" userId="5fbc6062963ca2c0" providerId="LiveId" clId="{BA04AB18-81BA-44F6-8A17-E30D392E2E82}" dt="2021-04-06T12:14:25.605" v="1121" actId="26606"/>
          <ac:spMkLst>
            <pc:docMk/>
            <pc:sldMk cId="1563429404" sldId="261"/>
            <ac:spMk id="18" creationId="{311973C2-EB8B-452A-A698-4A252FD3AE28}"/>
          </ac:spMkLst>
        </pc:spChg>
        <pc:spChg chg="add del">
          <ac:chgData name="Abhiroop Mukherjee" userId="5fbc6062963ca2c0" providerId="LiveId" clId="{BA04AB18-81BA-44F6-8A17-E30D392E2E82}" dt="2021-04-06T12:14:25.605" v="1121" actId="26606"/>
          <ac:spMkLst>
            <pc:docMk/>
            <pc:sldMk cId="1563429404" sldId="261"/>
            <ac:spMk id="20" creationId="{10162E77-11AD-44A7-84EC-40C59EEFBD2E}"/>
          </ac:spMkLst>
        </pc:spChg>
        <pc:spChg chg="add">
          <ac:chgData name="Abhiroop Mukherjee" userId="5fbc6062963ca2c0" providerId="LiveId" clId="{BA04AB18-81BA-44F6-8A17-E30D392E2E82}" dt="2021-04-06T12:14:25.620" v="1122" actId="26606"/>
          <ac:spMkLst>
            <pc:docMk/>
            <pc:sldMk cId="1563429404" sldId="261"/>
            <ac:spMk id="24" creationId="{990D0034-F768-41E7-85D4-F38C4DE85770}"/>
          </ac:spMkLst>
        </pc:spChg>
        <pc:spChg chg="add">
          <ac:chgData name="Abhiroop Mukherjee" userId="5fbc6062963ca2c0" providerId="LiveId" clId="{BA04AB18-81BA-44F6-8A17-E30D392E2E82}" dt="2021-04-06T12:14:25.620" v="1122" actId="26606"/>
          <ac:spMkLst>
            <pc:docMk/>
            <pc:sldMk cId="1563429404" sldId="261"/>
            <ac:spMk id="25" creationId="{C4F7E42D-8B5A-4FC8-81CD-9E60171F7FA8}"/>
          </ac:spMkLst>
        </pc:spChg>
        <pc:spChg chg="add">
          <ac:chgData name="Abhiroop Mukherjee" userId="5fbc6062963ca2c0" providerId="LiveId" clId="{BA04AB18-81BA-44F6-8A17-E30D392E2E82}" dt="2021-04-06T12:14:25.620" v="1122" actId="26606"/>
          <ac:spMkLst>
            <pc:docMk/>
            <pc:sldMk cId="1563429404" sldId="261"/>
            <ac:spMk id="27" creationId="{8C04651D-B9F4-4935-A02D-364153FBDF54}"/>
          </ac:spMkLst>
        </pc:spChg>
        <pc:picChg chg="add del">
          <ac:chgData name="Abhiroop Mukherjee" userId="5fbc6062963ca2c0" providerId="LiveId" clId="{BA04AB18-81BA-44F6-8A17-E30D392E2E82}" dt="2021-04-06T12:14:25.605" v="1121" actId="26606"/>
          <ac:picMkLst>
            <pc:docMk/>
            <pc:sldMk cId="1563429404" sldId="261"/>
            <ac:picMk id="14" creationId="{77BEFEF4-C707-4D1F-A939-2820670F7038}"/>
          </ac:picMkLst>
        </pc:picChg>
        <pc:picChg chg="add">
          <ac:chgData name="Abhiroop Mukherjee" userId="5fbc6062963ca2c0" providerId="LiveId" clId="{BA04AB18-81BA-44F6-8A17-E30D392E2E82}" dt="2021-04-06T12:14:25.620" v="1122" actId="26606"/>
          <ac:picMkLst>
            <pc:docMk/>
            <pc:sldMk cId="1563429404" sldId="261"/>
            <ac:picMk id="26" creationId="{A91F90C8-7CF8-4115-B32E-899F6DA1DF09}"/>
          </ac:picMkLst>
        </pc:picChg>
        <pc:cxnChg chg="add del">
          <ac:chgData name="Abhiroop Mukherjee" userId="5fbc6062963ca2c0" providerId="LiveId" clId="{BA04AB18-81BA-44F6-8A17-E30D392E2E82}" dt="2021-04-06T12:14:25.605" v="1121" actId="26606"/>
          <ac:cxnSpMkLst>
            <pc:docMk/>
            <pc:sldMk cId="1563429404" sldId="261"/>
            <ac:cxnSpMk id="22" creationId="{5AB158E9-1B40-4CD6-95F0-95CA11DF7B7A}"/>
          </ac:cxnSpMkLst>
        </pc:cxnChg>
      </pc:sldChg>
      <pc:sldChg chg="modSp del mod">
        <pc:chgData name="Abhiroop Mukherjee" userId="5fbc6062963ca2c0" providerId="LiveId" clId="{BA04AB18-81BA-44F6-8A17-E30D392E2E82}" dt="2021-04-06T12:27:22.728" v="2245" actId="47"/>
        <pc:sldMkLst>
          <pc:docMk/>
          <pc:sldMk cId="152758234" sldId="262"/>
        </pc:sldMkLst>
        <pc:spChg chg="mod">
          <ac:chgData name="Abhiroop Mukherjee" userId="5fbc6062963ca2c0" providerId="LiveId" clId="{BA04AB18-81BA-44F6-8A17-E30D392E2E82}" dt="2021-04-06T12:10:42.915" v="968" actId="20577"/>
          <ac:spMkLst>
            <pc:docMk/>
            <pc:sldMk cId="152758234" sldId="262"/>
            <ac:spMk id="2" creationId="{2B6D9647-1716-485B-B441-DEA798F9B0EE}"/>
          </ac:spMkLst>
        </pc:spChg>
        <pc:spChg chg="mod">
          <ac:chgData name="Abhiroop Mukherjee" userId="5fbc6062963ca2c0" providerId="LiveId" clId="{BA04AB18-81BA-44F6-8A17-E30D392E2E82}" dt="2021-04-06T12:10:45.531" v="969" actId="20577"/>
          <ac:spMkLst>
            <pc:docMk/>
            <pc:sldMk cId="152758234" sldId="262"/>
            <ac:spMk id="3" creationId="{2A6E57D0-0956-4BAC-8F7B-CE33E8CC09F5}"/>
          </ac:spMkLst>
        </pc:spChg>
      </pc:sldChg>
      <pc:sldChg chg="addSp delSp modSp mod setBg">
        <pc:chgData name="Abhiroop Mukherjee" userId="5fbc6062963ca2c0" providerId="LiveId" clId="{BA04AB18-81BA-44F6-8A17-E30D392E2E82}" dt="2021-04-06T12:33:48.970" v="2953" actId="20577"/>
        <pc:sldMkLst>
          <pc:docMk/>
          <pc:sldMk cId="3232898989" sldId="263"/>
        </pc:sldMkLst>
        <pc:spChg chg="mod">
          <ac:chgData name="Abhiroop Mukherjee" userId="5fbc6062963ca2c0" providerId="LiveId" clId="{BA04AB18-81BA-44F6-8A17-E30D392E2E82}" dt="2021-04-06T12:32:25.978" v="2737" actId="26606"/>
          <ac:spMkLst>
            <pc:docMk/>
            <pc:sldMk cId="3232898989" sldId="263"/>
            <ac:spMk id="2" creationId="{6601A21F-EC20-448F-BB0A-CBF3B5067773}"/>
          </ac:spMkLst>
        </pc:spChg>
        <pc:spChg chg="add del">
          <ac:chgData name="Abhiroop Mukherjee" userId="5fbc6062963ca2c0" providerId="LiveId" clId="{BA04AB18-81BA-44F6-8A17-E30D392E2E82}" dt="2021-04-06T12:32:02.301" v="2732" actId="26606"/>
          <ac:spMkLst>
            <pc:docMk/>
            <pc:sldMk cId="3232898989" sldId="263"/>
            <ac:spMk id="9" creationId="{384BCEAC-BB39-4776-B7A5-5C0F0BD63573}"/>
          </ac:spMkLst>
        </pc:spChg>
        <pc:spChg chg="add del">
          <ac:chgData name="Abhiroop Mukherjee" userId="5fbc6062963ca2c0" providerId="LiveId" clId="{BA04AB18-81BA-44F6-8A17-E30D392E2E82}" dt="2021-04-06T12:31:58.719" v="2730" actId="26606"/>
          <ac:spMkLst>
            <pc:docMk/>
            <pc:sldMk cId="3232898989" sldId="263"/>
            <ac:spMk id="10" creationId="{4E4490D0-3672-446A-AC12-B4830333BDDD}"/>
          </ac:spMkLst>
        </pc:spChg>
        <pc:spChg chg="add del">
          <ac:chgData name="Abhiroop Mukherjee" userId="5fbc6062963ca2c0" providerId="LiveId" clId="{BA04AB18-81BA-44F6-8A17-E30D392E2E82}" dt="2021-04-06T12:31:58.719" v="2730" actId="26606"/>
          <ac:spMkLst>
            <pc:docMk/>
            <pc:sldMk cId="3232898989" sldId="263"/>
            <ac:spMk id="12" creationId="{39CB82C2-DF65-4EC1-8280-F201D50F570B}"/>
          </ac:spMkLst>
        </pc:spChg>
        <pc:spChg chg="add del">
          <ac:chgData name="Abhiroop Mukherjee" userId="5fbc6062963ca2c0" providerId="LiveId" clId="{BA04AB18-81BA-44F6-8A17-E30D392E2E82}" dt="2021-04-06T12:31:58.719" v="2730" actId="26606"/>
          <ac:spMkLst>
            <pc:docMk/>
            <pc:sldMk cId="3232898989" sldId="263"/>
            <ac:spMk id="16" creationId="{FA4CD5CB-D209-4D70-8CA4-629731C59219}"/>
          </ac:spMkLst>
        </pc:spChg>
        <pc:spChg chg="add del">
          <ac:chgData name="Abhiroop Mukherjee" userId="5fbc6062963ca2c0" providerId="LiveId" clId="{BA04AB18-81BA-44F6-8A17-E30D392E2E82}" dt="2021-04-06T12:31:58.719" v="2730" actId="26606"/>
          <ac:spMkLst>
            <pc:docMk/>
            <pc:sldMk cId="3232898989" sldId="263"/>
            <ac:spMk id="20" creationId="{B4C27B90-DF2B-4D00-BA07-18ED774CD2F1}"/>
          </ac:spMkLst>
        </pc:spChg>
        <pc:spChg chg="add del">
          <ac:chgData name="Abhiroop Mukherjee" userId="5fbc6062963ca2c0" providerId="LiveId" clId="{BA04AB18-81BA-44F6-8A17-E30D392E2E82}" dt="2021-04-06T12:31:58.719" v="2730" actId="26606"/>
          <ac:spMkLst>
            <pc:docMk/>
            <pc:sldMk cId="3232898989" sldId="263"/>
            <ac:spMk id="22" creationId="{593ACC25-C262-417A-8AA9-0641C772BDB6}"/>
          </ac:spMkLst>
        </pc:spChg>
        <pc:spChg chg="add del">
          <ac:chgData name="Abhiroop Mukherjee" userId="5fbc6062963ca2c0" providerId="LiveId" clId="{BA04AB18-81BA-44F6-8A17-E30D392E2E82}" dt="2021-04-06T12:32:02.301" v="2732" actId="26606"/>
          <ac:spMkLst>
            <pc:docMk/>
            <pc:sldMk cId="3232898989" sldId="263"/>
            <ac:spMk id="24" creationId="{990D0034-F768-41E7-85D4-F38C4DE85770}"/>
          </ac:spMkLst>
        </pc:spChg>
        <pc:spChg chg="add del">
          <ac:chgData name="Abhiroop Mukherjee" userId="5fbc6062963ca2c0" providerId="LiveId" clId="{BA04AB18-81BA-44F6-8A17-E30D392E2E82}" dt="2021-04-06T12:32:02.301" v="2732" actId="26606"/>
          <ac:spMkLst>
            <pc:docMk/>
            <pc:sldMk cId="3232898989" sldId="263"/>
            <ac:spMk id="25" creationId="{C4F7E42D-8B5A-4FC8-81CD-9E60171F7FA8}"/>
          </ac:spMkLst>
        </pc:spChg>
        <pc:spChg chg="add del">
          <ac:chgData name="Abhiroop Mukherjee" userId="5fbc6062963ca2c0" providerId="LiveId" clId="{BA04AB18-81BA-44F6-8A17-E30D392E2E82}" dt="2021-04-06T12:32:02.301" v="2732" actId="26606"/>
          <ac:spMkLst>
            <pc:docMk/>
            <pc:sldMk cId="3232898989" sldId="263"/>
            <ac:spMk id="26" creationId="{8C04651D-B9F4-4935-A02D-364153FBDF54}"/>
          </ac:spMkLst>
        </pc:spChg>
        <pc:spChg chg="add del">
          <ac:chgData name="Abhiroop Mukherjee" userId="5fbc6062963ca2c0" providerId="LiveId" clId="{BA04AB18-81BA-44F6-8A17-E30D392E2E82}" dt="2021-04-06T12:32:11.451" v="2735" actId="26606"/>
          <ac:spMkLst>
            <pc:docMk/>
            <pc:sldMk cId="3232898989" sldId="263"/>
            <ac:spMk id="28" creationId="{4E4490D0-3672-446A-AC12-B4830333BDDD}"/>
          </ac:spMkLst>
        </pc:spChg>
        <pc:spChg chg="add del">
          <ac:chgData name="Abhiroop Mukherjee" userId="5fbc6062963ca2c0" providerId="LiveId" clId="{BA04AB18-81BA-44F6-8A17-E30D392E2E82}" dt="2021-04-06T12:32:11.451" v="2735" actId="26606"/>
          <ac:spMkLst>
            <pc:docMk/>
            <pc:sldMk cId="3232898989" sldId="263"/>
            <ac:spMk id="29" creationId="{39CB82C2-DF65-4EC1-8280-F201D50F570B}"/>
          </ac:spMkLst>
        </pc:spChg>
        <pc:spChg chg="add del">
          <ac:chgData name="Abhiroop Mukherjee" userId="5fbc6062963ca2c0" providerId="LiveId" clId="{BA04AB18-81BA-44F6-8A17-E30D392E2E82}" dt="2021-04-06T12:32:11.451" v="2735" actId="26606"/>
          <ac:spMkLst>
            <pc:docMk/>
            <pc:sldMk cId="3232898989" sldId="263"/>
            <ac:spMk id="31" creationId="{FA4CD5CB-D209-4D70-8CA4-629731C59219}"/>
          </ac:spMkLst>
        </pc:spChg>
        <pc:spChg chg="add del">
          <ac:chgData name="Abhiroop Mukherjee" userId="5fbc6062963ca2c0" providerId="LiveId" clId="{BA04AB18-81BA-44F6-8A17-E30D392E2E82}" dt="2021-04-06T12:32:11.451" v="2735" actId="26606"/>
          <ac:spMkLst>
            <pc:docMk/>
            <pc:sldMk cId="3232898989" sldId="263"/>
            <ac:spMk id="33" creationId="{B4C27B90-DF2B-4D00-BA07-18ED774CD2F1}"/>
          </ac:spMkLst>
        </pc:spChg>
        <pc:spChg chg="add del">
          <ac:chgData name="Abhiroop Mukherjee" userId="5fbc6062963ca2c0" providerId="LiveId" clId="{BA04AB18-81BA-44F6-8A17-E30D392E2E82}" dt="2021-04-06T12:32:11.451" v="2735" actId="26606"/>
          <ac:spMkLst>
            <pc:docMk/>
            <pc:sldMk cId="3232898989" sldId="263"/>
            <ac:spMk id="34" creationId="{593ACC25-C262-417A-8AA9-0641C772BDB6}"/>
          </ac:spMkLst>
        </pc:spChg>
        <pc:spChg chg="add mod ord">
          <ac:chgData name="Abhiroop Mukherjee" userId="5fbc6062963ca2c0" providerId="LiveId" clId="{BA04AB18-81BA-44F6-8A17-E30D392E2E82}" dt="2021-04-06T12:33:48.970" v="2953" actId="20577"/>
          <ac:spMkLst>
            <pc:docMk/>
            <pc:sldMk cId="3232898989" sldId="263"/>
            <ac:spMk id="38" creationId="{8459FDD1-3BEF-4EF5-80CC-3D5238454933}"/>
          </ac:spMkLst>
        </pc:spChg>
        <pc:spChg chg="add del">
          <ac:chgData name="Abhiroop Mukherjee" userId="5fbc6062963ca2c0" providerId="LiveId" clId="{BA04AB18-81BA-44F6-8A17-E30D392E2E82}" dt="2021-04-06T12:32:25.978" v="2737" actId="26606"/>
          <ac:spMkLst>
            <pc:docMk/>
            <pc:sldMk cId="3232898989" sldId="263"/>
            <ac:spMk id="41" creationId="{44CC594A-A820-450F-B363-C19201FCFEC6}"/>
          </ac:spMkLst>
        </pc:spChg>
        <pc:spChg chg="add del">
          <ac:chgData name="Abhiroop Mukherjee" userId="5fbc6062963ca2c0" providerId="LiveId" clId="{BA04AB18-81BA-44F6-8A17-E30D392E2E82}" dt="2021-04-06T12:32:25.978" v="2737" actId="26606"/>
          <ac:spMkLst>
            <pc:docMk/>
            <pc:sldMk cId="3232898989" sldId="263"/>
            <ac:spMk id="43" creationId="{59FAB3DA-E9ED-4574-ABCC-378BC0FF1BBC}"/>
          </ac:spMkLst>
        </pc:spChg>
        <pc:spChg chg="add del">
          <ac:chgData name="Abhiroop Mukherjee" userId="5fbc6062963ca2c0" providerId="LiveId" clId="{BA04AB18-81BA-44F6-8A17-E30D392E2E82}" dt="2021-04-06T12:32:25.978" v="2737" actId="26606"/>
          <ac:spMkLst>
            <pc:docMk/>
            <pc:sldMk cId="3232898989" sldId="263"/>
            <ac:spMk id="45" creationId="{53B8D6B0-55D6-48DC-86D8-FD95D5F118AB}"/>
          </ac:spMkLst>
        </pc:spChg>
        <pc:spChg chg="add">
          <ac:chgData name="Abhiroop Mukherjee" userId="5fbc6062963ca2c0" providerId="LiveId" clId="{BA04AB18-81BA-44F6-8A17-E30D392E2E82}" dt="2021-04-06T12:32:25.978" v="2737" actId="26606"/>
          <ac:spMkLst>
            <pc:docMk/>
            <pc:sldMk cId="3232898989" sldId="263"/>
            <ac:spMk id="50" creationId="{284B70D5-875B-433D-BDBD-1522A85D6C1D}"/>
          </ac:spMkLst>
        </pc:spChg>
        <pc:spChg chg="add">
          <ac:chgData name="Abhiroop Mukherjee" userId="5fbc6062963ca2c0" providerId="LiveId" clId="{BA04AB18-81BA-44F6-8A17-E30D392E2E82}" dt="2021-04-06T12:32:25.978" v="2737" actId="26606"/>
          <ac:spMkLst>
            <pc:docMk/>
            <pc:sldMk cId="3232898989" sldId="263"/>
            <ac:spMk id="54" creationId="{1E299956-A9E7-4FC1-A0B1-D590CA9730E8}"/>
          </ac:spMkLst>
        </pc:spChg>
        <pc:spChg chg="add">
          <ac:chgData name="Abhiroop Mukherjee" userId="5fbc6062963ca2c0" providerId="LiveId" clId="{BA04AB18-81BA-44F6-8A17-E30D392E2E82}" dt="2021-04-06T12:32:25.978" v="2737" actId="26606"/>
          <ac:spMkLst>
            <pc:docMk/>
            <pc:sldMk cId="3232898989" sldId="263"/>
            <ac:spMk id="56" creationId="{17FC539C-B783-4B03-9F9E-D13430F3F64F}"/>
          </ac:spMkLst>
        </pc:spChg>
        <pc:picChg chg="mod">
          <ac:chgData name="Abhiroop Mukherjee" userId="5fbc6062963ca2c0" providerId="LiveId" clId="{BA04AB18-81BA-44F6-8A17-E30D392E2E82}" dt="2021-04-06T12:32:25.978" v="2737" actId="26606"/>
          <ac:picMkLst>
            <pc:docMk/>
            <pc:sldMk cId="3232898989" sldId="263"/>
            <ac:picMk id="5" creationId="{62BA1612-2B79-4CA5-A537-9B08501E3E45}"/>
          </ac:picMkLst>
        </pc:picChg>
        <pc:cxnChg chg="add del">
          <ac:chgData name="Abhiroop Mukherjee" userId="5fbc6062963ca2c0" providerId="LiveId" clId="{BA04AB18-81BA-44F6-8A17-E30D392E2E82}" dt="2021-04-06T12:31:58.719" v="2730" actId="26606"/>
          <ac:cxnSpMkLst>
            <pc:docMk/>
            <pc:sldMk cId="3232898989" sldId="263"/>
            <ac:cxnSpMk id="14" creationId="{7E1D4427-852B-4B37-8E76-0E9F1810BA2A}"/>
          </ac:cxnSpMkLst>
        </pc:cxnChg>
        <pc:cxnChg chg="add del">
          <ac:chgData name="Abhiroop Mukherjee" userId="5fbc6062963ca2c0" providerId="LiveId" clId="{BA04AB18-81BA-44F6-8A17-E30D392E2E82}" dt="2021-04-06T12:31:58.719" v="2730" actId="26606"/>
          <ac:cxnSpMkLst>
            <pc:docMk/>
            <pc:sldMk cId="3232898989" sldId="263"/>
            <ac:cxnSpMk id="18" creationId="{5C6A2BAE-B461-4B55-8E1F-0722ABDD1393}"/>
          </ac:cxnSpMkLst>
        </pc:cxnChg>
        <pc:cxnChg chg="add del">
          <ac:chgData name="Abhiroop Mukherjee" userId="5fbc6062963ca2c0" providerId="LiveId" clId="{BA04AB18-81BA-44F6-8A17-E30D392E2E82}" dt="2021-04-06T12:32:11.451" v="2735" actId="26606"/>
          <ac:cxnSpMkLst>
            <pc:docMk/>
            <pc:sldMk cId="3232898989" sldId="263"/>
            <ac:cxnSpMk id="30" creationId="{7E1D4427-852B-4B37-8E76-0E9F1810BA2A}"/>
          </ac:cxnSpMkLst>
        </pc:cxnChg>
        <pc:cxnChg chg="add del">
          <ac:chgData name="Abhiroop Mukherjee" userId="5fbc6062963ca2c0" providerId="LiveId" clId="{BA04AB18-81BA-44F6-8A17-E30D392E2E82}" dt="2021-04-06T12:32:11.451" v="2735" actId="26606"/>
          <ac:cxnSpMkLst>
            <pc:docMk/>
            <pc:sldMk cId="3232898989" sldId="263"/>
            <ac:cxnSpMk id="32" creationId="{5C6A2BAE-B461-4B55-8E1F-0722ABDD1393}"/>
          </ac:cxnSpMkLst>
        </pc:cxnChg>
        <pc:cxnChg chg="add">
          <ac:chgData name="Abhiroop Mukherjee" userId="5fbc6062963ca2c0" providerId="LiveId" clId="{BA04AB18-81BA-44F6-8A17-E30D392E2E82}" dt="2021-04-06T12:32:25.978" v="2737" actId="26606"/>
          <ac:cxnSpMkLst>
            <pc:docMk/>
            <pc:sldMk cId="3232898989" sldId="263"/>
            <ac:cxnSpMk id="52" creationId="{C947DF4A-614C-4B4C-8B80-E5B9D8E8CFED}"/>
          </ac:cxnSpMkLst>
        </pc:cxnChg>
      </pc:sldChg>
      <pc:sldChg chg="addSp delSp modSp mod setBg">
        <pc:chgData name="Abhiroop Mukherjee" userId="5fbc6062963ca2c0" providerId="LiveId" clId="{BA04AB18-81BA-44F6-8A17-E30D392E2E82}" dt="2021-04-06T12:34:43.635" v="3034" actId="20577"/>
        <pc:sldMkLst>
          <pc:docMk/>
          <pc:sldMk cId="162693734" sldId="264"/>
        </pc:sldMkLst>
        <pc:spChg chg="mod">
          <ac:chgData name="Abhiroop Mukherjee" userId="5fbc6062963ca2c0" providerId="LiveId" clId="{BA04AB18-81BA-44F6-8A17-E30D392E2E82}" dt="2021-04-06T12:33:54.238" v="2954" actId="26606"/>
          <ac:spMkLst>
            <pc:docMk/>
            <pc:sldMk cId="162693734" sldId="264"/>
            <ac:spMk id="2" creationId="{599A5827-52EB-4503-B93E-93FDF28C294E}"/>
          </ac:spMkLst>
        </pc:spChg>
        <pc:spChg chg="add del">
          <ac:chgData name="Abhiroop Mukherjee" userId="5fbc6062963ca2c0" providerId="LiveId" clId="{BA04AB18-81BA-44F6-8A17-E30D392E2E82}" dt="2021-04-06T12:33:54.238" v="2954" actId="26606"/>
          <ac:spMkLst>
            <pc:docMk/>
            <pc:sldMk cId="162693734" sldId="264"/>
            <ac:spMk id="10" creationId="{4E4490D0-3672-446A-AC12-B4830333BDDD}"/>
          </ac:spMkLst>
        </pc:spChg>
        <pc:spChg chg="add del">
          <ac:chgData name="Abhiroop Mukherjee" userId="5fbc6062963ca2c0" providerId="LiveId" clId="{BA04AB18-81BA-44F6-8A17-E30D392E2E82}" dt="2021-04-06T12:33:54.238" v="2954" actId="26606"/>
          <ac:spMkLst>
            <pc:docMk/>
            <pc:sldMk cId="162693734" sldId="264"/>
            <ac:spMk id="12" creationId="{39CB82C2-DF65-4EC1-8280-F201D50F570B}"/>
          </ac:spMkLst>
        </pc:spChg>
        <pc:spChg chg="add del">
          <ac:chgData name="Abhiroop Mukherjee" userId="5fbc6062963ca2c0" providerId="LiveId" clId="{BA04AB18-81BA-44F6-8A17-E30D392E2E82}" dt="2021-04-06T12:33:54.238" v="2954" actId="26606"/>
          <ac:spMkLst>
            <pc:docMk/>
            <pc:sldMk cId="162693734" sldId="264"/>
            <ac:spMk id="16" creationId="{FA4CD5CB-D209-4D70-8CA4-629731C59219}"/>
          </ac:spMkLst>
        </pc:spChg>
        <pc:spChg chg="add del">
          <ac:chgData name="Abhiroop Mukherjee" userId="5fbc6062963ca2c0" providerId="LiveId" clId="{BA04AB18-81BA-44F6-8A17-E30D392E2E82}" dt="2021-04-06T12:33:54.238" v="2954" actId="26606"/>
          <ac:spMkLst>
            <pc:docMk/>
            <pc:sldMk cId="162693734" sldId="264"/>
            <ac:spMk id="20" creationId="{B4C27B90-DF2B-4D00-BA07-18ED774CD2F1}"/>
          </ac:spMkLst>
        </pc:spChg>
        <pc:spChg chg="add del">
          <ac:chgData name="Abhiroop Mukherjee" userId="5fbc6062963ca2c0" providerId="LiveId" clId="{BA04AB18-81BA-44F6-8A17-E30D392E2E82}" dt="2021-04-06T12:33:54.238" v="2954" actId="26606"/>
          <ac:spMkLst>
            <pc:docMk/>
            <pc:sldMk cId="162693734" sldId="264"/>
            <ac:spMk id="22" creationId="{593ACC25-C262-417A-8AA9-0641C772BDB6}"/>
          </ac:spMkLst>
        </pc:spChg>
        <pc:spChg chg="add mod">
          <ac:chgData name="Abhiroop Mukherjee" userId="5fbc6062963ca2c0" providerId="LiveId" clId="{BA04AB18-81BA-44F6-8A17-E30D392E2E82}" dt="2021-04-06T12:34:43.635" v="3034" actId="20577"/>
          <ac:spMkLst>
            <pc:docMk/>
            <pc:sldMk cId="162693734" sldId="264"/>
            <ac:spMk id="26" creationId="{EB8091F3-6CBE-47DB-8651-DD9C298B089F}"/>
          </ac:spMkLst>
        </pc:spChg>
        <pc:spChg chg="add">
          <ac:chgData name="Abhiroop Mukherjee" userId="5fbc6062963ca2c0" providerId="LiveId" clId="{BA04AB18-81BA-44F6-8A17-E30D392E2E82}" dt="2021-04-06T12:33:54.238" v="2954" actId="26606"/>
          <ac:spMkLst>
            <pc:docMk/>
            <pc:sldMk cId="162693734" sldId="264"/>
            <ac:spMk id="29" creationId="{284B70D5-875B-433D-BDBD-1522A85D6C1D}"/>
          </ac:spMkLst>
        </pc:spChg>
        <pc:spChg chg="add">
          <ac:chgData name="Abhiroop Mukherjee" userId="5fbc6062963ca2c0" providerId="LiveId" clId="{BA04AB18-81BA-44F6-8A17-E30D392E2E82}" dt="2021-04-06T12:33:54.238" v="2954" actId="26606"/>
          <ac:spMkLst>
            <pc:docMk/>
            <pc:sldMk cId="162693734" sldId="264"/>
            <ac:spMk id="33" creationId="{1E299956-A9E7-4FC1-A0B1-D590CA9730E8}"/>
          </ac:spMkLst>
        </pc:spChg>
        <pc:spChg chg="add">
          <ac:chgData name="Abhiroop Mukherjee" userId="5fbc6062963ca2c0" providerId="LiveId" clId="{BA04AB18-81BA-44F6-8A17-E30D392E2E82}" dt="2021-04-06T12:33:54.238" v="2954" actId="26606"/>
          <ac:spMkLst>
            <pc:docMk/>
            <pc:sldMk cId="162693734" sldId="264"/>
            <ac:spMk id="35" creationId="{17FC539C-B783-4B03-9F9E-D13430F3F64F}"/>
          </ac:spMkLst>
        </pc:spChg>
        <pc:picChg chg="mod">
          <ac:chgData name="Abhiroop Mukherjee" userId="5fbc6062963ca2c0" providerId="LiveId" clId="{BA04AB18-81BA-44F6-8A17-E30D392E2E82}" dt="2021-04-06T12:33:54.238" v="2954" actId="26606"/>
          <ac:picMkLst>
            <pc:docMk/>
            <pc:sldMk cId="162693734" sldId="264"/>
            <ac:picMk id="5" creationId="{4C497ACA-DC67-4A9F-A0B8-459EE13FC699}"/>
          </ac:picMkLst>
        </pc:picChg>
        <pc:cxnChg chg="add del">
          <ac:chgData name="Abhiroop Mukherjee" userId="5fbc6062963ca2c0" providerId="LiveId" clId="{BA04AB18-81BA-44F6-8A17-E30D392E2E82}" dt="2021-04-06T12:33:54.238" v="2954" actId="26606"/>
          <ac:cxnSpMkLst>
            <pc:docMk/>
            <pc:sldMk cId="162693734" sldId="264"/>
            <ac:cxnSpMk id="14" creationId="{7E1D4427-852B-4B37-8E76-0E9F1810BA2A}"/>
          </ac:cxnSpMkLst>
        </pc:cxnChg>
        <pc:cxnChg chg="add del">
          <ac:chgData name="Abhiroop Mukherjee" userId="5fbc6062963ca2c0" providerId="LiveId" clId="{BA04AB18-81BA-44F6-8A17-E30D392E2E82}" dt="2021-04-06T12:33:54.238" v="2954" actId="26606"/>
          <ac:cxnSpMkLst>
            <pc:docMk/>
            <pc:sldMk cId="162693734" sldId="264"/>
            <ac:cxnSpMk id="18" creationId="{5C6A2BAE-B461-4B55-8E1F-0722ABDD1393}"/>
          </ac:cxnSpMkLst>
        </pc:cxnChg>
        <pc:cxnChg chg="add">
          <ac:chgData name="Abhiroop Mukherjee" userId="5fbc6062963ca2c0" providerId="LiveId" clId="{BA04AB18-81BA-44F6-8A17-E30D392E2E82}" dt="2021-04-06T12:33:54.238" v="2954" actId="26606"/>
          <ac:cxnSpMkLst>
            <pc:docMk/>
            <pc:sldMk cId="162693734" sldId="264"/>
            <ac:cxnSpMk id="31" creationId="{C947DF4A-614C-4B4C-8B80-E5B9D8E8CFED}"/>
          </ac:cxnSpMkLst>
        </pc:cxnChg>
      </pc:sldChg>
      <pc:sldChg chg="modSp del mod">
        <pc:chgData name="Abhiroop Mukherjee" userId="5fbc6062963ca2c0" providerId="LiveId" clId="{BA04AB18-81BA-44F6-8A17-E30D392E2E82}" dt="2021-04-06T12:35:49.532" v="3100" actId="47"/>
        <pc:sldMkLst>
          <pc:docMk/>
          <pc:sldMk cId="4195108677" sldId="265"/>
        </pc:sldMkLst>
        <pc:spChg chg="mod">
          <ac:chgData name="Abhiroop Mukherjee" userId="5fbc6062963ca2c0" providerId="LiveId" clId="{BA04AB18-81BA-44F6-8A17-E30D392E2E82}" dt="2021-04-06T11:57:05.255" v="20"/>
          <ac:spMkLst>
            <pc:docMk/>
            <pc:sldMk cId="4195108677" sldId="265"/>
            <ac:spMk id="2" creationId="{5CF5826C-7FCF-4855-A452-6D976614E0AD}"/>
          </ac:spMkLst>
        </pc:spChg>
        <pc:spChg chg="mod">
          <ac:chgData name="Abhiroop Mukherjee" userId="5fbc6062963ca2c0" providerId="LiveId" clId="{BA04AB18-81BA-44F6-8A17-E30D392E2E82}" dt="2021-04-06T12:35:03.438" v="3041" actId="1076"/>
          <ac:spMkLst>
            <pc:docMk/>
            <pc:sldMk cId="4195108677" sldId="265"/>
            <ac:spMk id="3" creationId="{A1FB3188-EDA2-41D1-B583-916BACC6D4AA}"/>
          </ac:spMkLst>
        </pc:spChg>
      </pc:sldChg>
      <pc:sldChg chg="addSp delSp modSp mod setBg">
        <pc:chgData name="Abhiroop Mukherjee" userId="5fbc6062963ca2c0" providerId="LiveId" clId="{BA04AB18-81BA-44F6-8A17-E30D392E2E82}" dt="2021-04-06T13:01:13.704" v="3810" actId="20577"/>
        <pc:sldMkLst>
          <pc:docMk/>
          <pc:sldMk cId="3066035579" sldId="266"/>
        </pc:sldMkLst>
        <pc:spChg chg="mod">
          <ac:chgData name="Abhiroop Mukherjee" userId="5fbc6062963ca2c0" providerId="LiveId" clId="{BA04AB18-81BA-44F6-8A17-E30D392E2E82}" dt="2021-04-06T12:41:48.302" v="3180" actId="26606"/>
          <ac:spMkLst>
            <pc:docMk/>
            <pc:sldMk cId="3066035579" sldId="266"/>
            <ac:spMk id="2" creationId="{0CF820E1-E514-4B58-98AB-89F302D91E31}"/>
          </ac:spMkLst>
        </pc:spChg>
        <pc:spChg chg="add mod">
          <ac:chgData name="Abhiroop Mukherjee" userId="5fbc6062963ca2c0" providerId="LiveId" clId="{BA04AB18-81BA-44F6-8A17-E30D392E2E82}" dt="2021-04-06T13:01:13.704" v="3810" actId="20577"/>
          <ac:spMkLst>
            <pc:docMk/>
            <pc:sldMk cId="3066035579" sldId="266"/>
            <ac:spMk id="9" creationId="{FB3ADEF1-B48E-4597-8478-E89F81BA647C}"/>
          </ac:spMkLst>
        </pc:spChg>
        <pc:spChg chg="add del">
          <ac:chgData name="Abhiroop Mukherjee" userId="5fbc6062963ca2c0" providerId="LiveId" clId="{BA04AB18-81BA-44F6-8A17-E30D392E2E82}" dt="2021-04-06T12:54:07.920" v="3194" actId="26606"/>
          <ac:spMkLst>
            <pc:docMk/>
            <pc:sldMk cId="3066035579" sldId="266"/>
            <ac:spMk id="12" creationId="{284B70D5-875B-433D-BDBD-1522A85D6C1D}"/>
          </ac:spMkLst>
        </pc:spChg>
        <pc:spChg chg="add del">
          <ac:chgData name="Abhiroop Mukherjee" userId="5fbc6062963ca2c0" providerId="LiveId" clId="{BA04AB18-81BA-44F6-8A17-E30D392E2E82}" dt="2021-04-06T12:54:07.920" v="3194" actId="26606"/>
          <ac:spMkLst>
            <pc:docMk/>
            <pc:sldMk cId="3066035579" sldId="266"/>
            <ac:spMk id="16" creationId="{1E299956-A9E7-4FC1-A0B1-D590CA9730E8}"/>
          </ac:spMkLst>
        </pc:spChg>
        <pc:spChg chg="add del">
          <ac:chgData name="Abhiroop Mukherjee" userId="5fbc6062963ca2c0" providerId="LiveId" clId="{BA04AB18-81BA-44F6-8A17-E30D392E2E82}" dt="2021-04-06T12:54:07.920" v="3194" actId="26606"/>
          <ac:spMkLst>
            <pc:docMk/>
            <pc:sldMk cId="3066035579" sldId="266"/>
            <ac:spMk id="18" creationId="{17FC539C-B783-4B03-9F9E-D13430F3F64F}"/>
          </ac:spMkLst>
        </pc:spChg>
        <pc:spChg chg="add del">
          <ac:chgData name="Abhiroop Mukherjee" userId="5fbc6062963ca2c0" providerId="LiveId" clId="{BA04AB18-81BA-44F6-8A17-E30D392E2E82}" dt="2021-04-06T12:54:06.514" v="3189" actId="26606"/>
          <ac:spMkLst>
            <pc:docMk/>
            <pc:sldMk cId="3066035579" sldId="266"/>
            <ac:spMk id="23" creationId="{284B70D5-875B-433D-BDBD-1522A85D6C1D}"/>
          </ac:spMkLst>
        </pc:spChg>
        <pc:spChg chg="add del">
          <ac:chgData name="Abhiroop Mukherjee" userId="5fbc6062963ca2c0" providerId="LiveId" clId="{BA04AB18-81BA-44F6-8A17-E30D392E2E82}" dt="2021-04-06T12:54:06.514" v="3189" actId="26606"/>
          <ac:spMkLst>
            <pc:docMk/>
            <pc:sldMk cId="3066035579" sldId="266"/>
            <ac:spMk id="27" creationId="{1E299956-A9E7-4FC1-A0B1-D590CA9730E8}"/>
          </ac:spMkLst>
        </pc:spChg>
        <pc:spChg chg="add del">
          <ac:chgData name="Abhiroop Mukherjee" userId="5fbc6062963ca2c0" providerId="LiveId" clId="{BA04AB18-81BA-44F6-8A17-E30D392E2E82}" dt="2021-04-06T12:54:06.514" v="3189" actId="26606"/>
          <ac:spMkLst>
            <pc:docMk/>
            <pc:sldMk cId="3066035579" sldId="266"/>
            <ac:spMk id="29" creationId="{17FC539C-B783-4B03-9F9E-D13430F3F64F}"/>
          </ac:spMkLst>
        </pc:spChg>
        <pc:spChg chg="add del">
          <ac:chgData name="Abhiroop Mukherjee" userId="5fbc6062963ca2c0" providerId="LiveId" clId="{BA04AB18-81BA-44F6-8A17-E30D392E2E82}" dt="2021-04-06T12:54:07.475" v="3191" actId="26606"/>
          <ac:spMkLst>
            <pc:docMk/>
            <pc:sldMk cId="3066035579" sldId="266"/>
            <ac:spMk id="31" creationId="{10162E77-11AD-44A7-84EC-40C59EEFBD2E}"/>
          </ac:spMkLst>
        </pc:spChg>
        <pc:spChg chg="add del">
          <ac:chgData name="Abhiroop Mukherjee" userId="5fbc6062963ca2c0" providerId="LiveId" clId="{BA04AB18-81BA-44F6-8A17-E30D392E2E82}" dt="2021-04-06T12:54:07.475" v="3191" actId="26606"/>
          <ac:spMkLst>
            <pc:docMk/>
            <pc:sldMk cId="3066035579" sldId="266"/>
            <ac:spMk id="33" creationId="{6329CBCE-21AE-419D-AC1F-8ACF510A6670}"/>
          </ac:spMkLst>
        </pc:spChg>
        <pc:spChg chg="add del">
          <ac:chgData name="Abhiroop Mukherjee" userId="5fbc6062963ca2c0" providerId="LiveId" clId="{BA04AB18-81BA-44F6-8A17-E30D392E2E82}" dt="2021-04-06T12:54:07.475" v="3191" actId="26606"/>
          <ac:spMkLst>
            <pc:docMk/>
            <pc:sldMk cId="3066035579" sldId="266"/>
            <ac:spMk id="34" creationId="{FF2DA012-1414-493D-888F-5D99D0BDA322}"/>
          </ac:spMkLst>
        </pc:spChg>
        <pc:spChg chg="add del">
          <ac:chgData name="Abhiroop Mukherjee" userId="5fbc6062963ca2c0" providerId="LiveId" clId="{BA04AB18-81BA-44F6-8A17-E30D392E2E82}" dt="2021-04-06T12:54:07.907" v="3193" actId="26606"/>
          <ac:spMkLst>
            <pc:docMk/>
            <pc:sldMk cId="3066035579" sldId="266"/>
            <ac:spMk id="36" creationId="{284B70D5-875B-433D-BDBD-1522A85D6C1D}"/>
          </ac:spMkLst>
        </pc:spChg>
        <pc:spChg chg="add del">
          <ac:chgData name="Abhiroop Mukherjee" userId="5fbc6062963ca2c0" providerId="LiveId" clId="{BA04AB18-81BA-44F6-8A17-E30D392E2E82}" dt="2021-04-06T12:54:07.907" v="3193" actId="26606"/>
          <ac:spMkLst>
            <pc:docMk/>
            <pc:sldMk cId="3066035579" sldId="266"/>
            <ac:spMk id="38" creationId="{1E299956-A9E7-4FC1-A0B1-D590CA9730E8}"/>
          </ac:spMkLst>
        </pc:spChg>
        <pc:spChg chg="add del">
          <ac:chgData name="Abhiroop Mukherjee" userId="5fbc6062963ca2c0" providerId="LiveId" clId="{BA04AB18-81BA-44F6-8A17-E30D392E2E82}" dt="2021-04-06T12:54:07.907" v="3193" actId="26606"/>
          <ac:spMkLst>
            <pc:docMk/>
            <pc:sldMk cId="3066035579" sldId="266"/>
            <ac:spMk id="39" creationId="{17FC539C-B783-4B03-9F9E-D13430F3F64F}"/>
          </ac:spMkLst>
        </pc:spChg>
        <pc:spChg chg="add">
          <ac:chgData name="Abhiroop Mukherjee" userId="5fbc6062963ca2c0" providerId="LiveId" clId="{BA04AB18-81BA-44F6-8A17-E30D392E2E82}" dt="2021-04-06T12:54:07.920" v="3194" actId="26606"/>
          <ac:spMkLst>
            <pc:docMk/>
            <pc:sldMk cId="3066035579" sldId="266"/>
            <ac:spMk id="41" creationId="{10162E77-11AD-44A7-84EC-40C59EEFBD2E}"/>
          </ac:spMkLst>
        </pc:spChg>
        <pc:spChg chg="add">
          <ac:chgData name="Abhiroop Mukherjee" userId="5fbc6062963ca2c0" providerId="LiveId" clId="{BA04AB18-81BA-44F6-8A17-E30D392E2E82}" dt="2021-04-06T12:54:07.920" v="3194" actId="26606"/>
          <ac:spMkLst>
            <pc:docMk/>
            <pc:sldMk cId="3066035579" sldId="266"/>
            <ac:spMk id="43" creationId="{6329CBCE-21AE-419D-AC1F-8ACF510A6670}"/>
          </ac:spMkLst>
        </pc:spChg>
        <pc:spChg chg="add">
          <ac:chgData name="Abhiroop Mukherjee" userId="5fbc6062963ca2c0" providerId="LiveId" clId="{BA04AB18-81BA-44F6-8A17-E30D392E2E82}" dt="2021-04-06T12:54:07.920" v="3194" actId="26606"/>
          <ac:spMkLst>
            <pc:docMk/>
            <pc:sldMk cId="3066035579" sldId="266"/>
            <ac:spMk id="44" creationId="{FF2DA012-1414-493D-888F-5D99D0BDA322}"/>
          </ac:spMkLst>
        </pc:spChg>
        <pc:picChg chg="mod">
          <ac:chgData name="Abhiroop Mukherjee" userId="5fbc6062963ca2c0" providerId="LiveId" clId="{BA04AB18-81BA-44F6-8A17-E30D392E2E82}" dt="2021-04-06T12:54:07.920" v="3194" actId="26606"/>
          <ac:picMkLst>
            <pc:docMk/>
            <pc:sldMk cId="3066035579" sldId="266"/>
            <ac:picMk id="5" creationId="{66ACF5EE-B012-4BDB-A31F-C5EBFB1ECF9F}"/>
          </ac:picMkLst>
        </pc:picChg>
        <pc:cxnChg chg="add del">
          <ac:chgData name="Abhiroop Mukherjee" userId="5fbc6062963ca2c0" providerId="LiveId" clId="{BA04AB18-81BA-44F6-8A17-E30D392E2E82}" dt="2021-04-06T12:54:07.920" v="3194" actId="26606"/>
          <ac:cxnSpMkLst>
            <pc:docMk/>
            <pc:sldMk cId="3066035579" sldId="266"/>
            <ac:cxnSpMk id="14" creationId="{C947DF4A-614C-4B4C-8B80-E5B9D8E8CFED}"/>
          </ac:cxnSpMkLst>
        </pc:cxnChg>
        <pc:cxnChg chg="add del">
          <ac:chgData name="Abhiroop Mukherjee" userId="5fbc6062963ca2c0" providerId="LiveId" clId="{BA04AB18-81BA-44F6-8A17-E30D392E2E82}" dt="2021-04-06T12:54:06.514" v="3189" actId="26606"/>
          <ac:cxnSpMkLst>
            <pc:docMk/>
            <pc:sldMk cId="3066035579" sldId="266"/>
            <ac:cxnSpMk id="25" creationId="{C947DF4A-614C-4B4C-8B80-E5B9D8E8CFED}"/>
          </ac:cxnSpMkLst>
        </pc:cxnChg>
        <pc:cxnChg chg="add del">
          <ac:chgData name="Abhiroop Mukherjee" userId="5fbc6062963ca2c0" providerId="LiveId" clId="{BA04AB18-81BA-44F6-8A17-E30D392E2E82}" dt="2021-04-06T12:54:07.475" v="3191" actId="26606"/>
          <ac:cxnSpMkLst>
            <pc:docMk/>
            <pc:sldMk cId="3066035579" sldId="266"/>
            <ac:cxnSpMk id="32" creationId="{5AB158E9-1B40-4CD6-95F0-95CA11DF7B7A}"/>
          </ac:cxnSpMkLst>
        </pc:cxnChg>
        <pc:cxnChg chg="add del">
          <ac:chgData name="Abhiroop Mukherjee" userId="5fbc6062963ca2c0" providerId="LiveId" clId="{BA04AB18-81BA-44F6-8A17-E30D392E2E82}" dt="2021-04-06T12:54:07.907" v="3193" actId="26606"/>
          <ac:cxnSpMkLst>
            <pc:docMk/>
            <pc:sldMk cId="3066035579" sldId="266"/>
            <ac:cxnSpMk id="37" creationId="{C947DF4A-614C-4B4C-8B80-E5B9D8E8CFED}"/>
          </ac:cxnSpMkLst>
        </pc:cxnChg>
        <pc:cxnChg chg="add">
          <ac:chgData name="Abhiroop Mukherjee" userId="5fbc6062963ca2c0" providerId="LiveId" clId="{BA04AB18-81BA-44F6-8A17-E30D392E2E82}" dt="2021-04-06T12:54:07.920" v="3194" actId="26606"/>
          <ac:cxnSpMkLst>
            <pc:docMk/>
            <pc:sldMk cId="3066035579" sldId="266"/>
            <ac:cxnSpMk id="42" creationId="{5AB158E9-1B40-4CD6-95F0-95CA11DF7B7A}"/>
          </ac:cxnSpMkLst>
        </pc:cxnChg>
      </pc:sldChg>
      <pc:sldChg chg="addSp delSp modSp mod setBg setClrOvrMap">
        <pc:chgData name="Abhiroop Mukherjee" userId="5fbc6062963ca2c0" providerId="LiveId" clId="{BA04AB18-81BA-44F6-8A17-E30D392E2E82}" dt="2021-04-06T13:02:53.812" v="3819" actId="2085"/>
        <pc:sldMkLst>
          <pc:docMk/>
          <pc:sldMk cId="87491666" sldId="267"/>
        </pc:sldMkLst>
        <pc:spChg chg="mod">
          <ac:chgData name="Abhiroop Mukherjee" userId="5fbc6062963ca2c0" providerId="LiveId" clId="{BA04AB18-81BA-44F6-8A17-E30D392E2E82}" dt="2021-04-06T13:02:07.896" v="3817" actId="26606"/>
          <ac:spMkLst>
            <pc:docMk/>
            <pc:sldMk cId="87491666" sldId="267"/>
            <ac:spMk id="2" creationId="{1771E5D7-26CB-4F5E-9EFD-797FFC8241CF}"/>
          </ac:spMkLst>
        </pc:spChg>
        <pc:spChg chg="mod">
          <ac:chgData name="Abhiroop Mukherjee" userId="5fbc6062963ca2c0" providerId="LiveId" clId="{BA04AB18-81BA-44F6-8A17-E30D392E2E82}" dt="2021-04-06T13:02:07.896" v="3817" actId="26606"/>
          <ac:spMkLst>
            <pc:docMk/>
            <pc:sldMk cId="87491666" sldId="267"/>
            <ac:spMk id="3" creationId="{8C1A0A05-7284-47B2-BB30-FCEB6D32D7EB}"/>
          </ac:spMkLst>
        </pc:spChg>
        <pc:spChg chg="del mod topLvl">
          <ac:chgData name="Abhiroop Mukherjee" userId="5fbc6062963ca2c0" providerId="LiveId" clId="{BA04AB18-81BA-44F6-8A17-E30D392E2E82}" dt="2021-04-06T13:01:36.477" v="3812" actId="478"/>
          <ac:spMkLst>
            <pc:docMk/>
            <pc:sldMk cId="87491666" sldId="267"/>
            <ac:spMk id="6" creationId="{A8C911DD-4244-4DBE-887F-149CFF5FBF0D}"/>
          </ac:spMkLst>
        </pc:spChg>
        <pc:spChg chg="del mod topLvl">
          <ac:chgData name="Abhiroop Mukherjee" userId="5fbc6062963ca2c0" providerId="LiveId" clId="{BA04AB18-81BA-44F6-8A17-E30D392E2E82}" dt="2021-04-06T13:01:51.037" v="3813" actId="478"/>
          <ac:spMkLst>
            <pc:docMk/>
            <pc:sldMk cId="87491666" sldId="267"/>
            <ac:spMk id="8" creationId="{17D9108C-F44A-40FA-8AA5-74449723897E}"/>
          </ac:spMkLst>
        </pc:spChg>
        <pc:spChg chg="add del">
          <ac:chgData name="Abhiroop Mukherjee" userId="5fbc6062963ca2c0" providerId="LiveId" clId="{BA04AB18-81BA-44F6-8A17-E30D392E2E82}" dt="2021-04-06T12:36:08.694" v="3102" actId="26606"/>
          <ac:spMkLst>
            <pc:docMk/>
            <pc:sldMk cId="87491666" sldId="267"/>
            <ac:spMk id="10" creationId="{C33BF9DD-8A45-4EEE-B231-0A14D322E5F9}"/>
          </ac:spMkLst>
        </pc:spChg>
        <pc:spChg chg="add del">
          <ac:chgData name="Abhiroop Mukherjee" userId="5fbc6062963ca2c0" providerId="LiveId" clId="{BA04AB18-81BA-44F6-8A17-E30D392E2E82}" dt="2021-04-06T12:36:12.122" v="3104" actId="26606"/>
          <ac:spMkLst>
            <pc:docMk/>
            <pc:sldMk cId="87491666" sldId="267"/>
            <ac:spMk id="11" creationId="{C609E9FA-BDDE-45C4-8F5E-974D4208D2EA}"/>
          </ac:spMkLst>
        </pc:spChg>
        <pc:spChg chg="add del">
          <ac:chgData name="Abhiroop Mukherjee" userId="5fbc6062963ca2c0" providerId="LiveId" clId="{BA04AB18-81BA-44F6-8A17-E30D392E2E82}" dt="2021-04-06T12:36:12.122" v="3104" actId="26606"/>
          <ac:spMkLst>
            <pc:docMk/>
            <pc:sldMk cId="87491666" sldId="267"/>
            <ac:spMk id="13" creationId="{7737E529-E43B-4948-B3C4-7F6B806FCCFD}"/>
          </ac:spMkLst>
        </pc:spChg>
        <pc:spChg chg="add del">
          <ac:chgData name="Abhiroop Mukherjee" userId="5fbc6062963ca2c0" providerId="LiveId" clId="{BA04AB18-81BA-44F6-8A17-E30D392E2E82}" dt="2021-04-06T12:36:08.694" v="3102" actId="26606"/>
          <ac:spMkLst>
            <pc:docMk/>
            <pc:sldMk cId="87491666" sldId="267"/>
            <ac:spMk id="14" creationId="{D5FBCAC9-BD8B-4F3B-AD74-EF37D4211349}"/>
          </ac:spMkLst>
        </pc:spChg>
        <pc:spChg chg="add del">
          <ac:chgData name="Abhiroop Mukherjee" userId="5fbc6062963ca2c0" providerId="LiveId" clId="{BA04AB18-81BA-44F6-8A17-E30D392E2E82}" dt="2021-04-06T12:36:15.465" v="3106" actId="26606"/>
          <ac:spMkLst>
            <pc:docMk/>
            <pc:sldMk cId="87491666" sldId="267"/>
            <ac:spMk id="15" creationId="{C33BF9DD-8A45-4EEE-B231-0A14D322E5F9}"/>
          </ac:spMkLst>
        </pc:spChg>
        <pc:spChg chg="add del">
          <ac:chgData name="Abhiroop Mukherjee" userId="5fbc6062963ca2c0" providerId="LiveId" clId="{BA04AB18-81BA-44F6-8A17-E30D392E2E82}" dt="2021-04-06T12:36:08.694" v="3102" actId="26606"/>
          <ac:spMkLst>
            <pc:docMk/>
            <pc:sldMk cId="87491666" sldId="267"/>
            <ac:spMk id="16" creationId="{9556C5A8-AD7E-4CE7-87BE-9EA3B5E1786F}"/>
          </ac:spMkLst>
        </pc:spChg>
        <pc:spChg chg="add del">
          <ac:chgData name="Abhiroop Mukherjee" userId="5fbc6062963ca2c0" providerId="LiveId" clId="{BA04AB18-81BA-44F6-8A17-E30D392E2E82}" dt="2021-04-06T12:36:15.465" v="3106" actId="26606"/>
          <ac:spMkLst>
            <pc:docMk/>
            <pc:sldMk cId="87491666" sldId="267"/>
            <ac:spMk id="19" creationId="{D5FBCAC9-BD8B-4F3B-AD74-EF37D4211349}"/>
          </ac:spMkLst>
        </pc:spChg>
        <pc:spChg chg="add del">
          <ac:chgData name="Abhiroop Mukherjee" userId="5fbc6062963ca2c0" providerId="LiveId" clId="{BA04AB18-81BA-44F6-8A17-E30D392E2E82}" dt="2021-04-06T12:36:15.465" v="3106" actId="26606"/>
          <ac:spMkLst>
            <pc:docMk/>
            <pc:sldMk cId="87491666" sldId="267"/>
            <ac:spMk id="20" creationId="{9556C5A8-AD7E-4CE7-87BE-9EA3B5E1786F}"/>
          </ac:spMkLst>
        </pc:spChg>
        <pc:spChg chg="add del">
          <ac:chgData name="Abhiroop Mukherjee" userId="5fbc6062963ca2c0" providerId="LiveId" clId="{BA04AB18-81BA-44F6-8A17-E30D392E2E82}" dt="2021-04-06T12:36:44.475" v="3110" actId="26606"/>
          <ac:spMkLst>
            <pc:docMk/>
            <pc:sldMk cId="87491666" sldId="267"/>
            <ac:spMk id="22" creationId="{311973C2-EB8B-452A-A698-4A252FD3AE28}"/>
          </ac:spMkLst>
        </pc:spChg>
        <pc:spChg chg="add del">
          <ac:chgData name="Abhiroop Mukherjee" userId="5fbc6062963ca2c0" providerId="LiveId" clId="{BA04AB18-81BA-44F6-8A17-E30D392E2E82}" dt="2021-04-06T12:36:44.475" v="3110" actId="26606"/>
          <ac:spMkLst>
            <pc:docMk/>
            <pc:sldMk cId="87491666" sldId="267"/>
            <ac:spMk id="23" creationId="{10162E77-11AD-44A7-84EC-40C59EEFBD2E}"/>
          </ac:spMkLst>
        </pc:spChg>
        <pc:spChg chg="add del">
          <ac:chgData name="Abhiroop Mukherjee" userId="5fbc6062963ca2c0" providerId="LiveId" clId="{BA04AB18-81BA-44F6-8A17-E30D392E2E82}" dt="2021-04-06T12:36:52.319" v="3111" actId="26606"/>
          <ac:spMkLst>
            <pc:docMk/>
            <pc:sldMk cId="87491666" sldId="267"/>
            <ac:spMk id="30" creationId="{3741B58E-3B65-4A01-A276-975AB2CF8A08}"/>
          </ac:spMkLst>
        </pc:spChg>
        <pc:spChg chg="add del">
          <ac:chgData name="Abhiroop Mukherjee" userId="5fbc6062963ca2c0" providerId="LiveId" clId="{BA04AB18-81BA-44F6-8A17-E30D392E2E82}" dt="2021-04-06T12:36:52.319" v="3111" actId="26606"/>
          <ac:spMkLst>
            <pc:docMk/>
            <pc:sldMk cId="87491666" sldId="267"/>
            <ac:spMk id="32" creationId="{7AAC67C3-831B-4AB1-A259-DFB839CAFAFC}"/>
          </ac:spMkLst>
        </pc:spChg>
        <pc:spChg chg="add del">
          <ac:chgData name="Abhiroop Mukherjee" userId="5fbc6062963ca2c0" providerId="LiveId" clId="{BA04AB18-81BA-44F6-8A17-E30D392E2E82}" dt="2021-04-06T12:36:52.319" v="3111" actId="26606"/>
          <ac:spMkLst>
            <pc:docMk/>
            <pc:sldMk cId="87491666" sldId="267"/>
            <ac:spMk id="34" creationId="{054B3F04-9EAC-45C0-B3CE-0387EEA10A0C}"/>
          </ac:spMkLst>
        </pc:spChg>
        <pc:spChg chg="add del">
          <ac:chgData name="Abhiroop Mukherjee" userId="5fbc6062963ca2c0" providerId="LiveId" clId="{BA04AB18-81BA-44F6-8A17-E30D392E2E82}" dt="2021-04-06T13:01:53.394" v="3814" actId="26606"/>
          <ac:spMkLst>
            <pc:docMk/>
            <pc:sldMk cId="87491666" sldId="267"/>
            <ac:spMk id="41" creationId="{C33BF9DD-8A45-4EEE-B231-0A14D322E5F9}"/>
          </ac:spMkLst>
        </pc:spChg>
        <pc:spChg chg="add del">
          <ac:chgData name="Abhiroop Mukherjee" userId="5fbc6062963ca2c0" providerId="LiveId" clId="{BA04AB18-81BA-44F6-8A17-E30D392E2E82}" dt="2021-04-06T13:01:53.394" v="3814" actId="26606"/>
          <ac:spMkLst>
            <pc:docMk/>
            <pc:sldMk cId="87491666" sldId="267"/>
            <ac:spMk id="45" creationId="{D5FBCAC9-BD8B-4F3B-AD74-EF37D4211349}"/>
          </ac:spMkLst>
        </pc:spChg>
        <pc:spChg chg="add del">
          <ac:chgData name="Abhiroop Mukherjee" userId="5fbc6062963ca2c0" providerId="LiveId" clId="{BA04AB18-81BA-44F6-8A17-E30D392E2E82}" dt="2021-04-06T13:01:53.394" v="3814" actId="26606"/>
          <ac:spMkLst>
            <pc:docMk/>
            <pc:sldMk cId="87491666" sldId="267"/>
            <ac:spMk id="47" creationId="{9556C5A8-AD7E-4CE7-87BE-9EA3B5E1786F}"/>
          </ac:spMkLst>
        </pc:spChg>
        <pc:spChg chg="add del">
          <ac:chgData name="Abhiroop Mukherjee" userId="5fbc6062963ca2c0" providerId="LiveId" clId="{BA04AB18-81BA-44F6-8A17-E30D392E2E82}" dt="2021-04-06T13:02:03.096" v="3816" actId="26606"/>
          <ac:spMkLst>
            <pc:docMk/>
            <pc:sldMk cId="87491666" sldId="267"/>
            <ac:spMk id="53" creationId="{311973C2-EB8B-452A-A698-4A252FD3AE28}"/>
          </ac:spMkLst>
        </pc:spChg>
        <pc:spChg chg="add del">
          <ac:chgData name="Abhiroop Mukherjee" userId="5fbc6062963ca2c0" providerId="LiveId" clId="{BA04AB18-81BA-44F6-8A17-E30D392E2E82}" dt="2021-04-06T13:02:03.096" v="3816" actId="26606"/>
          <ac:spMkLst>
            <pc:docMk/>
            <pc:sldMk cId="87491666" sldId="267"/>
            <ac:spMk id="55" creationId="{10162E77-11AD-44A7-84EC-40C59EEFBD2E}"/>
          </ac:spMkLst>
        </pc:spChg>
        <pc:spChg chg="add del">
          <ac:chgData name="Abhiroop Mukherjee" userId="5fbc6062963ca2c0" providerId="LiveId" clId="{BA04AB18-81BA-44F6-8A17-E30D392E2E82}" dt="2021-04-06T13:02:07.896" v="3817" actId="26606"/>
          <ac:spMkLst>
            <pc:docMk/>
            <pc:sldMk cId="87491666" sldId="267"/>
            <ac:spMk id="62" creationId="{CECF0FC6-D57B-48B6-9036-F4FFD91A4B34}"/>
          </ac:spMkLst>
        </pc:spChg>
        <pc:spChg chg="add del">
          <ac:chgData name="Abhiroop Mukherjee" userId="5fbc6062963ca2c0" providerId="LiveId" clId="{BA04AB18-81BA-44F6-8A17-E30D392E2E82}" dt="2021-04-06T13:02:07.896" v="3817" actId="26606"/>
          <ac:spMkLst>
            <pc:docMk/>
            <pc:sldMk cId="87491666" sldId="267"/>
            <ac:spMk id="64" creationId="{717A211C-5863-4303-AC3D-AEBFDF6D6A4C}"/>
          </ac:spMkLst>
        </pc:spChg>
        <pc:spChg chg="add del">
          <ac:chgData name="Abhiroop Mukherjee" userId="5fbc6062963ca2c0" providerId="LiveId" clId="{BA04AB18-81BA-44F6-8A17-E30D392E2E82}" dt="2021-04-06T13:02:07.896" v="3817" actId="26606"/>
          <ac:spMkLst>
            <pc:docMk/>
            <pc:sldMk cId="87491666" sldId="267"/>
            <ac:spMk id="66" creationId="{087519CD-2FFF-42E3-BB0C-FEAA828BA5DB}"/>
          </ac:spMkLst>
        </pc:spChg>
        <pc:spChg chg="add">
          <ac:chgData name="Abhiroop Mukherjee" userId="5fbc6062963ca2c0" providerId="LiveId" clId="{BA04AB18-81BA-44F6-8A17-E30D392E2E82}" dt="2021-04-06T13:02:07.896" v="3817" actId="26606"/>
          <ac:spMkLst>
            <pc:docMk/>
            <pc:sldMk cId="87491666" sldId="267"/>
            <ac:spMk id="73" creationId="{C33BF9DD-8A45-4EEE-B231-0A14D322E5F9}"/>
          </ac:spMkLst>
        </pc:spChg>
        <pc:spChg chg="add">
          <ac:chgData name="Abhiroop Mukherjee" userId="5fbc6062963ca2c0" providerId="LiveId" clId="{BA04AB18-81BA-44F6-8A17-E30D392E2E82}" dt="2021-04-06T13:02:07.896" v="3817" actId="26606"/>
          <ac:spMkLst>
            <pc:docMk/>
            <pc:sldMk cId="87491666" sldId="267"/>
            <ac:spMk id="77" creationId="{D5FBCAC9-BD8B-4F3B-AD74-EF37D4211349}"/>
          </ac:spMkLst>
        </pc:spChg>
        <pc:spChg chg="add">
          <ac:chgData name="Abhiroop Mukherjee" userId="5fbc6062963ca2c0" providerId="LiveId" clId="{BA04AB18-81BA-44F6-8A17-E30D392E2E82}" dt="2021-04-06T13:02:07.896" v="3817" actId="26606"/>
          <ac:spMkLst>
            <pc:docMk/>
            <pc:sldMk cId="87491666" sldId="267"/>
            <ac:spMk id="79" creationId="{9556C5A8-AD7E-4CE7-87BE-9EA3B5E1786F}"/>
          </ac:spMkLst>
        </pc:spChg>
        <pc:grpChg chg="del mod">
          <ac:chgData name="Abhiroop Mukherjee" userId="5fbc6062963ca2c0" providerId="LiveId" clId="{BA04AB18-81BA-44F6-8A17-E30D392E2E82}" dt="2021-04-06T13:01:36.477" v="3812" actId="478"/>
          <ac:grpSpMkLst>
            <pc:docMk/>
            <pc:sldMk cId="87491666" sldId="267"/>
            <ac:grpSpMk id="4" creationId="{523581FB-0115-4D76-8BDB-1741BAA80FC0}"/>
          </ac:grpSpMkLst>
        </pc:grpChg>
        <pc:picChg chg="add del">
          <ac:chgData name="Abhiroop Mukherjee" userId="5fbc6062963ca2c0" providerId="LiveId" clId="{BA04AB18-81BA-44F6-8A17-E30D392E2E82}" dt="2021-04-06T12:36:12.122" v="3104" actId="26606"/>
          <ac:picMkLst>
            <pc:docMk/>
            <pc:sldMk cId="87491666" sldId="267"/>
            <ac:picMk id="5" creationId="{7CD7E693-BE84-4A28-A141-1298E3991CEB}"/>
          </ac:picMkLst>
        </pc:picChg>
        <pc:picChg chg="add del">
          <ac:chgData name="Abhiroop Mukherjee" userId="5fbc6062963ca2c0" providerId="LiveId" clId="{BA04AB18-81BA-44F6-8A17-E30D392E2E82}" dt="2021-04-06T12:36:08.694" v="3102" actId="26606"/>
          <ac:picMkLst>
            <pc:docMk/>
            <pc:sldMk cId="87491666" sldId="267"/>
            <ac:picMk id="7" creationId="{E3784894-8E44-43B6-B5FB-AD1D60A5B50F}"/>
          </ac:picMkLst>
        </pc:picChg>
        <pc:picChg chg="add del">
          <ac:chgData name="Abhiroop Mukherjee" userId="5fbc6062963ca2c0" providerId="LiveId" clId="{BA04AB18-81BA-44F6-8A17-E30D392E2E82}" dt="2021-04-06T12:36:15.465" v="3106" actId="26606"/>
          <ac:picMkLst>
            <pc:docMk/>
            <pc:sldMk cId="87491666" sldId="267"/>
            <ac:picMk id="17" creationId="{E3784894-8E44-43B6-B5FB-AD1D60A5B50F}"/>
          </ac:picMkLst>
        </pc:picChg>
        <pc:picChg chg="add del">
          <ac:chgData name="Abhiroop Mukherjee" userId="5fbc6062963ca2c0" providerId="LiveId" clId="{BA04AB18-81BA-44F6-8A17-E30D392E2E82}" dt="2021-04-06T12:36:38.103" v="3109" actId="478"/>
          <ac:picMkLst>
            <pc:docMk/>
            <pc:sldMk cId="87491666" sldId="267"/>
            <ac:picMk id="24" creationId="{A9F1FD8B-8156-4CF9-9654-B9ABE744C8A6}"/>
          </ac:picMkLst>
        </pc:picChg>
        <pc:picChg chg="add del">
          <ac:chgData name="Abhiroop Mukherjee" userId="5fbc6062963ca2c0" providerId="LiveId" clId="{BA04AB18-81BA-44F6-8A17-E30D392E2E82}" dt="2021-04-06T13:01:34.322" v="3811" actId="27803"/>
          <ac:picMkLst>
            <pc:docMk/>
            <pc:sldMk cId="87491666" sldId="267"/>
            <ac:picMk id="38" creationId="{523581FB-0115-4D76-8BDB-1741BAA80FC0}"/>
          </ac:picMkLst>
        </pc:picChg>
        <pc:picChg chg="add del">
          <ac:chgData name="Abhiroop Mukherjee" userId="5fbc6062963ca2c0" providerId="LiveId" clId="{BA04AB18-81BA-44F6-8A17-E30D392E2E82}" dt="2021-04-06T13:01:58.317" v="3815" actId="478"/>
          <ac:picMkLst>
            <pc:docMk/>
            <pc:sldMk cId="87491666" sldId="267"/>
            <ac:picMk id="49" creationId="{252AEFA9-2587-4B50-9EF9-BD03B9FDB101}"/>
          </ac:picMkLst>
        </pc:picChg>
        <pc:picChg chg="add mod">
          <ac:chgData name="Abhiroop Mukherjee" userId="5fbc6062963ca2c0" providerId="LiveId" clId="{BA04AB18-81BA-44F6-8A17-E30D392E2E82}" dt="2021-04-06T13:02:53.812" v="3819" actId="2085"/>
          <ac:picMkLst>
            <pc:docMk/>
            <pc:sldMk cId="87491666" sldId="267"/>
            <ac:picMk id="70" creationId="{2B2FEAA6-3FEF-430C-94ED-A7AFA840A386}"/>
          </ac:picMkLst>
        </pc:picChg>
        <pc:cxnChg chg="add del">
          <ac:chgData name="Abhiroop Mukherjee" userId="5fbc6062963ca2c0" providerId="LiveId" clId="{BA04AB18-81BA-44F6-8A17-E30D392E2E82}" dt="2021-04-06T12:36:12.122" v="3104" actId="26606"/>
          <ac:cxnSpMkLst>
            <pc:docMk/>
            <pc:sldMk cId="87491666" sldId="267"/>
            <ac:cxnSpMk id="9" creationId="{45549E29-E797-4A00-B030-3AB01640CFDC}"/>
          </ac:cxnSpMkLst>
        </pc:cxnChg>
        <pc:cxnChg chg="add del">
          <ac:chgData name="Abhiroop Mukherjee" userId="5fbc6062963ca2c0" providerId="LiveId" clId="{BA04AB18-81BA-44F6-8A17-E30D392E2E82}" dt="2021-04-06T12:36:08.694" v="3102" actId="26606"/>
          <ac:cxnSpMkLst>
            <pc:docMk/>
            <pc:sldMk cId="87491666" sldId="267"/>
            <ac:cxnSpMk id="12" creationId="{9020DCC9-F851-4562-BB20-1AB3C51BFD08}"/>
          </ac:cxnSpMkLst>
        </pc:cxnChg>
        <pc:cxnChg chg="add del">
          <ac:chgData name="Abhiroop Mukherjee" userId="5fbc6062963ca2c0" providerId="LiveId" clId="{BA04AB18-81BA-44F6-8A17-E30D392E2E82}" dt="2021-04-06T12:36:15.465" v="3106" actId="26606"/>
          <ac:cxnSpMkLst>
            <pc:docMk/>
            <pc:sldMk cId="87491666" sldId="267"/>
            <ac:cxnSpMk id="18" creationId="{9020DCC9-F851-4562-BB20-1AB3C51BFD08}"/>
          </ac:cxnSpMkLst>
        </pc:cxnChg>
        <pc:cxnChg chg="add del">
          <ac:chgData name="Abhiroop Mukherjee" userId="5fbc6062963ca2c0" providerId="LiveId" clId="{BA04AB18-81BA-44F6-8A17-E30D392E2E82}" dt="2021-04-06T12:36:44.475" v="3110" actId="26606"/>
          <ac:cxnSpMkLst>
            <pc:docMk/>
            <pc:sldMk cId="87491666" sldId="267"/>
            <ac:cxnSpMk id="25" creationId="{5AB158E9-1B40-4CD6-95F0-95CA11DF7B7A}"/>
          </ac:cxnSpMkLst>
        </pc:cxnChg>
        <pc:cxnChg chg="add del">
          <ac:chgData name="Abhiroop Mukherjee" userId="5fbc6062963ca2c0" providerId="LiveId" clId="{BA04AB18-81BA-44F6-8A17-E30D392E2E82}" dt="2021-04-06T13:01:53.394" v="3814" actId="26606"/>
          <ac:cxnSpMkLst>
            <pc:docMk/>
            <pc:sldMk cId="87491666" sldId="267"/>
            <ac:cxnSpMk id="43" creationId="{9020DCC9-F851-4562-BB20-1AB3C51BFD08}"/>
          </ac:cxnSpMkLst>
        </pc:cxnChg>
        <pc:cxnChg chg="add del">
          <ac:chgData name="Abhiroop Mukherjee" userId="5fbc6062963ca2c0" providerId="LiveId" clId="{BA04AB18-81BA-44F6-8A17-E30D392E2E82}" dt="2021-04-06T13:02:03.096" v="3816" actId="26606"/>
          <ac:cxnSpMkLst>
            <pc:docMk/>
            <pc:sldMk cId="87491666" sldId="267"/>
            <ac:cxnSpMk id="57" creationId="{5AB158E9-1B40-4CD6-95F0-95CA11DF7B7A}"/>
          </ac:cxnSpMkLst>
        </pc:cxnChg>
        <pc:cxnChg chg="add">
          <ac:chgData name="Abhiroop Mukherjee" userId="5fbc6062963ca2c0" providerId="LiveId" clId="{BA04AB18-81BA-44F6-8A17-E30D392E2E82}" dt="2021-04-06T13:02:07.896" v="3817" actId="26606"/>
          <ac:cxnSpMkLst>
            <pc:docMk/>
            <pc:sldMk cId="87491666" sldId="267"/>
            <ac:cxnSpMk id="75" creationId="{9020DCC9-F851-4562-BB20-1AB3C51BFD08}"/>
          </ac:cxnSpMkLst>
        </pc:cxnChg>
      </pc:sldChg>
      <pc:sldChg chg="addSp delSp modSp mod setBg">
        <pc:chgData name="Abhiroop Mukherjee" userId="5fbc6062963ca2c0" providerId="LiveId" clId="{BA04AB18-81BA-44F6-8A17-E30D392E2E82}" dt="2021-04-06T12:37:44.492" v="3117" actId="1076"/>
        <pc:sldMkLst>
          <pc:docMk/>
          <pc:sldMk cId="2977377956" sldId="268"/>
        </pc:sldMkLst>
        <pc:spChg chg="mod">
          <ac:chgData name="Abhiroop Mukherjee" userId="5fbc6062963ca2c0" providerId="LiveId" clId="{BA04AB18-81BA-44F6-8A17-E30D392E2E82}" dt="2021-04-06T12:37:32.389" v="3114" actId="26606"/>
          <ac:spMkLst>
            <pc:docMk/>
            <pc:sldMk cId="2977377956" sldId="268"/>
            <ac:spMk id="2" creationId="{65188D96-6A19-4FD9-95DA-DF3079FAF7D4}"/>
          </ac:spMkLst>
        </pc:spChg>
        <pc:spChg chg="add del mod">
          <ac:chgData name="Abhiroop Mukherjee" userId="5fbc6062963ca2c0" providerId="LiveId" clId="{BA04AB18-81BA-44F6-8A17-E30D392E2E82}" dt="2021-04-06T12:37:34.184" v="3115"/>
          <ac:spMkLst>
            <pc:docMk/>
            <pc:sldMk cId="2977377956" sldId="268"/>
            <ac:spMk id="4" creationId="{54770772-F524-483B-9959-0288919C36E3}"/>
          </ac:spMkLst>
        </pc:spChg>
        <pc:spChg chg="add">
          <ac:chgData name="Abhiroop Mukherjee" userId="5fbc6062963ca2c0" providerId="LiveId" clId="{BA04AB18-81BA-44F6-8A17-E30D392E2E82}" dt="2021-04-06T12:37:32.389" v="3114" actId="26606"/>
          <ac:spMkLst>
            <pc:docMk/>
            <pc:sldMk cId="2977377956" sldId="268"/>
            <ac:spMk id="9" creationId="{3741B58E-3B65-4A01-A276-975AB2CF8A08}"/>
          </ac:spMkLst>
        </pc:spChg>
        <pc:spChg chg="add">
          <ac:chgData name="Abhiroop Mukherjee" userId="5fbc6062963ca2c0" providerId="LiveId" clId="{BA04AB18-81BA-44F6-8A17-E30D392E2E82}" dt="2021-04-06T12:37:32.389" v="3114" actId="26606"/>
          <ac:spMkLst>
            <pc:docMk/>
            <pc:sldMk cId="2977377956" sldId="268"/>
            <ac:spMk id="11" creationId="{7AAC67C3-831B-4AB1-A259-DFB839CAFAFC}"/>
          </ac:spMkLst>
        </pc:spChg>
        <pc:spChg chg="add">
          <ac:chgData name="Abhiroop Mukherjee" userId="5fbc6062963ca2c0" providerId="LiveId" clId="{BA04AB18-81BA-44F6-8A17-E30D392E2E82}" dt="2021-04-06T12:37:32.389" v="3114" actId="26606"/>
          <ac:spMkLst>
            <pc:docMk/>
            <pc:sldMk cId="2977377956" sldId="268"/>
            <ac:spMk id="13" creationId="{054B3F04-9EAC-45C0-B3CE-0387EEA10A0C}"/>
          </ac:spMkLst>
        </pc:spChg>
        <pc:picChg chg="del mod">
          <ac:chgData name="Abhiroop Mukherjee" userId="5fbc6062963ca2c0" providerId="LiveId" clId="{BA04AB18-81BA-44F6-8A17-E30D392E2E82}" dt="2021-04-06T12:37:26.378" v="3113" actId="21"/>
          <ac:picMkLst>
            <pc:docMk/>
            <pc:sldMk cId="2977377956" sldId="268"/>
            <ac:picMk id="5" creationId="{8FDE615F-23AB-49E8-93B0-873B32E7A4AC}"/>
          </ac:picMkLst>
        </pc:picChg>
        <pc:picChg chg="add mod">
          <ac:chgData name="Abhiroop Mukherjee" userId="5fbc6062963ca2c0" providerId="LiveId" clId="{BA04AB18-81BA-44F6-8A17-E30D392E2E82}" dt="2021-04-06T12:37:44.492" v="3117" actId="1076"/>
          <ac:picMkLst>
            <pc:docMk/>
            <pc:sldMk cId="2977377956" sldId="268"/>
            <ac:picMk id="10" creationId="{8218CE93-0553-44B7-8EFD-FFD91BDEA1B6}"/>
          </ac:picMkLst>
        </pc:picChg>
      </pc:sldChg>
      <pc:sldChg chg="addSp delSp modSp mod setBg">
        <pc:chgData name="Abhiroop Mukherjee" userId="5fbc6062963ca2c0" providerId="LiveId" clId="{BA04AB18-81BA-44F6-8A17-E30D392E2E82}" dt="2021-04-06T12:39:00.037" v="3134" actId="1076"/>
        <pc:sldMkLst>
          <pc:docMk/>
          <pc:sldMk cId="1294392106" sldId="269"/>
        </pc:sldMkLst>
        <pc:spChg chg="mod ord">
          <ac:chgData name="Abhiroop Mukherjee" userId="5fbc6062963ca2c0" providerId="LiveId" clId="{BA04AB18-81BA-44F6-8A17-E30D392E2E82}" dt="2021-04-06T12:38:47.581" v="3131" actId="26606"/>
          <ac:spMkLst>
            <pc:docMk/>
            <pc:sldMk cId="1294392106" sldId="269"/>
            <ac:spMk id="2" creationId="{D04B832F-A95E-417F-95DF-F73CBC318A7A}"/>
          </ac:spMkLst>
        </pc:spChg>
        <pc:spChg chg="add del">
          <ac:chgData name="Abhiroop Mukherjee" userId="5fbc6062963ca2c0" providerId="LiveId" clId="{BA04AB18-81BA-44F6-8A17-E30D392E2E82}" dt="2021-04-06T12:38:18.185" v="3123" actId="26606"/>
          <ac:spMkLst>
            <pc:docMk/>
            <pc:sldMk cId="1294392106" sldId="269"/>
            <ac:spMk id="9" creationId="{8454C660-EFC9-4DD8-8EAA-8B57F175BBCF}"/>
          </ac:spMkLst>
        </pc:spChg>
        <pc:spChg chg="add del">
          <ac:chgData name="Abhiroop Mukherjee" userId="5fbc6062963ca2c0" providerId="LiveId" clId="{BA04AB18-81BA-44F6-8A17-E30D392E2E82}" dt="2021-04-06T12:38:18.185" v="3123" actId="26606"/>
          <ac:spMkLst>
            <pc:docMk/>
            <pc:sldMk cId="1294392106" sldId="269"/>
            <ac:spMk id="12" creationId="{44CC594A-A820-450F-B363-C19201FCFEC6}"/>
          </ac:spMkLst>
        </pc:spChg>
        <pc:spChg chg="add del">
          <ac:chgData name="Abhiroop Mukherjee" userId="5fbc6062963ca2c0" providerId="LiveId" clId="{BA04AB18-81BA-44F6-8A17-E30D392E2E82}" dt="2021-04-06T12:38:18.185" v="3123" actId="26606"/>
          <ac:spMkLst>
            <pc:docMk/>
            <pc:sldMk cId="1294392106" sldId="269"/>
            <ac:spMk id="14" creationId="{59FAB3DA-E9ED-4574-ABCC-378BC0FF1BBC}"/>
          </ac:spMkLst>
        </pc:spChg>
        <pc:spChg chg="add del">
          <ac:chgData name="Abhiroop Mukherjee" userId="5fbc6062963ca2c0" providerId="LiveId" clId="{BA04AB18-81BA-44F6-8A17-E30D392E2E82}" dt="2021-04-06T12:38:18.185" v="3123" actId="26606"/>
          <ac:spMkLst>
            <pc:docMk/>
            <pc:sldMk cId="1294392106" sldId="269"/>
            <ac:spMk id="16" creationId="{53B8D6B0-55D6-48DC-86D8-FD95D5F118AB}"/>
          </ac:spMkLst>
        </pc:spChg>
        <pc:spChg chg="add del">
          <ac:chgData name="Abhiroop Mukherjee" userId="5fbc6062963ca2c0" providerId="LiveId" clId="{BA04AB18-81BA-44F6-8A17-E30D392E2E82}" dt="2021-04-06T12:38:15.871" v="3120" actId="26606"/>
          <ac:spMkLst>
            <pc:docMk/>
            <pc:sldMk cId="1294392106" sldId="269"/>
            <ac:spMk id="21" creationId="{25C8D2C1-DA83-420D-9635-D52CE066B5DA}"/>
          </ac:spMkLst>
        </pc:spChg>
        <pc:spChg chg="add del">
          <ac:chgData name="Abhiroop Mukherjee" userId="5fbc6062963ca2c0" providerId="LiveId" clId="{BA04AB18-81BA-44F6-8A17-E30D392E2E82}" dt="2021-04-06T12:38:15.871" v="3120" actId="26606"/>
          <ac:spMkLst>
            <pc:docMk/>
            <pc:sldMk cId="1294392106" sldId="269"/>
            <ac:spMk id="23" creationId="{434F74C9-6A0B-409E-AD1C-45B58BE91BB8}"/>
          </ac:spMkLst>
        </pc:spChg>
        <pc:spChg chg="add del">
          <ac:chgData name="Abhiroop Mukherjee" userId="5fbc6062963ca2c0" providerId="LiveId" clId="{BA04AB18-81BA-44F6-8A17-E30D392E2E82}" dt="2021-04-06T12:38:15.871" v="3120" actId="26606"/>
          <ac:spMkLst>
            <pc:docMk/>
            <pc:sldMk cId="1294392106" sldId="269"/>
            <ac:spMk id="27" creationId="{9549EB89-5BFB-4E1E-AEEA-87C343D80563}"/>
          </ac:spMkLst>
        </pc:spChg>
        <pc:spChg chg="add del">
          <ac:chgData name="Abhiroop Mukherjee" userId="5fbc6062963ca2c0" providerId="LiveId" clId="{BA04AB18-81BA-44F6-8A17-E30D392E2E82}" dt="2021-04-06T12:38:15.871" v="3120" actId="26606"/>
          <ac:spMkLst>
            <pc:docMk/>
            <pc:sldMk cId="1294392106" sldId="269"/>
            <ac:spMk id="29" creationId="{3D1FA295-BDF6-44B9-90C5-FE3E2CE352AE}"/>
          </ac:spMkLst>
        </pc:spChg>
        <pc:spChg chg="add del">
          <ac:chgData name="Abhiroop Mukherjee" userId="5fbc6062963ca2c0" providerId="LiveId" clId="{BA04AB18-81BA-44F6-8A17-E30D392E2E82}" dt="2021-04-06T12:38:15.871" v="3120" actId="26606"/>
          <ac:spMkLst>
            <pc:docMk/>
            <pc:sldMk cId="1294392106" sldId="269"/>
            <ac:spMk id="31" creationId="{81A36F1F-EEAE-48D1-A1FB-BD6FC8506B4E}"/>
          </ac:spMkLst>
        </pc:spChg>
        <pc:spChg chg="add del">
          <ac:chgData name="Abhiroop Mukherjee" userId="5fbc6062963ca2c0" providerId="LiveId" clId="{BA04AB18-81BA-44F6-8A17-E30D392E2E82}" dt="2021-04-06T12:38:18.170" v="3122" actId="26606"/>
          <ac:spMkLst>
            <pc:docMk/>
            <pc:sldMk cId="1294392106" sldId="269"/>
            <ac:spMk id="33" creationId="{52ABB703-2B0E-4C3B-B4A2-F3973548E561}"/>
          </ac:spMkLst>
        </pc:spChg>
        <pc:spChg chg="add del">
          <ac:chgData name="Abhiroop Mukherjee" userId="5fbc6062963ca2c0" providerId="LiveId" clId="{BA04AB18-81BA-44F6-8A17-E30D392E2E82}" dt="2021-04-06T12:38:18.170" v="3122" actId="26606"/>
          <ac:spMkLst>
            <pc:docMk/>
            <pc:sldMk cId="1294392106" sldId="269"/>
            <ac:spMk id="35" creationId="{8454C660-EFC9-4DD8-8EAA-8B57F175BBCF}"/>
          </ac:spMkLst>
        </pc:spChg>
        <pc:spChg chg="add del">
          <ac:chgData name="Abhiroop Mukherjee" userId="5fbc6062963ca2c0" providerId="LiveId" clId="{BA04AB18-81BA-44F6-8A17-E30D392E2E82}" dt="2021-04-06T12:38:18.170" v="3122" actId="26606"/>
          <ac:spMkLst>
            <pc:docMk/>
            <pc:sldMk cId="1294392106" sldId="269"/>
            <ac:spMk id="36" creationId="{E95DA498-D9A2-4DA9-B9DA-B3776E08CF7E}"/>
          </ac:spMkLst>
        </pc:spChg>
        <pc:spChg chg="add del">
          <ac:chgData name="Abhiroop Mukherjee" userId="5fbc6062963ca2c0" providerId="LiveId" clId="{BA04AB18-81BA-44F6-8A17-E30D392E2E82}" dt="2021-04-06T12:38:18.170" v="3122" actId="26606"/>
          <ac:spMkLst>
            <pc:docMk/>
            <pc:sldMk cId="1294392106" sldId="269"/>
            <ac:spMk id="37" creationId="{82A73093-4B9D-420D-B17E-52293703A1D4}"/>
          </ac:spMkLst>
        </pc:spChg>
        <pc:spChg chg="add del">
          <ac:chgData name="Abhiroop Mukherjee" userId="5fbc6062963ca2c0" providerId="LiveId" clId="{BA04AB18-81BA-44F6-8A17-E30D392E2E82}" dt="2021-04-06T12:38:47.581" v="3132" actId="26606"/>
          <ac:spMkLst>
            <pc:docMk/>
            <pc:sldMk cId="1294392106" sldId="269"/>
            <ac:spMk id="39" creationId="{25C8D2C1-DA83-420D-9635-D52CE066B5DA}"/>
          </ac:spMkLst>
        </pc:spChg>
        <pc:spChg chg="add del">
          <ac:chgData name="Abhiroop Mukherjee" userId="5fbc6062963ca2c0" providerId="LiveId" clId="{BA04AB18-81BA-44F6-8A17-E30D392E2E82}" dt="2021-04-06T12:38:47.581" v="3132" actId="26606"/>
          <ac:spMkLst>
            <pc:docMk/>
            <pc:sldMk cId="1294392106" sldId="269"/>
            <ac:spMk id="40" creationId="{434F74C9-6A0B-409E-AD1C-45B58BE91BB8}"/>
          </ac:spMkLst>
        </pc:spChg>
        <pc:spChg chg="add del">
          <ac:chgData name="Abhiroop Mukherjee" userId="5fbc6062963ca2c0" providerId="LiveId" clId="{BA04AB18-81BA-44F6-8A17-E30D392E2E82}" dt="2021-04-06T12:38:47.581" v="3132" actId="26606"/>
          <ac:spMkLst>
            <pc:docMk/>
            <pc:sldMk cId="1294392106" sldId="269"/>
            <ac:spMk id="42" creationId="{9549EB89-5BFB-4E1E-AEEA-87C343D80563}"/>
          </ac:spMkLst>
        </pc:spChg>
        <pc:spChg chg="add del">
          <ac:chgData name="Abhiroop Mukherjee" userId="5fbc6062963ca2c0" providerId="LiveId" clId="{BA04AB18-81BA-44F6-8A17-E30D392E2E82}" dt="2021-04-06T12:38:47.581" v="3132" actId="26606"/>
          <ac:spMkLst>
            <pc:docMk/>
            <pc:sldMk cId="1294392106" sldId="269"/>
            <ac:spMk id="43" creationId="{3D1FA295-BDF6-44B9-90C5-FE3E2CE352AE}"/>
          </ac:spMkLst>
        </pc:spChg>
        <pc:spChg chg="add del">
          <ac:chgData name="Abhiroop Mukherjee" userId="5fbc6062963ca2c0" providerId="LiveId" clId="{BA04AB18-81BA-44F6-8A17-E30D392E2E82}" dt="2021-04-06T12:38:47.581" v="3132" actId="26606"/>
          <ac:spMkLst>
            <pc:docMk/>
            <pc:sldMk cId="1294392106" sldId="269"/>
            <ac:spMk id="44" creationId="{81A36F1F-EEAE-48D1-A1FB-BD6FC8506B4E}"/>
          </ac:spMkLst>
        </pc:spChg>
        <pc:spChg chg="add del">
          <ac:chgData name="Abhiroop Mukherjee" userId="5fbc6062963ca2c0" providerId="LiveId" clId="{BA04AB18-81BA-44F6-8A17-E30D392E2E82}" dt="2021-04-06T12:38:47.581" v="3131" actId="26606"/>
          <ac:spMkLst>
            <pc:docMk/>
            <pc:sldMk cId="1294392106" sldId="269"/>
            <ac:spMk id="49" creationId="{4E4490D0-3672-446A-AC12-B4830333BDDD}"/>
          </ac:spMkLst>
        </pc:spChg>
        <pc:spChg chg="add del">
          <ac:chgData name="Abhiroop Mukherjee" userId="5fbc6062963ca2c0" providerId="LiveId" clId="{BA04AB18-81BA-44F6-8A17-E30D392E2E82}" dt="2021-04-06T12:38:47.581" v="3131" actId="26606"/>
          <ac:spMkLst>
            <pc:docMk/>
            <pc:sldMk cId="1294392106" sldId="269"/>
            <ac:spMk id="51" creationId="{39CB82C2-DF65-4EC1-8280-F201D50F570B}"/>
          </ac:spMkLst>
        </pc:spChg>
        <pc:spChg chg="add del">
          <ac:chgData name="Abhiroop Mukherjee" userId="5fbc6062963ca2c0" providerId="LiveId" clId="{BA04AB18-81BA-44F6-8A17-E30D392E2E82}" dt="2021-04-06T12:38:47.581" v="3131" actId="26606"/>
          <ac:spMkLst>
            <pc:docMk/>
            <pc:sldMk cId="1294392106" sldId="269"/>
            <ac:spMk id="55" creationId="{FA4CD5CB-D209-4D70-8CA4-629731C59219}"/>
          </ac:spMkLst>
        </pc:spChg>
        <pc:spChg chg="add del">
          <ac:chgData name="Abhiroop Mukherjee" userId="5fbc6062963ca2c0" providerId="LiveId" clId="{BA04AB18-81BA-44F6-8A17-E30D392E2E82}" dt="2021-04-06T12:38:47.581" v="3131" actId="26606"/>
          <ac:spMkLst>
            <pc:docMk/>
            <pc:sldMk cId="1294392106" sldId="269"/>
            <ac:spMk id="59" creationId="{B4C27B90-DF2B-4D00-BA07-18ED774CD2F1}"/>
          </ac:spMkLst>
        </pc:spChg>
        <pc:spChg chg="add del">
          <ac:chgData name="Abhiroop Mukherjee" userId="5fbc6062963ca2c0" providerId="LiveId" clId="{BA04AB18-81BA-44F6-8A17-E30D392E2E82}" dt="2021-04-06T12:38:47.581" v="3131" actId="26606"/>
          <ac:spMkLst>
            <pc:docMk/>
            <pc:sldMk cId="1294392106" sldId="269"/>
            <ac:spMk id="61" creationId="{593ACC25-C262-417A-8AA9-0641C772BDB6}"/>
          </ac:spMkLst>
        </pc:spChg>
        <pc:spChg chg="add">
          <ac:chgData name="Abhiroop Mukherjee" userId="5fbc6062963ca2c0" providerId="LiveId" clId="{BA04AB18-81BA-44F6-8A17-E30D392E2E82}" dt="2021-04-06T12:38:47.581" v="3132" actId="26606"/>
          <ac:spMkLst>
            <pc:docMk/>
            <pc:sldMk cId="1294392106" sldId="269"/>
            <ac:spMk id="63" creationId="{4E4490D0-3672-446A-AC12-B4830333BDDD}"/>
          </ac:spMkLst>
        </pc:spChg>
        <pc:spChg chg="add">
          <ac:chgData name="Abhiroop Mukherjee" userId="5fbc6062963ca2c0" providerId="LiveId" clId="{BA04AB18-81BA-44F6-8A17-E30D392E2E82}" dt="2021-04-06T12:38:47.581" v="3132" actId="26606"/>
          <ac:spMkLst>
            <pc:docMk/>
            <pc:sldMk cId="1294392106" sldId="269"/>
            <ac:spMk id="64" creationId="{39CB82C2-DF65-4EC1-8280-F201D50F570B}"/>
          </ac:spMkLst>
        </pc:spChg>
        <pc:spChg chg="add">
          <ac:chgData name="Abhiroop Mukherjee" userId="5fbc6062963ca2c0" providerId="LiveId" clId="{BA04AB18-81BA-44F6-8A17-E30D392E2E82}" dt="2021-04-06T12:38:47.581" v="3132" actId="26606"/>
          <ac:spMkLst>
            <pc:docMk/>
            <pc:sldMk cId="1294392106" sldId="269"/>
            <ac:spMk id="66" creationId="{5A1B47C8-47A0-4A88-8830-6DEA3B5DE392}"/>
          </ac:spMkLst>
        </pc:spChg>
        <pc:spChg chg="add">
          <ac:chgData name="Abhiroop Mukherjee" userId="5fbc6062963ca2c0" providerId="LiveId" clId="{BA04AB18-81BA-44F6-8A17-E30D392E2E82}" dt="2021-04-06T12:38:47.581" v="3132" actId="26606"/>
          <ac:spMkLst>
            <pc:docMk/>
            <pc:sldMk cId="1294392106" sldId="269"/>
            <ac:spMk id="67" creationId="{984BBFDD-E720-4805-A9C8-129FBBF6DD70}"/>
          </ac:spMkLst>
        </pc:spChg>
        <pc:spChg chg="add">
          <ac:chgData name="Abhiroop Mukherjee" userId="5fbc6062963ca2c0" providerId="LiveId" clId="{BA04AB18-81BA-44F6-8A17-E30D392E2E82}" dt="2021-04-06T12:38:47.581" v="3132" actId="26606"/>
          <ac:spMkLst>
            <pc:docMk/>
            <pc:sldMk cId="1294392106" sldId="269"/>
            <ac:spMk id="68" creationId="{5AC4BE46-4A77-42FE-9D15-065CDB2F847C}"/>
          </ac:spMkLst>
        </pc:spChg>
        <pc:picChg chg="mod ord modCrop">
          <ac:chgData name="Abhiroop Mukherjee" userId="5fbc6062963ca2c0" providerId="LiveId" clId="{BA04AB18-81BA-44F6-8A17-E30D392E2E82}" dt="2021-04-06T12:39:00.037" v="3134" actId="1076"/>
          <ac:picMkLst>
            <pc:docMk/>
            <pc:sldMk cId="1294392106" sldId="269"/>
            <ac:picMk id="5" creationId="{81C17D1C-F4AC-4E74-8C04-1587384E42FA}"/>
          </ac:picMkLst>
        </pc:picChg>
        <pc:cxnChg chg="add del">
          <ac:chgData name="Abhiroop Mukherjee" userId="5fbc6062963ca2c0" providerId="LiveId" clId="{BA04AB18-81BA-44F6-8A17-E30D392E2E82}" dt="2021-04-06T12:38:15.871" v="3120" actId="26606"/>
          <ac:cxnSpMkLst>
            <pc:docMk/>
            <pc:sldMk cId="1294392106" sldId="269"/>
            <ac:cxnSpMk id="25" creationId="{F5486A9D-1265-4B57-91E6-68E666B978BC}"/>
          </ac:cxnSpMkLst>
        </pc:cxnChg>
        <pc:cxnChg chg="add del">
          <ac:chgData name="Abhiroop Mukherjee" userId="5fbc6062963ca2c0" providerId="LiveId" clId="{BA04AB18-81BA-44F6-8A17-E30D392E2E82}" dt="2021-04-06T12:38:18.170" v="3122" actId="26606"/>
          <ac:cxnSpMkLst>
            <pc:docMk/>
            <pc:sldMk cId="1294392106" sldId="269"/>
            <ac:cxnSpMk id="34" creationId="{9C21570E-E159-49A6-9891-FA397B7A92D3}"/>
          </ac:cxnSpMkLst>
        </pc:cxnChg>
        <pc:cxnChg chg="add del">
          <ac:chgData name="Abhiroop Mukherjee" userId="5fbc6062963ca2c0" providerId="LiveId" clId="{BA04AB18-81BA-44F6-8A17-E30D392E2E82}" dt="2021-04-06T12:38:47.581" v="3132" actId="26606"/>
          <ac:cxnSpMkLst>
            <pc:docMk/>
            <pc:sldMk cId="1294392106" sldId="269"/>
            <ac:cxnSpMk id="41" creationId="{F5486A9D-1265-4B57-91E6-68E666B978BC}"/>
          </ac:cxnSpMkLst>
        </pc:cxnChg>
        <pc:cxnChg chg="add del">
          <ac:chgData name="Abhiroop Mukherjee" userId="5fbc6062963ca2c0" providerId="LiveId" clId="{BA04AB18-81BA-44F6-8A17-E30D392E2E82}" dt="2021-04-06T12:38:47.581" v="3131" actId="26606"/>
          <ac:cxnSpMkLst>
            <pc:docMk/>
            <pc:sldMk cId="1294392106" sldId="269"/>
            <ac:cxnSpMk id="53" creationId="{7E1D4427-852B-4B37-8E76-0E9F1810BA2A}"/>
          </ac:cxnSpMkLst>
        </pc:cxnChg>
        <pc:cxnChg chg="add del">
          <ac:chgData name="Abhiroop Mukherjee" userId="5fbc6062963ca2c0" providerId="LiveId" clId="{BA04AB18-81BA-44F6-8A17-E30D392E2E82}" dt="2021-04-06T12:38:47.581" v="3131" actId="26606"/>
          <ac:cxnSpMkLst>
            <pc:docMk/>
            <pc:sldMk cId="1294392106" sldId="269"/>
            <ac:cxnSpMk id="57" creationId="{5C6A2BAE-B461-4B55-8E1F-0722ABDD1393}"/>
          </ac:cxnSpMkLst>
        </pc:cxnChg>
        <pc:cxnChg chg="add">
          <ac:chgData name="Abhiroop Mukherjee" userId="5fbc6062963ca2c0" providerId="LiveId" clId="{BA04AB18-81BA-44F6-8A17-E30D392E2E82}" dt="2021-04-06T12:38:47.581" v="3132" actId="26606"/>
          <ac:cxnSpMkLst>
            <pc:docMk/>
            <pc:sldMk cId="1294392106" sldId="269"/>
            <ac:cxnSpMk id="65" creationId="{7E1D4427-852B-4B37-8E76-0E9F1810BA2A}"/>
          </ac:cxnSpMkLst>
        </pc:cxnChg>
      </pc:sldChg>
      <pc:sldChg chg="addSp delSp modSp mod setBg">
        <pc:chgData name="Abhiroop Mukherjee" userId="5fbc6062963ca2c0" providerId="LiveId" clId="{BA04AB18-81BA-44F6-8A17-E30D392E2E82}" dt="2021-04-06T12:41:20.400" v="3179" actId="20577"/>
        <pc:sldMkLst>
          <pc:docMk/>
          <pc:sldMk cId="4270174996" sldId="270"/>
        </pc:sldMkLst>
        <pc:spChg chg="mod">
          <ac:chgData name="Abhiroop Mukherjee" userId="5fbc6062963ca2c0" providerId="LiveId" clId="{BA04AB18-81BA-44F6-8A17-E30D392E2E82}" dt="2021-04-06T12:39:10.502" v="3137" actId="26606"/>
          <ac:spMkLst>
            <pc:docMk/>
            <pc:sldMk cId="4270174996" sldId="270"/>
            <ac:spMk id="2" creationId="{B6C009F7-A8A5-41CD-A1C7-9AD73AC5269D}"/>
          </ac:spMkLst>
        </pc:spChg>
        <pc:spChg chg="add del mod">
          <ac:chgData name="Abhiroop Mukherjee" userId="5fbc6062963ca2c0" providerId="LiveId" clId="{BA04AB18-81BA-44F6-8A17-E30D392E2E82}" dt="2021-04-06T12:39:10.502" v="3137" actId="26606"/>
          <ac:spMkLst>
            <pc:docMk/>
            <pc:sldMk cId="4270174996" sldId="270"/>
            <ac:spMk id="3" creationId="{FFCF0693-0D46-4284-85B8-1A8068567CBC}"/>
          </ac:spMkLst>
        </pc:spChg>
        <pc:spChg chg="add del">
          <ac:chgData name="Abhiroop Mukherjee" userId="5fbc6062963ca2c0" providerId="LiveId" clId="{BA04AB18-81BA-44F6-8A17-E30D392E2E82}" dt="2021-04-06T12:39:10.478" v="3136" actId="26606"/>
          <ac:spMkLst>
            <pc:docMk/>
            <pc:sldMk cId="4270174996" sldId="270"/>
            <ac:spMk id="9" creationId="{FB5993E2-C02B-4335-ABA5-D8EC465551E3}"/>
          </ac:spMkLst>
        </pc:spChg>
        <pc:spChg chg="add del">
          <ac:chgData name="Abhiroop Mukherjee" userId="5fbc6062963ca2c0" providerId="LiveId" clId="{BA04AB18-81BA-44F6-8A17-E30D392E2E82}" dt="2021-04-06T12:39:10.478" v="3136" actId="26606"/>
          <ac:spMkLst>
            <pc:docMk/>
            <pc:sldMk cId="4270174996" sldId="270"/>
            <ac:spMk id="11" creationId="{C0B801A2-5622-4BE8-9AD2-C337A2CD0022}"/>
          </ac:spMkLst>
        </pc:spChg>
        <pc:spChg chg="add del">
          <ac:chgData name="Abhiroop Mukherjee" userId="5fbc6062963ca2c0" providerId="LiveId" clId="{BA04AB18-81BA-44F6-8A17-E30D392E2E82}" dt="2021-04-06T12:39:10.478" v="3136" actId="26606"/>
          <ac:spMkLst>
            <pc:docMk/>
            <pc:sldMk cId="4270174996" sldId="270"/>
            <ac:spMk id="13" creationId="{B7AF614F-5BC3-4086-99F5-B87C5847A071}"/>
          </ac:spMkLst>
        </pc:spChg>
        <pc:spChg chg="add">
          <ac:chgData name="Abhiroop Mukherjee" userId="5fbc6062963ca2c0" providerId="LiveId" clId="{BA04AB18-81BA-44F6-8A17-E30D392E2E82}" dt="2021-04-06T12:39:10.502" v="3137" actId="26606"/>
          <ac:spMkLst>
            <pc:docMk/>
            <pc:sldMk cId="4270174996" sldId="270"/>
            <ac:spMk id="15" creationId="{FB5993E2-C02B-4335-ABA5-D8EC465551E3}"/>
          </ac:spMkLst>
        </pc:spChg>
        <pc:spChg chg="add">
          <ac:chgData name="Abhiroop Mukherjee" userId="5fbc6062963ca2c0" providerId="LiveId" clId="{BA04AB18-81BA-44F6-8A17-E30D392E2E82}" dt="2021-04-06T12:39:10.502" v="3137" actId="26606"/>
          <ac:spMkLst>
            <pc:docMk/>
            <pc:sldMk cId="4270174996" sldId="270"/>
            <ac:spMk id="16" creationId="{C0B801A2-5622-4BE8-9AD2-C337A2CD0022}"/>
          </ac:spMkLst>
        </pc:spChg>
        <pc:spChg chg="add">
          <ac:chgData name="Abhiroop Mukherjee" userId="5fbc6062963ca2c0" providerId="LiveId" clId="{BA04AB18-81BA-44F6-8A17-E30D392E2E82}" dt="2021-04-06T12:39:10.502" v="3137" actId="26606"/>
          <ac:spMkLst>
            <pc:docMk/>
            <pc:sldMk cId="4270174996" sldId="270"/>
            <ac:spMk id="17" creationId="{B7AF614F-5BC3-4086-99F5-B87C5847A071}"/>
          </ac:spMkLst>
        </pc:spChg>
        <pc:graphicFrameChg chg="add del">
          <ac:chgData name="Abhiroop Mukherjee" userId="5fbc6062963ca2c0" providerId="LiveId" clId="{BA04AB18-81BA-44F6-8A17-E30D392E2E82}" dt="2021-04-06T12:39:10.478" v="3136" actId="26606"/>
          <ac:graphicFrameMkLst>
            <pc:docMk/>
            <pc:sldMk cId="4270174996" sldId="270"/>
            <ac:graphicFrameMk id="5" creationId="{D5BFB13E-D76B-4CD1-B3F1-DB301A36934A}"/>
          </ac:graphicFrameMkLst>
        </pc:graphicFrameChg>
        <pc:graphicFrameChg chg="add mod">
          <ac:chgData name="Abhiroop Mukherjee" userId="5fbc6062963ca2c0" providerId="LiveId" clId="{BA04AB18-81BA-44F6-8A17-E30D392E2E82}" dt="2021-04-06T12:41:20.400" v="3179" actId="20577"/>
          <ac:graphicFrameMkLst>
            <pc:docMk/>
            <pc:sldMk cId="4270174996" sldId="270"/>
            <ac:graphicFrameMk id="18" creationId="{1905769D-1965-4F12-A7B0-B48079415455}"/>
          </ac:graphicFrameMkLst>
        </pc:graphicFrameChg>
      </pc:sldChg>
      <pc:sldChg chg="new del">
        <pc:chgData name="Abhiroop Mukherjee" userId="5fbc6062963ca2c0" providerId="LiveId" clId="{BA04AB18-81BA-44F6-8A17-E30D392E2E82}" dt="2021-04-06T11:56:41.922" v="7" actId="47"/>
        <pc:sldMkLst>
          <pc:docMk/>
          <pc:sldMk cId="842967324" sldId="271"/>
        </pc:sldMkLst>
      </pc:sldChg>
      <pc:sldChg chg="addSp modSp new mod ord setBg addAnim">
        <pc:chgData name="Abhiroop Mukherjee" userId="5fbc6062963ca2c0" providerId="LiveId" clId="{BA04AB18-81BA-44F6-8A17-E30D392E2E82}" dt="2021-04-06T12:26:37.970" v="2235" actId="113"/>
        <pc:sldMkLst>
          <pc:docMk/>
          <pc:sldMk cId="961655752" sldId="271"/>
        </pc:sldMkLst>
        <pc:spChg chg="mod">
          <ac:chgData name="Abhiroop Mukherjee" userId="5fbc6062963ca2c0" providerId="LiveId" clId="{BA04AB18-81BA-44F6-8A17-E30D392E2E82}" dt="2021-04-06T12:12:58.779" v="1094" actId="26606"/>
          <ac:spMkLst>
            <pc:docMk/>
            <pc:sldMk cId="961655752" sldId="271"/>
            <ac:spMk id="2" creationId="{4A52C5C3-42CA-4234-833A-76AB208648C9}"/>
          </ac:spMkLst>
        </pc:spChg>
        <pc:spChg chg="mod">
          <ac:chgData name="Abhiroop Mukherjee" userId="5fbc6062963ca2c0" providerId="LiveId" clId="{BA04AB18-81BA-44F6-8A17-E30D392E2E82}" dt="2021-04-06T12:26:37.970" v="2235" actId="113"/>
          <ac:spMkLst>
            <pc:docMk/>
            <pc:sldMk cId="961655752" sldId="271"/>
            <ac:spMk id="3" creationId="{418B9C51-389E-47E6-B0A9-41747AF0C1BE}"/>
          </ac:spMkLst>
        </pc:spChg>
        <pc:spChg chg="add">
          <ac:chgData name="Abhiroop Mukherjee" userId="5fbc6062963ca2c0" providerId="LiveId" clId="{BA04AB18-81BA-44F6-8A17-E30D392E2E82}" dt="2021-04-06T12:12:58.779" v="1094" actId="26606"/>
          <ac:spMkLst>
            <pc:docMk/>
            <pc:sldMk cId="961655752" sldId="271"/>
            <ac:spMk id="11" creationId="{1C520CBD-F82E-44E4-BDA5-128716AD79C8}"/>
          </ac:spMkLst>
        </pc:spChg>
        <pc:spChg chg="add">
          <ac:chgData name="Abhiroop Mukherjee" userId="5fbc6062963ca2c0" providerId="LiveId" clId="{BA04AB18-81BA-44F6-8A17-E30D392E2E82}" dt="2021-04-06T12:12:58.779" v="1094" actId="26606"/>
          <ac:spMkLst>
            <pc:docMk/>
            <pc:sldMk cId="961655752" sldId="271"/>
            <ac:spMk id="13" creationId="{4618AE32-A526-42FC-A854-732740BD38DA}"/>
          </ac:spMkLst>
        </pc:spChg>
        <pc:picChg chg="add">
          <ac:chgData name="Abhiroop Mukherjee" userId="5fbc6062963ca2c0" providerId="LiveId" clId="{BA04AB18-81BA-44F6-8A17-E30D392E2E82}" dt="2021-04-06T12:12:58.779" v="1094" actId="26606"/>
          <ac:picMkLst>
            <pc:docMk/>
            <pc:sldMk cId="961655752" sldId="271"/>
            <ac:picMk id="5" creationId="{ADB0B3D9-43BA-44C0-B7D2-B552C20F9567}"/>
          </ac:picMkLst>
        </pc:picChg>
        <pc:cxnChg chg="add">
          <ac:chgData name="Abhiroop Mukherjee" userId="5fbc6062963ca2c0" providerId="LiveId" clId="{BA04AB18-81BA-44F6-8A17-E30D392E2E82}" dt="2021-04-06T12:12:58.779" v="1094" actId="26606"/>
          <ac:cxnSpMkLst>
            <pc:docMk/>
            <pc:sldMk cId="961655752" sldId="271"/>
            <ac:cxnSpMk id="9" creationId="{77AB95BF-57D0-4E49-9EF2-408B47C8D40D}"/>
          </ac:cxnSpMkLst>
        </pc:cxnChg>
      </pc:sldChg>
      <pc:sldChg chg="new del">
        <pc:chgData name="Abhiroop Mukherjee" userId="5fbc6062963ca2c0" providerId="LiveId" clId="{BA04AB18-81BA-44F6-8A17-E30D392E2E82}" dt="2021-04-06T12:10:55.057" v="971" actId="47"/>
        <pc:sldMkLst>
          <pc:docMk/>
          <pc:sldMk cId="2463257882" sldId="271"/>
        </pc:sldMkLst>
      </pc:sldChg>
      <pc:sldChg chg="modSp new del mod">
        <pc:chgData name="Abhiroop Mukherjee" userId="5fbc6062963ca2c0" providerId="LiveId" clId="{BA04AB18-81BA-44F6-8A17-E30D392E2E82}" dt="2021-04-06T11:57:37.932" v="32" actId="680"/>
        <pc:sldMkLst>
          <pc:docMk/>
          <pc:sldMk cId="2980671351" sldId="271"/>
        </pc:sldMkLst>
        <pc:spChg chg="mod">
          <ac:chgData name="Abhiroop Mukherjee" userId="5fbc6062963ca2c0" providerId="LiveId" clId="{BA04AB18-81BA-44F6-8A17-E30D392E2E82}" dt="2021-04-06T11:57:34.760" v="27"/>
          <ac:spMkLst>
            <pc:docMk/>
            <pc:sldMk cId="2980671351" sldId="271"/>
            <ac:spMk id="2" creationId="{52EAC98E-49A4-44BE-8EFF-F0432513B3DE}"/>
          </ac:spMkLst>
        </pc:spChg>
        <pc:spChg chg="mod">
          <ac:chgData name="Abhiroop Mukherjee" userId="5fbc6062963ca2c0" providerId="LiveId" clId="{BA04AB18-81BA-44F6-8A17-E30D392E2E82}" dt="2021-04-06T11:57:37.272" v="30"/>
          <ac:spMkLst>
            <pc:docMk/>
            <pc:sldMk cId="2980671351" sldId="271"/>
            <ac:spMk id="3" creationId="{E6D88E76-B37E-470C-B9FC-18629BD58262}"/>
          </ac:spMkLst>
        </pc:spChg>
      </pc:sldChg>
      <pc:sldChg chg="addSp modSp new mod setBg">
        <pc:chgData name="Abhiroop Mukherjee" userId="5fbc6062963ca2c0" providerId="LiveId" clId="{BA04AB18-81BA-44F6-8A17-E30D392E2E82}" dt="2021-04-06T12:25:33.936" v="2223" actId="113"/>
        <pc:sldMkLst>
          <pc:docMk/>
          <pc:sldMk cId="2623307886" sldId="272"/>
        </pc:sldMkLst>
        <pc:spChg chg="mod">
          <ac:chgData name="Abhiroop Mukherjee" userId="5fbc6062963ca2c0" providerId="LiveId" clId="{BA04AB18-81BA-44F6-8A17-E30D392E2E82}" dt="2021-04-06T12:25:33.936" v="2223" actId="113"/>
          <ac:spMkLst>
            <pc:docMk/>
            <pc:sldMk cId="2623307886" sldId="272"/>
            <ac:spMk id="2" creationId="{D595B95A-705A-4D49-A704-0108F2F33E09}"/>
          </ac:spMkLst>
        </pc:spChg>
        <pc:spChg chg="mod">
          <ac:chgData name="Abhiroop Mukherjee" userId="5fbc6062963ca2c0" providerId="LiveId" clId="{BA04AB18-81BA-44F6-8A17-E30D392E2E82}" dt="2021-04-06T12:25:15.487" v="2222"/>
          <ac:spMkLst>
            <pc:docMk/>
            <pc:sldMk cId="2623307886" sldId="272"/>
            <ac:spMk id="3" creationId="{4B817802-A38C-4038-895E-B8B15F8D564B}"/>
          </ac:spMkLst>
        </pc:spChg>
        <pc:spChg chg="add">
          <ac:chgData name="Abhiroop Mukherjee" userId="5fbc6062963ca2c0" providerId="LiveId" clId="{BA04AB18-81BA-44F6-8A17-E30D392E2E82}" dt="2021-04-06T12:25:01.422" v="2218" actId="26606"/>
          <ac:spMkLst>
            <pc:docMk/>
            <pc:sldMk cId="2623307886" sldId="272"/>
            <ac:spMk id="8" creationId="{3741B58E-3B65-4A01-A276-975AB2CF8A08}"/>
          </ac:spMkLst>
        </pc:spChg>
        <pc:spChg chg="add">
          <ac:chgData name="Abhiroop Mukherjee" userId="5fbc6062963ca2c0" providerId="LiveId" clId="{BA04AB18-81BA-44F6-8A17-E30D392E2E82}" dt="2021-04-06T12:25:01.422" v="2218" actId="26606"/>
          <ac:spMkLst>
            <pc:docMk/>
            <pc:sldMk cId="2623307886" sldId="272"/>
            <ac:spMk id="10" creationId="{7AAC67C3-831B-4AB1-A259-DFB839CAFAFC}"/>
          </ac:spMkLst>
        </pc:spChg>
        <pc:spChg chg="add">
          <ac:chgData name="Abhiroop Mukherjee" userId="5fbc6062963ca2c0" providerId="LiveId" clId="{BA04AB18-81BA-44F6-8A17-E30D392E2E82}" dt="2021-04-06T12:25:01.422" v="2218" actId="26606"/>
          <ac:spMkLst>
            <pc:docMk/>
            <pc:sldMk cId="2623307886" sldId="272"/>
            <ac:spMk id="12" creationId="{054B3F04-9EAC-45C0-B3CE-0387EEA10A0C}"/>
          </ac:spMkLst>
        </pc:spChg>
      </pc:sldChg>
      <pc:sldChg chg="new del">
        <pc:chgData name="Abhiroop Mukherjee" userId="5fbc6062963ca2c0" providerId="LiveId" clId="{BA04AB18-81BA-44F6-8A17-E30D392E2E82}" dt="2021-04-06T12:12:37.073" v="1093" actId="47"/>
        <pc:sldMkLst>
          <pc:docMk/>
          <pc:sldMk cId="3044799778" sldId="272"/>
        </pc:sldMkLst>
      </pc:sldChg>
      <pc:sldChg chg="delSp modSp add mod ord setBg delDesignElem">
        <pc:chgData name="Abhiroop Mukherjee" userId="5fbc6062963ca2c0" providerId="LiveId" clId="{BA04AB18-81BA-44F6-8A17-E30D392E2E82}" dt="2021-04-06T12:27:17.402" v="2244" actId="207"/>
        <pc:sldMkLst>
          <pc:docMk/>
          <pc:sldMk cId="993646057" sldId="273"/>
        </pc:sldMkLst>
        <pc:spChg chg="mod">
          <ac:chgData name="Abhiroop Mukherjee" userId="5fbc6062963ca2c0" providerId="LiveId" clId="{BA04AB18-81BA-44F6-8A17-E30D392E2E82}" dt="2021-04-06T12:26:03.862" v="2229" actId="20577"/>
          <ac:spMkLst>
            <pc:docMk/>
            <pc:sldMk cId="993646057" sldId="273"/>
            <ac:spMk id="2" creationId="{4A52C5C3-42CA-4234-833A-76AB208648C9}"/>
          </ac:spMkLst>
        </pc:spChg>
        <pc:spChg chg="mod">
          <ac:chgData name="Abhiroop Mukherjee" userId="5fbc6062963ca2c0" providerId="LiveId" clId="{BA04AB18-81BA-44F6-8A17-E30D392E2E82}" dt="2021-04-06T12:27:17.402" v="2244" actId="207"/>
          <ac:spMkLst>
            <pc:docMk/>
            <pc:sldMk cId="993646057" sldId="273"/>
            <ac:spMk id="3" creationId="{418B9C51-389E-47E6-B0A9-41747AF0C1BE}"/>
          </ac:spMkLst>
        </pc:spChg>
        <pc:spChg chg="del">
          <ac:chgData name="Abhiroop Mukherjee" userId="5fbc6062963ca2c0" providerId="LiveId" clId="{BA04AB18-81BA-44F6-8A17-E30D392E2E82}" dt="2021-04-06T12:25:59.305" v="2225"/>
          <ac:spMkLst>
            <pc:docMk/>
            <pc:sldMk cId="993646057" sldId="273"/>
            <ac:spMk id="11" creationId="{1C520CBD-F82E-44E4-BDA5-128716AD79C8}"/>
          </ac:spMkLst>
        </pc:spChg>
        <pc:spChg chg="del">
          <ac:chgData name="Abhiroop Mukherjee" userId="5fbc6062963ca2c0" providerId="LiveId" clId="{BA04AB18-81BA-44F6-8A17-E30D392E2E82}" dt="2021-04-06T12:25:59.305" v="2225"/>
          <ac:spMkLst>
            <pc:docMk/>
            <pc:sldMk cId="993646057" sldId="273"/>
            <ac:spMk id="13" creationId="{4618AE32-A526-42FC-A854-732740BD38DA}"/>
          </ac:spMkLst>
        </pc:spChg>
        <pc:picChg chg="mod">
          <ac:chgData name="Abhiroop Mukherjee" userId="5fbc6062963ca2c0" providerId="LiveId" clId="{BA04AB18-81BA-44F6-8A17-E30D392E2E82}" dt="2021-04-06T12:27:12.415" v="2243" actId="1076"/>
          <ac:picMkLst>
            <pc:docMk/>
            <pc:sldMk cId="993646057" sldId="273"/>
            <ac:picMk id="5" creationId="{ADB0B3D9-43BA-44C0-B7D2-B552C20F9567}"/>
          </ac:picMkLst>
        </pc:picChg>
        <pc:cxnChg chg="del">
          <ac:chgData name="Abhiroop Mukherjee" userId="5fbc6062963ca2c0" providerId="LiveId" clId="{BA04AB18-81BA-44F6-8A17-E30D392E2E82}" dt="2021-04-06T12:25:59.305" v="2225"/>
          <ac:cxnSpMkLst>
            <pc:docMk/>
            <pc:sldMk cId="993646057" sldId="273"/>
            <ac:cxnSpMk id="9" creationId="{77AB95BF-57D0-4E49-9EF2-408B47C8D40D}"/>
          </ac:cxnSpMkLst>
        </pc:cxnChg>
      </pc:sldChg>
      <pc:sldChg chg="new del">
        <pc:chgData name="Abhiroop Mukherjee" userId="5fbc6062963ca2c0" providerId="LiveId" clId="{BA04AB18-81BA-44F6-8A17-E30D392E2E82}" dt="2021-04-06T12:25:04.787" v="2220" actId="680"/>
        <pc:sldMkLst>
          <pc:docMk/>
          <pc:sldMk cId="1475630228" sldId="273"/>
        </pc:sldMkLst>
      </pc:sldChg>
      <pc:sldChg chg="modSp new del mod ord">
        <pc:chgData name="Abhiroop Mukherjee" userId="5fbc6062963ca2c0" providerId="LiveId" clId="{BA04AB18-81BA-44F6-8A17-E30D392E2E82}" dt="2021-04-06T12:28:49.552" v="2284" actId="47"/>
        <pc:sldMkLst>
          <pc:docMk/>
          <pc:sldMk cId="1150219340" sldId="274"/>
        </pc:sldMkLst>
        <pc:spChg chg="mod">
          <ac:chgData name="Abhiroop Mukherjee" userId="5fbc6062963ca2c0" providerId="LiveId" clId="{BA04AB18-81BA-44F6-8A17-E30D392E2E82}" dt="2021-04-06T12:28:16.998" v="2272" actId="20577"/>
          <ac:spMkLst>
            <pc:docMk/>
            <pc:sldMk cId="1150219340" sldId="274"/>
            <ac:spMk id="2" creationId="{24E9E713-9863-4AA2-B995-36216D5B0867}"/>
          </ac:spMkLst>
        </pc:spChg>
        <pc:spChg chg="mod">
          <ac:chgData name="Abhiroop Mukherjee" userId="5fbc6062963ca2c0" providerId="LiveId" clId="{BA04AB18-81BA-44F6-8A17-E30D392E2E82}" dt="2021-04-06T12:28:18.304" v="2275" actId="20577"/>
          <ac:spMkLst>
            <pc:docMk/>
            <pc:sldMk cId="1150219340" sldId="274"/>
            <ac:spMk id="3" creationId="{8FAA7B9B-0664-4A7B-A944-2FDB05CDB859}"/>
          </ac:spMkLst>
        </pc:spChg>
      </pc:sldChg>
      <pc:sldChg chg="addSp delSp add del setBg delDesignElem">
        <pc:chgData name="Abhiroop Mukherjee" userId="5fbc6062963ca2c0" providerId="LiveId" clId="{BA04AB18-81BA-44F6-8A17-E30D392E2E82}" dt="2021-04-06T12:27:52.708" v="2248"/>
        <pc:sldMkLst>
          <pc:docMk/>
          <pc:sldMk cId="1586938299" sldId="274"/>
        </pc:sldMkLst>
        <pc:spChg chg="add del">
          <ac:chgData name="Abhiroop Mukherjee" userId="5fbc6062963ca2c0" providerId="LiveId" clId="{BA04AB18-81BA-44F6-8A17-E30D392E2E82}" dt="2021-04-06T12:27:52.708" v="2248"/>
          <ac:spMkLst>
            <pc:docMk/>
            <pc:sldMk cId="1586938299" sldId="274"/>
            <ac:spMk id="8" creationId="{3741B58E-3B65-4A01-A276-975AB2CF8A08}"/>
          </ac:spMkLst>
        </pc:spChg>
        <pc:spChg chg="add del">
          <ac:chgData name="Abhiroop Mukherjee" userId="5fbc6062963ca2c0" providerId="LiveId" clId="{BA04AB18-81BA-44F6-8A17-E30D392E2E82}" dt="2021-04-06T12:27:52.708" v="2248"/>
          <ac:spMkLst>
            <pc:docMk/>
            <pc:sldMk cId="1586938299" sldId="274"/>
            <ac:spMk id="10" creationId="{7AAC67C3-831B-4AB1-A259-DFB839CAFAFC}"/>
          </ac:spMkLst>
        </pc:spChg>
        <pc:spChg chg="add del">
          <ac:chgData name="Abhiroop Mukherjee" userId="5fbc6062963ca2c0" providerId="LiveId" clId="{BA04AB18-81BA-44F6-8A17-E30D392E2E82}" dt="2021-04-06T12:27:52.708" v="2248"/>
          <ac:spMkLst>
            <pc:docMk/>
            <pc:sldMk cId="1586938299" sldId="274"/>
            <ac:spMk id="12" creationId="{054B3F04-9EAC-45C0-B3CE-0387EEA10A0C}"/>
          </ac:spMkLst>
        </pc:spChg>
      </pc:sldChg>
      <pc:sldChg chg="modSp new del mod">
        <pc:chgData name="Abhiroop Mukherjee" userId="5fbc6062963ca2c0" providerId="LiveId" clId="{BA04AB18-81BA-44F6-8A17-E30D392E2E82}" dt="2021-04-06T12:28:09.595" v="2265" actId="47"/>
        <pc:sldMkLst>
          <pc:docMk/>
          <pc:sldMk cId="1856346675" sldId="274"/>
        </pc:sldMkLst>
        <pc:spChg chg="mod">
          <ac:chgData name="Abhiroop Mukherjee" userId="5fbc6062963ca2c0" providerId="LiveId" clId="{BA04AB18-81BA-44F6-8A17-E30D392E2E82}" dt="2021-04-06T12:27:58.028" v="2258" actId="20577"/>
          <ac:spMkLst>
            <pc:docMk/>
            <pc:sldMk cId="1856346675" sldId="274"/>
            <ac:spMk id="2" creationId="{892C4F78-F5EA-4D26-9B34-98C9D190E934}"/>
          </ac:spMkLst>
        </pc:spChg>
        <pc:spChg chg="mod">
          <ac:chgData name="Abhiroop Mukherjee" userId="5fbc6062963ca2c0" providerId="LiveId" clId="{BA04AB18-81BA-44F6-8A17-E30D392E2E82}" dt="2021-04-06T12:27:59.186" v="2264" actId="20577"/>
          <ac:spMkLst>
            <pc:docMk/>
            <pc:sldMk cId="1856346675" sldId="274"/>
            <ac:spMk id="3" creationId="{37E7AB3F-E86C-4978-B824-3FC842472B94}"/>
          </ac:spMkLst>
        </pc:spChg>
      </pc:sldChg>
      <pc:sldChg chg="modSp add mod ord">
        <pc:chgData name="Abhiroop Mukherjee" userId="5fbc6062963ca2c0" providerId="LiveId" clId="{BA04AB18-81BA-44F6-8A17-E30D392E2E82}" dt="2021-04-06T12:31:31.840" v="2728" actId="20577"/>
        <pc:sldMkLst>
          <pc:docMk/>
          <pc:sldMk cId="699669138" sldId="275"/>
        </pc:sldMkLst>
        <pc:spChg chg="mod">
          <ac:chgData name="Abhiroop Mukherjee" userId="5fbc6062963ca2c0" providerId="LiveId" clId="{BA04AB18-81BA-44F6-8A17-E30D392E2E82}" dt="2021-04-06T12:31:31.840" v="2728" actId="20577"/>
          <ac:spMkLst>
            <pc:docMk/>
            <pc:sldMk cId="699669138" sldId="275"/>
            <ac:spMk id="3" creationId="{4B817802-A38C-4038-895E-B8B15F8D564B}"/>
          </ac:spMkLst>
        </pc:spChg>
      </pc:sldChg>
      <pc:sldChg chg="addSp delSp add del setBg delDesignElem">
        <pc:chgData name="Abhiroop Mukherjee" userId="5fbc6062963ca2c0" providerId="LiveId" clId="{BA04AB18-81BA-44F6-8A17-E30D392E2E82}" dt="2021-04-06T12:28:38.907" v="2278"/>
        <pc:sldMkLst>
          <pc:docMk/>
          <pc:sldMk cId="2953599263" sldId="275"/>
        </pc:sldMkLst>
        <pc:spChg chg="add del">
          <ac:chgData name="Abhiroop Mukherjee" userId="5fbc6062963ca2c0" providerId="LiveId" clId="{BA04AB18-81BA-44F6-8A17-E30D392E2E82}" dt="2021-04-06T12:28:38.907" v="2278"/>
          <ac:spMkLst>
            <pc:docMk/>
            <pc:sldMk cId="2953599263" sldId="275"/>
            <ac:spMk id="8" creationId="{3741B58E-3B65-4A01-A276-975AB2CF8A08}"/>
          </ac:spMkLst>
        </pc:spChg>
        <pc:spChg chg="add del">
          <ac:chgData name="Abhiroop Mukherjee" userId="5fbc6062963ca2c0" providerId="LiveId" clId="{BA04AB18-81BA-44F6-8A17-E30D392E2E82}" dt="2021-04-06T12:28:38.907" v="2278"/>
          <ac:spMkLst>
            <pc:docMk/>
            <pc:sldMk cId="2953599263" sldId="275"/>
            <ac:spMk id="10" creationId="{7AAC67C3-831B-4AB1-A259-DFB839CAFAFC}"/>
          </ac:spMkLst>
        </pc:spChg>
        <pc:spChg chg="add del">
          <ac:chgData name="Abhiroop Mukherjee" userId="5fbc6062963ca2c0" providerId="LiveId" clId="{BA04AB18-81BA-44F6-8A17-E30D392E2E82}" dt="2021-04-06T12:28:38.907" v="2278"/>
          <ac:spMkLst>
            <pc:docMk/>
            <pc:sldMk cId="2953599263" sldId="275"/>
            <ac:spMk id="12" creationId="{054B3F04-9EAC-45C0-B3CE-0387EEA10A0C}"/>
          </ac:spMkLst>
        </pc:spChg>
      </pc:sldChg>
      <pc:sldChg chg="modSp add mod">
        <pc:chgData name="Abhiroop Mukherjee" userId="5fbc6062963ca2c0" providerId="LiveId" clId="{BA04AB18-81BA-44F6-8A17-E30D392E2E82}" dt="2021-04-06T12:35:46.187" v="3099" actId="20577"/>
        <pc:sldMkLst>
          <pc:docMk/>
          <pc:sldMk cId="1614832824" sldId="276"/>
        </pc:sldMkLst>
        <pc:spChg chg="mod">
          <ac:chgData name="Abhiroop Mukherjee" userId="5fbc6062963ca2c0" providerId="LiveId" clId="{BA04AB18-81BA-44F6-8A17-E30D392E2E82}" dt="2021-04-06T12:34:59.846" v="3039" actId="20577"/>
          <ac:spMkLst>
            <pc:docMk/>
            <pc:sldMk cId="1614832824" sldId="276"/>
            <ac:spMk id="2" creationId="{4A52C5C3-42CA-4234-833A-76AB208648C9}"/>
          </ac:spMkLst>
        </pc:spChg>
        <pc:spChg chg="mod">
          <ac:chgData name="Abhiroop Mukherjee" userId="5fbc6062963ca2c0" providerId="LiveId" clId="{BA04AB18-81BA-44F6-8A17-E30D392E2E82}" dt="2021-04-06T12:35:46.187" v="3099" actId="20577"/>
          <ac:spMkLst>
            <pc:docMk/>
            <pc:sldMk cId="1614832824" sldId="276"/>
            <ac:spMk id="3" creationId="{418B9C51-389E-47E6-B0A9-41747AF0C1BE}"/>
          </ac:spMkLst>
        </pc:spChg>
        <pc:picChg chg="mod">
          <ac:chgData name="Abhiroop Mukherjee" userId="5fbc6062963ca2c0" providerId="LiveId" clId="{BA04AB18-81BA-44F6-8A17-E30D392E2E82}" dt="2021-04-06T12:34:58.571" v="3037" actId="1076"/>
          <ac:picMkLst>
            <pc:docMk/>
            <pc:sldMk cId="1614832824" sldId="276"/>
            <ac:picMk id="5" creationId="{ADB0B3D9-43BA-44C0-B7D2-B552C20F9567}"/>
          </ac:picMkLst>
        </pc:picChg>
      </pc:sldChg>
      <pc:sldChg chg="addSp delSp modSp add mod">
        <pc:chgData name="Abhiroop Mukherjee" userId="5fbc6062963ca2c0" providerId="LiveId" clId="{BA04AB18-81BA-44F6-8A17-E30D392E2E82}" dt="2021-04-06T12:56:22.841" v="3283" actId="26606"/>
        <pc:sldMkLst>
          <pc:docMk/>
          <pc:sldMk cId="2940843886" sldId="277"/>
        </pc:sldMkLst>
        <pc:spChg chg="mod">
          <ac:chgData name="Abhiroop Mukherjee" userId="5fbc6062963ca2c0" providerId="LiveId" clId="{BA04AB18-81BA-44F6-8A17-E30D392E2E82}" dt="2021-04-06T12:56:22.841" v="3282" actId="26606"/>
          <ac:spMkLst>
            <pc:docMk/>
            <pc:sldMk cId="2940843886" sldId="277"/>
            <ac:spMk id="2" creationId="{D595B95A-705A-4D49-A704-0108F2F33E09}"/>
          </ac:spMkLst>
        </pc:spChg>
        <pc:spChg chg="mod">
          <ac:chgData name="Abhiroop Mukherjee" userId="5fbc6062963ca2c0" providerId="LiveId" clId="{BA04AB18-81BA-44F6-8A17-E30D392E2E82}" dt="2021-04-06T12:56:22.841" v="3282" actId="26606"/>
          <ac:spMkLst>
            <pc:docMk/>
            <pc:sldMk cId="2940843886" sldId="277"/>
            <ac:spMk id="3" creationId="{4B817802-A38C-4038-895E-B8B15F8D564B}"/>
          </ac:spMkLst>
        </pc:spChg>
        <pc:spChg chg="add del">
          <ac:chgData name="Abhiroop Mukherjee" userId="5fbc6062963ca2c0" providerId="LiveId" clId="{BA04AB18-81BA-44F6-8A17-E30D392E2E82}" dt="2021-04-06T12:56:22.841" v="3283" actId="26606"/>
          <ac:spMkLst>
            <pc:docMk/>
            <pc:sldMk cId="2940843886" sldId="277"/>
            <ac:spMk id="8" creationId="{3741B58E-3B65-4A01-A276-975AB2CF8A08}"/>
          </ac:spMkLst>
        </pc:spChg>
        <pc:spChg chg="add del">
          <ac:chgData name="Abhiroop Mukherjee" userId="5fbc6062963ca2c0" providerId="LiveId" clId="{BA04AB18-81BA-44F6-8A17-E30D392E2E82}" dt="2021-04-06T12:56:22.841" v="3283" actId="26606"/>
          <ac:spMkLst>
            <pc:docMk/>
            <pc:sldMk cId="2940843886" sldId="277"/>
            <ac:spMk id="10" creationId="{7AAC67C3-831B-4AB1-A259-DFB839CAFAFC}"/>
          </ac:spMkLst>
        </pc:spChg>
        <pc:spChg chg="add del">
          <ac:chgData name="Abhiroop Mukherjee" userId="5fbc6062963ca2c0" providerId="LiveId" clId="{BA04AB18-81BA-44F6-8A17-E30D392E2E82}" dt="2021-04-06T12:56:22.841" v="3283" actId="26606"/>
          <ac:spMkLst>
            <pc:docMk/>
            <pc:sldMk cId="2940843886" sldId="277"/>
            <ac:spMk id="12" creationId="{054B3F04-9EAC-45C0-B3CE-0387EEA10A0C}"/>
          </ac:spMkLst>
        </pc:spChg>
        <pc:spChg chg="add del">
          <ac:chgData name="Abhiroop Mukherjee" userId="5fbc6062963ca2c0" providerId="LiveId" clId="{BA04AB18-81BA-44F6-8A17-E30D392E2E82}" dt="2021-04-06T12:56:20.121" v="3280" actId="26606"/>
          <ac:spMkLst>
            <pc:docMk/>
            <pc:sldMk cId="2940843886" sldId="277"/>
            <ac:spMk id="17" creationId="{3741B58E-3B65-4A01-A276-975AB2CF8A08}"/>
          </ac:spMkLst>
        </pc:spChg>
        <pc:spChg chg="add del">
          <ac:chgData name="Abhiroop Mukherjee" userId="5fbc6062963ca2c0" providerId="LiveId" clId="{BA04AB18-81BA-44F6-8A17-E30D392E2E82}" dt="2021-04-06T12:56:22.841" v="3282" actId="26606"/>
          <ac:spMkLst>
            <pc:docMk/>
            <pc:sldMk cId="2940843886" sldId="277"/>
            <ac:spMk id="18" creationId="{311973C2-EB8B-452A-A698-4A252FD3AE28}"/>
          </ac:spMkLst>
        </pc:spChg>
        <pc:spChg chg="add del">
          <ac:chgData name="Abhiroop Mukherjee" userId="5fbc6062963ca2c0" providerId="LiveId" clId="{BA04AB18-81BA-44F6-8A17-E30D392E2E82}" dt="2021-04-06T12:56:20.121" v="3280" actId="26606"/>
          <ac:spMkLst>
            <pc:docMk/>
            <pc:sldMk cId="2940843886" sldId="277"/>
            <ac:spMk id="19" creationId="{7AAC67C3-831B-4AB1-A259-DFB839CAFAFC}"/>
          </ac:spMkLst>
        </pc:spChg>
        <pc:spChg chg="add del">
          <ac:chgData name="Abhiroop Mukherjee" userId="5fbc6062963ca2c0" providerId="LiveId" clId="{BA04AB18-81BA-44F6-8A17-E30D392E2E82}" dt="2021-04-06T12:56:22.841" v="3282" actId="26606"/>
          <ac:spMkLst>
            <pc:docMk/>
            <pc:sldMk cId="2940843886" sldId="277"/>
            <ac:spMk id="20" creationId="{10162E77-11AD-44A7-84EC-40C59EEFBD2E}"/>
          </ac:spMkLst>
        </pc:spChg>
        <pc:spChg chg="add del">
          <ac:chgData name="Abhiroop Mukherjee" userId="5fbc6062963ca2c0" providerId="LiveId" clId="{BA04AB18-81BA-44F6-8A17-E30D392E2E82}" dt="2021-04-06T12:56:20.121" v="3280" actId="26606"/>
          <ac:spMkLst>
            <pc:docMk/>
            <pc:sldMk cId="2940843886" sldId="277"/>
            <ac:spMk id="21" creationId="{054B3F04-9EAC-45C0-B3CE-0387EEA10A0C}"/>
          </ac:spMkLst>
        </pc:spChg>
        <pc:spChg chg="add">
          <ac:chgData name="Abhiroop Mukherjee" userId="5fbc6062963ca2c0" providerId="LiveId" clId="{BA04AB18-81BA-44F6-8A17-E30D392E2E82}" dt="2021-04-06T12:56:22.841" v="3283" actId="26606"/>
          <ac:spMkLst>
            <pc:docMk/>
            <pc:sldMk cId="2940843886" sldId="277"/>
            <ac:spMk id="24" creationId="{3741B58E-3B65-4A01-A276-975AB2CF8A08}"/>
          </ac:spMkLst>
        </pc:spChg>
        <pc:spChg chg="add">
          <ac:chgData name="Abhiroop Mukherjee" userId="5fbc6062963ca2c0" providerId="LiveId" clId="{BA04AB18-81BA-44F6-8A17-E30D392E2E82}" dt="2021-04-06T12:56:22.841" v="3283" actId="26606"/>
          <ac:spMkLst>
            <pc:docMk/>
            <pc:sldMk cId="2940843886" sldId="277"/>
            <ac:spMk id="25" creationId="{7AAC67C3-831B-4AB1-A259-DFB839CAFAFC}"/>
          </ac:spMkLst>
        </pc:spChg>
        <pc:spChg chg="add">
          <ac:chgData name="Abhiroop Mukherjee" userId="5fbc6062963ca2c0" providerId="LiveId" clId="{BA04AB18-81BA-44F6-8A17-E30D392E2E82}" dt="2021-04-06T12:56:22.841" v="3283" actId="26606"/>
          <ac:spMkLst>
            <pc:docMk/>
            <pc:sldMk cId="2940843886" sldId="277"/>
            <ac:spMk id="26" creationId="{054B3F04-9EAC-45C0-B3CE-0387EEA10A0C}"/>
          </ac:spMkLst>
        </pc:spChg>
        <pc:picChg chg="add del">
          <ac:chgData name="Abhiroop Mukherjee" userId="5fbc6062963ca2c0" providerId="LiveId" clId="{BA04AB18-81BA-44F6-8A17-E30D392E2E82}" dt="2021-04-06T12:56:22.841" v="3282" actId="26606"/>
          <ac:picMkLst>
            <pc:docMk/>
            <pc:sldMk cId="2940843886" sldId="277"/>
            <ac:picMk id="14" creationId="{F329545C-B859-42AF-8E05-E3F2AAB0E305}"/>
          </ac:picMkLst>
        </pc:picChg>
        <pc:cxnChg chg="add del">
          <ac:chgData name="Abhiroop Mukherjee" userId="5fbc6062963ca2c0" providerId="LiveId" clId="{BA04AB18-81BA-44F6-8A17-E30D392E2E82}" dt="2021-04-06T12:56:22.841" v="3282" actId="26606"/>
          <ac:cxnSpMkLst>
            <pc:docMk/>
            <pc:sldMk cId="2940843886" sldId="277"/>
            <ac:cxnSpMk id="22" creationId="{5AB158E9-1B40-4CD6-95F0-95CA11DF7B7A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96DAE-E483-40C9-95D5-D0E47AAA6E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7A2E017D-FAA5-46A5-80DE-74B4EE80A3B4}">
          <dgm:prSet/>
          <dgm:spPr/>
          <dgm:t>
            <a:bodyPr/>
            <a:lstStyle/>
            <a:p>
              <a:r>
                <a:rPr lang="en-US" dirty="0"/>
                <a:t>Time Complexity: </a:t>
              </a:r>
              <a14:m>
                <m:oMath xmlns:m="http://schemas.openxmlformats.org/officeDocument/2006/math">
                  <m:r>
                    <a:rPr lang="en-IN" b="0" i="1" smtClean="0">
                      <a:latin typeface="Cambria Math" panose="02040503050406030204" pitchFamily="18" charset="0"/>
                    </a:rPr>
                    <m:t>𝑂</m:t>
                  </m:r>
                  <m:r>
                    <a:rPr lang="en-IN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IN" b="0" i="1" smtClean="0">
                      <a:latin typeface="Cambria Math" panose="02040503050406030204" pitchFamily="18" charset="0"/>
                    </a:rPr>
                    <m:t>𝑛</m:t>
                  </m:r>
                  <m:r>
                    <a:rPr lang="en-IN" b="0" i="1" smtClean="0">
                      <a:latin typeface="Cambria Math" panose="02040503050406030204" pitchFamily="18" charset="0"/>
                    </a:rPr>
                    <m:t>+</m:t>
                  </m:r>
                  <m:r>
                    <a:rPr lang="en-IN" b="0" i="1" smtClean="0">
                      <a:latin typeface="Cambria Math" panose="02040503050406030204" pitchFamily="18" charset="0"/>
                    </a:rPr>
                    <m:t>𝑘</m:t>
                  </m:r>
                  <m:r>
                    <a:rPr lang="en-IN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dirty="0"/>
                <a:t> for best case and average case and </a:t>
              </a:r>
              <a14:m>
                <m:oMath xmlns:m="http://schemas.openxmlformats.org/officeDocument/2006/math">
                  <m:r>
                    <a:rPr lang="en-IN" b="0" i="1" smtClean="0">
                      <a:latin typeface="Cambria Math" panose="02040503050406030204" pitchFamily="18" charset="0"/>
                    </a:rPr>
                    <m:t>𝑂</m:t>
                  </m:r>
                  <m:r>
                    <a:rPr lang="en-IN" b="0" i="1" smtClean="0">
                      <a:latin typeface="Cambria Math" panose="02040503050406030204" pitchFamily="18" charset="0"/>
                    </a:rPr>
                    <m:t>(</m:t>
                  </m:r>
                  <m:sSup>
                    <m:sSupPr>
                      <m:ctrlPr>
                        <a:rPr lang="en-IN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e>
                    <m: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IN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US" dirty="0"/>
                <a:t>for the worst case.</a:t>
              </a:r>
            </a:p>
          </dgm:t>
        </dgm:pt>
      </mc:Choice>
      <mc:Fallback>
        <dgm:pt modelId="{7A2E017D-FAA5-46A5-80DE-74B4EE80A3B4}">
          <dgm:prSet/>
          <dgm:spPr/>
          <dgm:t>
            <a:bodyPr/>
            <a:lstStyle/>
            <a:p>
              <a:r>
                <a:rPr lang="en-US" dirty="0"/>
                <a:t>Time Complexity: </a:t>
              </a:r>
              <a:r>
                <a:rPr lang="en-IN" b="0" i="0">
                  <a:latin typeface="Cambria Math" panose="02040503050406030204" pitchFamily="18" charset="0"/>
                </a:rPr>
                <a:t>𝑂(𝑛+𝑘)</a:t>
              </a:r>
              <a:r>
                <a:rPr lang="en-US" dirty="0"/>
                <a:t> for best case and average case and </a:t>
              </a:r>
              <a:r>
                <a:rPr lang="en-IN" b="0" i="0">
                  <a:latin typeface="Cambria Math" panose="02040503050406030204" pitchFamily="18" charset="0"/>
                </a:rPr>
                <a:t>𝑂(𝑛^2)</a:t>
              </a:r>
              <a:r>
                <a:rPr lang="en-US" dirty="0"/>
                <a:t>for the worst case.</a:t>
              </a:r>
            </a:p>
          </dgm:t>
        </dgm:pt>
      </mc:Fallback>
    </mc:AlternateContent>
    <dgm:pt modelId="{4B05EDED-44E5-4741-91D9-AB19CA880C27}" type="parTrans" cxnId="{C1EC0824-B5AA-4C5C-8F93-3E2C41309051}">
      <dgm:prSet/>
      <dgm:spPr/>
      <dgm:t>
        <a:bodyPr/>
        <a:lstStyle/>
        <a:p>
          <a:endParaRPr lang="en-US"/>
        </a:p>
      </dgm:t>
    </dgm:pt>
    <dgm:pt modelId="{B01BF7AD-5076-4332-BBAB-B35B5EE5F49E}" type="sibTrans" cxnId="{C1EC0824-B5AA-4C5C-8F93-3E2C4130905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0CD7DE06-02D6-4E29-8EAA-EFD9DD9B981B}">
          <dgm:prSet/>
          <dgm:spPr/>
          <dgm:t>
            <a:bodyPr/>
            <a:lstStyle/>
            <a:p>
              <a:r>
                <a:rPr lang="en-US" dirty="0"/>
                <a:t>Space Complexity: </a:t>
              </a:r>
              <a14:m>
                <m:oMath xmlns:m="http://schemas.openxmlformats.org/officeDocument/2006/math">
                  <m:r>
                    <a:rPr lang="en-IN" b="0" i="1" smtClean="0">
                      <a:latin typeface="Cambria Math" panose="02040503050406030204" pitchFamily="18" charset="0"/>
                    </a:rPr>
                    <m:t>𝑂</m:t>
                  </m:r>
                  <m:d>
                    <m:dPr>
                      <m:ctrlPr>
                        <a:rPr lang="en-IN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𝑛𝑘</m:t>
                      </m:r>
                    </m:e>
                  </m:d>
                </m:oMath>
              </a14:m>
              <a:r>
                <a:rPr lang="en-US" dirty="0"/>
                <a:t> for worst case</a:t>
              </a:r>
            </a:p>
          </dgm:t>
        </dgm:pt>
      </mc:Choice>
      <mc:Fallback>
        <dgm:pt modelId="{0CD7DE06-02D6-4E29-8EAA-EFD9DD9B981B}">
          <dgm:prSet/>
          <dgm:spPr/>
          <dgm:t>
            <a:bodyPr/>
            <a:lstStyle/>
            <a:p>
              <a:r>
                <a:rPr lang="en-US" dirty="0"/>
                <a:t>Space Complexity: </a:t>
              </a:r>
              <a:r>
                <a:rPr lang="en-IN" b="0" i="0">
                  <a:latin typeface="Cambria Math" panose="02040503050406030204" pitchFamily="18" charset="0"/>
                </a:rPr>
                <a:t>𝑂(𝑛𝑘)</a:t>
              </a:r>
              <a:r>
                <a:rPr lang="en-US" dirty="0"/>
                <a:t> for worst case</a:t>
              </a:r>
            </a:p>
          </dgm:t>
        </dgm:pt>
      </mc:Fallback>
    </mc:AlternateContent>
    <dgm:pt modelId="{8D519076-6EC2-4374-9514-2E5C45CD25C6}" type="parTrans" cxnId="{89709FAB-9F20-4053-A45E-4B3D6872EB72}">
      <dgm:prSet/>
      <dgm:spPr/>
      <dgm:t>
        <a:bodyPr/>
        <a:lstStyle/>
        <a:p>
          <a:endParaRPr lang="en-US"/>
        </a:p>
      </dgm:t>
    </dgm:pt>
    <dgm:pt modelId="{39FAB3E0-FA43-43A5-81B0-F478D86C92C5}" type="sibTrans" cxnId="{89709FAB-9F20-4053-A45E-4B3D6872EB72}">
      <dgm:prSet/>
      <dgm:spPr/>
      <dgm:t>
        <a:bodyPr/>
        <a:lstStyle/>
        <a:p>
          <a:endParaRPr lang="en-US"/>
        </a:p>
      </dgm:t>
    </dgm:pt>
    <dgm:pt modelId="{CDA65C99-C829-4F6F-AA4D-5B5442FF2096}" type="pres">
      <dgm:prSet presAssocID="{B3A96DAE-E483-40C9-95D5-D0E47AAA6E8B}" presName="root" presStyleCnt="0">
        <dgm:presLayoutVars>
          <dgm:dir/>
          <dgm:resizeHandles val="exact"/>
        </dgm:presLayoutVars>
      </dgm:prSet>
      <dgm:spPr/>
    </dgm:pt>
    <dgm:pt modelId="{C09C9A17-3A3B-4299-886C-EC5210DED047}" type="pres">
      <dgm:prSet presAssocID="{7A2E017D-FAA5-46A5-80DE-74B4EE80A3B4}" presName="compNode" presStyleCnt="0"/>
      <dgm:spPr/>
    </dgm:pt>
    <dgm:pt modelId="{3833EA37-DFB0-46FC-9248-19BD4DDB4E00}" type="pres">
      <dgm:prSet presAssocID="{7A2E017D-FAA5-46A5-80DE-74B4EE80A3B4}" presName="bgRect" presStyleLbl="bgShp" presStyleIdx="0" presStyleCnt="2"/>
      <dgm:spPr/>
    </dgm:pt>
    <dgm:pt modelId="{5FA06739-C9D5-4D72-9625-284119FF159C}" type="pres">
      <dgm:prSet presAssocID="{7A2E017D-FAA5-46A5-80DE-74B4EE80A3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71ABC7C4-7A8A-49C0-8656-E598C2BF4B45}" type="pres">
      <dgm:prSet presAssocID="{7A2E017D-FAA5-46A5-80DE-74B4EE80A3B4}" presName="spaceRect" presStyleCnt="0"/>
      <dgm:spPr/>
    </dgm:pt>
    <dgm:pt modelId="{32A149F6-DA6C-487C-BE66-BE201A71030E}" type="pres">
      <dgm:prSet presAssocID="{7A2E017D-FAA5-46A5-80DE-74B4EE80A3B4}" presName="parTx" presStyleLbl="revTx" presStyleIdx="0" presStyleCnt="2">
        <dgm:presLayoutVars>
          <dgm:chMax val="0"/>
          <dgm:chPref val="0"/>
        </dgm:presLayoutVars>
      </dgm:prSet>
      <dgm:spPr/>
    </dgm:pt>
    <dgm:pt modelId="{17632200-C0F8-4C03-885B-070932D747F0}" type="pres">
      <dgm:prSet presAssocID="{B01BF7AD-5076-4332-BBAB-B35B5EE5F49E}" presName="sibTrans" presStyleCnt="0"/>
      <dgm:spPr/>
    </dgm:pt>
    <dgm:pt modelId="{ED955E41-4457-488D-A439-74157B4687BC}" type="pres">
      <dgm:prSet presAssocID="{0CD7DE06-02D6-4E29-8EAA-EFD9DD9B981B}" presName="compNode" presStyleCnt="0"/>
      <dgm:spPr/>
    </dgm:pt>
    <dgm:pt modelId="{D0FFC4E2-CBED-4944-9E13-060F075C0001}" type="pres">
      <dgm:prSet presAssocID="{0CD7DE06-02D6-4E29-8EAA-EFD9DD9B981B}" presName="bgRect" presStyleLbl="bgShp" presStyleIdx="1" presStyleCnt="2"/>
      <dgm:spPr/>
    </dgm:pt>
    <dgm:pt modelId="{A8ECD290-2AC4-4FC6-8F66-84AC6F289A10}" type="pres">
      <dgm:prSet presAssocID="{0CD7DE06-02D6-4E29-8EAA-EFD9DD9B98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 with solid fill"/>
        </a:ext>
      </dgm:extLst>
    </dgm:pt>
    <dgm:pt modelId="{4F67F329-266E-418C-A204-C553C83989C9}" type="pres">
      <dgm:prSet presAssocID="{0CD7DE06-02D6-4E29-8EAA-EFD9DD9B981B}" presName="spaceRect" presStyleCnt="0"/>
      <dgm:spPr/>
    </dgm:pt>
    <dgm:pt modelId="{712AC7D5-19EB-475F-AF0A-F98C071A3C2C}" type="pres">
      <dgm:prSet presAssocID="{0CD7DE06-02D6-4E29-8EAA-EFD9DD9B981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DB9E00B-B14B-4D5F-B0D4-14FC03548FEF}" type="presOf" srcId="{7A2E017D-FAA5-46A5-80DE-74B4EE80A3B4}" destId="{32A149F6-DA6C-487C-BE66-BE201A71030E}" srcOrd="0" destOrd="0" presId="urn:microsoft.com/office/officeart/2018/2/layout/IconVerticalSolidList"/>
    <dgm:cxn modelId="{C1EC0824-B5AA-4C5C-8F93-3E2C41309051}" srcId="{B3A96DAE-E483-40C9-95D5-D0E47AAA6E8B}" destId="{7A2E017D-FAA5-46A5-80DE-74B4EE80A3B4}" srcOrd="0" destOrd="0" parTransId="{4B05EDED-44E5-4741-91D9-AB19CA880C27}" sibTransId="{B01BF7AD-5076-4332-BBAB-B35B5EE5F49E}"/>
    <dgm:cxn modelId="{CF8E4340-66D3-4D26-8E91-3721D7B2B108}" type="presOf" srcId="{B3A96DAE-E483-40C9-95D5-D0E47AAA6E8B}" destId="{CDA65C99-C829-4F6F-AA4D-5B5442FF2096}" srcOrd="0" destOrd="0" presId="urn:microsoft.com/office/officeart/2018/2/layout/IconVerticalSolidList"/>
    <dgm:cxn modelId="{DE6A1A98-66A1-4D4B-8B0B-D03712D4F6D1}" type="presOf" srcId="{0CD7DE06-02D6-4E29-8EAA-EFD9DD9B981B}" destId="{712AC7D5-19EB-475F-AF0A-F98C071A3C2C}" srcOrd="0" destOrd="0" presId="urn:microsoft.com/office/officeart/2018/2/layout/IconVerticalSolidList"/>
    <dgm:cxn modelId="{89709FAB-9F20-4053-A45E-4B3D6872EB72}" srcId="{B3A96DAE-E483-40C9-95D5-D0E47AAA6E8B}" destId="{0CD7DE06-02D6-4E29-8EAA-EFD9DD9B981B}" srcOrd="1" destOrd="0" parTransId="{8D519076-6EC2-4374-9514-2E5C45CD25C6}" sibTransId="{39FAB3E0-FA43-43A5-81B0-F478D86C92C5}"/>
    <dgm:cxn modelId="{3169715A-6309-4287-B8A6-79AB7B9AB0AF}" type="presParOf" srcId="{CDA65C99-C829-4F6F-AA4D-5B5442FF2096}" destId="{C09C9A17-3A3B-4299-886C-EC5210DED047}" srcOrd="0" destOrd="0" presId="urn:microsoft.com/office/officeart/2018/2/layout/IconVerticalSolidList"/>
    <dgm:cxn modelId="{E2E62C4C-3261-4D9E-8639-667CD759DA2E}" type="presParOf" srcId="{C09C9A17-3A3B-4299-886C-EC5210DED047}" destId="{3833EA37-DFB0-46FC-9248-19BD4DDB4E00}" srcOrd="0" destOrd="0" presId="urn:microsoft.com/office/officeart/2018/2/layout/IconVerticalSolidList"/>
    <dgm:cxn modelId="{AA8139E8-9532-4EA8-B868-1A9897DBFA4A}" type="presParOf" srcId="{C09C9A17-3A3B-4299-886C-EC5210DED047}" destId="{5FA06739-C9D5-4D72-9625-284119FF159C}" srcOrd="1" destOrd="0" presId="urn:microsoft.com/office/officeart/2018/2/layout/IconVerticalSolidList"/>
    <dgm:cxn modelId="{E0CFE93B-1F02-46B9-B59A-0C38B355B1C4}" type="presParOf" srcId="{C09C9A17-3A3B-4299-886C-EC5210DED047}" destId="{71ABC7C4-7A8A-49C0-8656-E598C2BF4B45}" srcOrd="2" destOrd="0" presId="urn:microsoft.com/office/officeart/2018/2/layout/IconVerticalSolidList"/>
    <dgm:cxn modelId="{E6F552FE-E7F2-4E1F-927D-461D11F0EA14}" type="presParOf" srcId="{C09C9A17-3A3B-4299-886C-EC5210DED047}" destId="{32A149F6-DA6C-487C-BE66-BE201A71030E}" srcOrd="3" destOrd="0" presId="urn:microsoft.com/office/officeart/2018/2/layout/IconVerticalSolidList"/>
    <dgm:cxn modelId="{C4AFA525-EB47-48EA-9CB2-4785F390FEE5}" type="presParOf" srcId="{CDA65C99-C829-4F6F-AA4D-5B5442FF2096}" destId="{17632200-C0F8-4C03-885B-070932D747F0}" srcOrd="1" destOrd="0" presId="urn:microsoft.com/office/officeart/2018/2/layout/IconVerticalSolidList"/>
    <dgm:cxn modelId="{9E00B366-8EA7-42AD-8202-8A12796BAE5B}" type="presParOf" srcId="{CDA65C99-C829-4F6F-AA4D-5B5442FF2096}" destId="{ED955E41-4457-488D-A439-74157B4687BC}" srcOrd="2" destOrd="0" presId="urn:microsoft.com/office/officeart/2018/2/layout/IconVerticalSolidList"/>
    <dgm:cxn modelId="{BD481DA3-A7EE-4544-808E-1F668C0F7EA9}" type="presParOf" srcId="{ED955E41-4457-488D-A439-74157B4687BC}" destId="{D0FFC4E2-CBED-4944-9E13-060F075C0001}" srcOrd="0" destOrd="0" presId="urn:microsoft.com/office/officeart/2018/2/layout/IconVerticalSolidList"/>
    <dgm:cxn modelId="{3E16E327-6D92-4951-93BB-8D2856AF7958}" type="presParOf" srcId="{ED955E41-4457-488D-A439-74157B4687BC}" destId="{A8ECD290-2AC4-4FC6-8F66-84AC6F289A10}" srcOrd="1" destOrd="0" presId="urn:microsoft.com/office/officeart/2018/2/layout/IconVerticalSolidList"/>
    <dgm:cxn modelId="{5144D846-AA4B-43CD-B688-456ACCE7B2A1}" type="presParOf" srcId="{ED955E41-4457-488D-A439-74157B4687BC}" destId="{4F67F329-266E-418C-A204-C553C83989C9}" srcOrd="2" destOrd="0" presId="urn:microsoft.com/office/officeart/2018/2/layout/IconVerticalSolidList"/>
    <dgm:cxn modelId="{B2783912-DBCC-4FCB-9B4A-35B1852C32B2}" type="presParOf" srcId="{ED955E41-4457-488D-A439-74157B4687BC}" destId="{712AC7D5-19EB-475F-AF0A-F98C071A3C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A96DAE-E483-40C9-95D5-D0E47AAA6E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A2E017D-FAA5-46A5-80DE-74B4EE80A3B4}">
      <dgm:prSet/>
      <dgm:spPr>
        <a:blipFill>
          <a:blip xmlns:r="http://schemas.openxmlformats.org/officeDocument/2006/relationships" r:embed="rId1"/>
          <a:stretch>
            <a:fillRect l="-378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4B05EDED-44E5-4741-91D9-AB19CA880C27}" type="parTrans" cxnId="{C1EC0824-B5AA-4C5C-8F93-3E2C41309051}">
      <dgm:prSet/>
      <dgm:spPr/>
      <dgm:t>
        <a:bodyPr/>
        <a:lstStyle/>
        <a:p>
          <a:endParaRPr lang="en-US"/>
        </a:p>
      </dgm:t>
    </dgm:pt>
    <dgm:pt modelId="{B01BF7AD-5076-4332-BBAB-B35B5EE5F49E}" type="sibTrans" cxnId="{C1EC0824-B5AA-4C5C-8F93-3E2C41309051}">
      <dgm:prSet/>
      <dgm:spPr/>
      <dgm:t>
        <a:bodyPr/>
        <a:lstStyle/>
        <a:p>
          <a:endParaRPr lang="en-US"/>
        </a:p>
      </dgm:t>
    </dgm:pt>
    <dgm:pt modelId="{0CD7DE06-02D6-4E29-8EAA-EFD9DD9B981B}">
      <dgm:prSet/>
      <dgm:spPr>
        <a:blipFill>
          <a:blip xmlns:r="http://schemas.openxmlformats.org/officeDocument/2006/relationships" r:embed="rId2"/>
          <a:stretch>
            <a:fillRect l="-378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8D519076-6EC2-4374-9514-2E5C45CD25C6}" type="parTrans" cxnId="{89709FAB-9F20-4053-A45E-4B3D6872EB72}">
      <dgm:prSet/>
      <dgm:spPr/>
      <dgm:t>
        <a:bodyPr/>
        <a:lstStyle/>
        <a:p>
          <a:endParaRPr lang="en-US"/>
        </a:p>
      </dgm:t>
    </dgm:pt>
    <dgm:pt modelId="{39FAB3E0-FA43-43A5-81B0-F478D86C92C5}" type="sibTrans" cxnId="{89709FAB-9F20-4053-A45E-4B3D6872EB72}">
      <dgm:prSet/>
      <dgm:spPr/>
      <dgm:t>
        <a:bodyPr/>
        <a:lstStyle/>
        <a:p>
          <a:endParaRPr lang="en-US"/>
        </a:p>
      </dgm:t>
    </dgm:pt>
    <dgm:pt modelId="{CDA65C99-C829-4F6F-AA4D-5B5442FF2096}" type="pres">
      <dgm:prSet presAssocID="{B3A96DAE-E483-40C9-95D5-D0E47AAA6E8B}" presName="root" presStyleCnt="0">
        <dgm:presLayoutVars>
          <dgm:dir/>
          <dgm:resizeHandles val="exact"/>
        </dgm:presLayoutVars>
      </dgm:prSet>
      <dgm:spPr/>
    </dgm:pt>
    <dgm:pt modelId="{C09C9A17-3A3B-4299-886C-EC5210DED047}" type="pres">
      <dgm:prSet presAssocID="{7A2E017D-FAA5-46A5-80DE-74B4EE80A3B4}" presName="compNode" presStyleCnt="0"/>
      <dgm:spPr/>
    </dgm:pt>
    <dgm:pt modelId="{3833EA37-DFB0-46FC-9248-19BD4DDB4E00}" type="pres">
      <dgm:prSet presAssocID="{7A2E017D-FAA5-46A5-80DE-74B4EE80A3B4}" presName="bgRect" presStyleLbl="bgShp" presStyleIdx="0" presStyleCnt="2"/>
      <dgm:spPr/>
    </dgm:pt>
    <dgm:pt modelId="{5FA06739-C9D5-4D72-9625-284119FF159C}" type="pres">
      <dgm:prSet presAssocID="{7A2E017D-FAA5-46A5-80DE-74B4EE80A3B4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71ABC7C4-7A8A-49C0-8656-E598C2BF4B45}" type="pres">
      <dgm:prSet presAssocID="{7A2E017D-FAA5-46A5-80DE-74B4EE80A3B4}" presName="spaceRect" presStyleCnt="0"/>
      <dgm:spPr/>
    </dgm:pt>
    <dgm:pt modelId="{32A149F6-DA6C-487C-BE66-BE201A71030E}" type="pres">
      <dgm:prSet presAssocID="{7A2E017D-FAA5-46A5-80DE-74B4EE80A3B4}" presName="parTx" presStyleLbl="revTx" presStyleIdx="0" presStyleCnt="2">
        <dgm:presLayoutVars>
          <dgm:chMax val="0"/>
          <dgm:chPref val="0"/>
        </dgm:presLayoutVars>
      </dgm:prSet>
      <dgm:spPr/>
    </dgm:pt>
    <dgm:pt modelId="{17632200-C0F8-4C03-885B-070932D747F0}" type="pres">
      <dgm:prSet presAssocID="{B01BF7AD-5076-4332-BBAB-B35B5EE5F49E}" presName="sibTrans" presStyleCnt="0"/>
      <dgm:spPr/>
    </dgm:pt>
    <dgm:pt modelId="{ED955E41-4457-488D-A439-74157B4687BC}" type="pres">
      <dgm:prSet presAssocID="{0CD7DE06-02D6-4E29-8EAA-EFD9DD9B981B}" presName="compNode" presStyleCnt="0"/>
      <dgm:spPr/>
    </dgm:pt>
    <dgm:pt modelId="{D0FFC4E2-CBED-4944-9E13-060F075C0001}" type="pres">
      <dgm:prSet presAssocID="{0CD7DE06-02D6-4E29-8EAA-EFD9DD9B981B}" presName="bgRect" presStyleLbl="bgShp" presStyleIdx="1" presStyleCnt="2"/>
      <dgm:spPr/>
    </dgm:pt>
    <dgm:pt modelId="{A8ECD290-2AC4-4FC6-8F66-84AC6F289A10}" type="pres">
      <dgm:prSet presAssocID="{0CD7DE06-02D6-4E29-8EAA-EFD9DD9B981B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 with solid fill"/>
        </a:ext>
      </dgm:extLst>
    </dgm:pt>
    <dgm:pt modelId="{4F67F329-266E-418C-A204-C553C83989C9}" type="pres">
      <dgm:prSet presAssocID="{0CD7DE06-02D6-4E29-8EAA-EFD9DD9B981B}" presName="spaceRect" presStyleCnt="0"/>
      <dgm:spPr/>
    </dgm:pt>
    <dgm:pt modelId="{712AC7D5-19EB-475F-AF0A-F98C071A3C2C}" type="pres">
      <dgm:prSet presAssocID="{0CD7DE06-02D6-4E29-8EAA-EFD9DD9B981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DB9E00B-B14B-4D5F-B0D4-14FC03548FEF}" type="presOf" srcId="{7A2E017D-FAA5-46A5-80DE-74B4EE80A3B4}" destId="{32A149F6-DA6C-487C-BE66-BE201A71030E}" srcOrd="0" destOrd="0" presId="urn:microsoft.com/office/officeart/2018/2/layout/IconVerticalSolidList"/>
    <dgm:cxn modelId="{C1EC0824-B5AA-4C5C-8F93-3E2C41309051}" srcId="{B3A96DAE-E483-40C9-95D5-D0E47AAA6E8B}" destId="{7A2E017D-FAA5-46A5-80DE-74B4EE80A3B4}" srcOrd="0" destOrd="0" parTransId="{4B05EDED-44E5-4741-91D9-AB19CA880C27}" sibTransId="{B01BF7AD-5076-4332-BBAB-B35B5EE5F49E}"/>
    <dgm:cxn modelId="{CF8E4340-66D3-4D26-8E91-3721D7B2B108}" type="presOf" srcId="{B3A96DAE-E483-40C9-95D5-D0E47AAA6E8B}" destId="{CDA65C99-C829-4F6F-AA4D-5B5442FF2096}" srcOrd="0" destOrd="0" presId="urn:microsoft.com/office/officeart/2018/2/layout/IconVerticalSolidList"/>
    <dgm:cxn modelId="{DE6A1A98-66A1-4D4B-8B0B-D03712D4F6D1}" type="presOf" srcId="{0CD7DE06-02D6-4E29-8EAA-EFD9DD9B981B}" destId="{712AC7D5-19EB-475F-AF0A-F98C071A3C2C}" srcOrd="0" destOrd="0" presId="urn:microsoft.com/office/officeart/2018/2/layout/IconVerticalSolidList"/>
    <dgm:cxn modelId="{89709FAB-9F20-4053-A45E-4B3D6872EB72}" srcId="{B3A96DAE-E483-40C9-95D5-D0E47AAA6E8B}" destId="{0CD7DE06-02D6-4E29-8EAA-EFD9DD9B981B}" srcOrd="1" destOrd="0" parTransId="{8D519076-6EC2-4374-9514-2E5C45CD25C6}" sibTransId="{39FAB3E0-FA43-43A5-81B0-F478D86C92C5}"/>
    <dgm:cxn modelId="{3169715A-6309-4287-B8A6-79AB7B9AB0AF}" type="presParOf" srcId="{CDA65C99-C829-4F6F-AA4D-5B5442FF2096}" destId="{C09C9A17-3A3B-4299-886C-EC5210DED047}" srcOrd="0" destOrd="0" presId="urn:microsoft.com/office/officeart/2018/2/layout/IconVerticalSolidList"/>
    <dgm:cxn modelId="{E2E62C4C-3261-4D9E-8639-667CD759DA2E}" type="presParOf" srcId="{C09C9A17-3A3B-4299-886C-EC5210DED047}" destId="{3833EA37-DFB0-46FC-9248-19BD4DDB4E00}" srcOrd="0" destOrd="0" presId="urn:microsoft.com/office/officeart/2018/2/layout/IconVerticalSolidList"/>
    <dgm:cxn modelId="{AA8139E8-9532-4EA8-B868-1A9897DBFA4A}" type="presParOf" srcId="{C09C9A17-3A3B-4299-886C-EC5210DED047}" destId="{5FA06739-C9D5-4D72-9625-284119FF159C}" srcOrd="1" destOrd="0" presId="urn:microsoft.com/office/officeart/2018/2/layout/IconVerticalSolidList"/>
    <dgm:cxn modelId="{E0CFE93B-1F02-46B9-B59A-0C38B355B1C4}" type="presParOf" srcId="{C09C9A17-3A3B-4299-886C-EC5210DED047}" destId="{71ABC7C4-7A8A-49C0-8656-E598C2BF4B45}" srcOrd="2" destOrd="0" presId="urn:microsoft.com/office/officeart/2018/2/layout/IconVerticalSolidList"/>
    <dgm:cxn modelId="{E6F552FE-E7F2-4E1F-927D-461D11F0EA14}" type="presParOf" srcId="{C09C9A17-3A3B-4299-886C-EC5210DED047}" destId="{32A149F6-DA6C-487C-BE66-BE201A71030E}" srcOrd="3" destOrd="0" presId="urn:microsoft.com/office/officeart/2018/2/layout/IconVerticalSolidList"/>
    <dgm:cxn modelId="{C4AFA525-EB47-48EA-9CB2-4785F390FEE5}" type="presParOf" srcId="{CDA65C99-C829-4F6F-AA4D-5B5442FF2096}" destId="{17632200-C0F8-4C03-885B-070932D747F0}" srcOrd="1" destOrd="0" presId="urn:microsoft.com/office/officeart/2018/2/layout/IconVerticalSolidList"/>
    <dgm:cxn modelId="{9E00B366-8EA7-42AD-8202-8A12796BAE5B}" type="presParOf" srcId="{CDA65C99-C829-4F6F-AA4D-5B5442FF2096}" destId="{ED955E41-4457-488D-A439-74157B4687BC}" srcOrd="2" destOrd="0" presId="urn:microsoft.com/office/officeart/2018/2/layout/IconVerticalSolidList"/>
    <dgm:cxn modelId="{BD481DA3-A7EE-4544-808E-1F668C0F7EA9}" type="presParOf" srcId="{ED955E41-4457-488D-A439-74157B4687BC}" destId="{D0FFC4E2-CBED-4944-9E13-060F075C0001}" srcOrd="0" destOrd="0" presId="urn:microsoft.com/office/officeart/2018/2/layout/IconVerticalSolidList"/>
    <dgm:cxn modelId="{3E16E327-6D92-4951-93BB-8D2856AF7958}" type="presParOf" srcId="{ED955E41-4457-488D-A439-74157B4687BC}" destId="{A8ECD290-2AC4-4FC6-8F66-84AC6F289A10}" srcOrd="1" destOrd="0" presId="urn:microsoft.com/office/officeart/2018/2/layout/IconVerticalSolidList"/>
    <dgm:cxn modelId="{5144D846-AA4B-43CD-B688-456ACCE7B2A1}" type="presParOf" srcId="{ED955E41-4457-488D-A439-74157B4687BC}" destId="{4F67F329-266E-418C-A204-C553C83989C9}" srcOrd="2" destOrd="0" presId="urn:microsoft.com/office/officeart/2018/2/layout/IconVerticalSolidList"/>
    <dgm:cxn modelId="{B2783912-DBCC-4FCB-9B4A-35B1852C32B2}" type="presParOf" srcId="{ED955E41-4457-488D-A439-74157B4687BC}" destId="{712AC7D5-19EB-475F-AF0A-F98C071A3C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3EA37-DFB0-46FC-9248-19BD4DDB4E00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06739-C9D5-4D72-9625-284119FF159C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149F6-DA6C-487C-BE66-BE201A71030E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Time Complexity: </a:t>
          </a:r>
          <a14:m xmlns:a14="http://schemas.microsoft.com/office/drawing/2010/main">
            <m:oMath xmlns:m="http://schemas.openxmlformats.org/officeDocument/2006/math">
              <m:r>
                <a:rPr lang="en-IN" sz="2500" b="0" i="1" kern="1200" smtClean="0">
                  <a:latin typeface="Cambria Math" panose="02040503050406030204" pitchFamily="18" charset="0"/>
                </a:rPr>
                <m:t>𝑂</m:t>
              </m:r>
              <m:r>
                <a:rPr lang="en-IN" sz="25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IN" sz="2500" b="0" i="1" kern="1200" smtClean="0">
                  <a:latin typeface="Cambria Math" panose="02040503050406030204" pitchFamily="18" charset="0"/>
                </a:rPr>
                <m:t>𝑛</m:t>
              </m:r>
              <m:r>
                <a:rPr lang="en-IN" sz="2500" b="0" i="1" kern="1200" smtClean="0">
                  <a:latin typeface="Cambria Math" panose="02040503050406030204" pitchFamily="18" charset="0"/>
                </a:rPr>
                <m:t>+</m:t>
              </m:r>
              <m:r>
                <a:rPr lang="en-IN" sz="2500" b="0" i="1" kern="1200" smtClean="0">
                  <a:latin typeface="Cambria Math" panose="02040503050406030204" pitchFamily="18" charset="0"/>
                </a:rPr>
                <m:t>𝑘</m:t>
              </m:r>
              <m:r>
                <a:rPr lang="en-IN" sz="25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2500" kern="1200" dirty="0"/>
            <a:t> for best case and average case and </a:t>
          </a:r>
          <a14:m xmlns:a14="http://schemas.microsoft.com/office/drawing/2010/main">
            <m:oMath xmlns:m="http://schemas.openxmlformats.org/officeDocument/2006/math">
              <m:r>
                <a:rPr lang="en-IN" sz="2500" b="0" i="1" kern="1200" smtClean="0">
                  <a:latin typeface="Cambria Math" panose="02040503050406030204" pitchFamily="18" charset="0"/>
                </a:rPr>
                <m:t>𝑂</m:t>
              </m:r>
              <m:r>
                <a:rPr lang="en-IN" sz="2500" b="0" i="1" kern="1200" smtClean="0">
                  <a:latin typeface="Cambria Math" panose="02040503050406030204" pitchFamily="18" charset="0"/>
                </a:rPr>
                <m:t>(</m:t>
              </m:r>
              <m:sSup>
                <m:sSupPr>
                  <m:ctrlPr>
                    <a:rPr lang="en-IN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IN" sz="2500" b="0" i="1" kern="1200" smtClean="0">
                      <a:latin typeface="Cambria Math" panose="02040503050406030204" pitchFamily="18" charset="0"/>
                    </a:rPr>
                    <m:t>𝑛</m:t>
                  </m:r>
                </m:e>
                <m:sup>
                  <m:r>
                    <a:rPr lang="en-IN" sz="25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IN" sz="25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US" sz="2500" kern="1200" dirty="0"/>
            <a:t>for the worst case.</a:t>
          </a:r>
        </a:p>
      </dsp:txBody>
      <dsp:txXfrm>
        <a:off x="1957694" y="918110"/>
        <a:ext cx="4839980" cy="1694973"/>
      </dsp:txXfrm>
    </dsp:sp>
    <dsp:sp modelId="{D0FFC4E2-CBED-4944-9E13-060F075C0001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CD290-2AC4-4FC6-8F66-84AC6F289A10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AC7D5-19EB-475F-AF0A-F98C071A3C2C}">
      <dsp:nvSpPr>
        <dsp:cNvPr id="0" name=""/>
        <dsp:cNvSpPr/>
      </dsp:nvSpPr>
      <dsp:spPr>
        <a:xfrm>
          <a:off x="1957694" y="3036827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Space Complexity: </a:t>
          </a:r>
          <a14:m xmlns:a14="http://schemas.microsoft.com/office/drawing/2010/main">
            <m:oMath xmlns:m="http://schemas.openxmlformats.org/officeDocument/2006/math">
              <m:r>
                <a:rPr lang="en-IN" sz="2500" b="0" i="1" kern="1200" smtClean="0">
                  <a:latin typeface="Cambria Math" panose="02040503050406030204" pitchFamily="18" charset="0"/>
                </a:rPr>
                <m:t>𝑂</m:t>
              </m:r>
              <m:d>
                <m:dPr>
                  <m:ctrlPr>
                    <a:rPr lang="en-IN" sz="2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IN" sz="2500" b="0" i="1" kern="1200" smtClean="0">
                      <a:latin typeface="Cambria Math" panose="02040503050406030204" pitchFamily="18" charset="0"/>
                    </a:rPr>
                    <m:t>𝑛𝑘</m:t>
                  </m:r>
                </m:e>
              </m:d>
            </m:oMath>
          </a14:m>
          <a:r>
            <a:rPr lang="en-US" sz="2500" kern="1200" dirty="0"/>
            <a:t> for worst case</a:t>
          </a:r>
        </a:p>
      </dsp:txBody>
      <dsp:txXfrm>
        <a:off x="1957694" y="3036827"/>
        <a:ext cx="4839980" cy="1694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8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03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51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2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35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14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35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54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72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7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16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D0EB6-9244-451F-A95F-81BE28026E49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474083-164C-4CB8-9678-CE084832F6F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63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eb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ADB0B3D9-43BA-44C0-B7D2-B552C20F95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2C5C3-42CA-4234-833A-76AB20864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IN" dirty="0"/>
              <a:t>Question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B9C51-389E-47E6-B0A9-41747AF0C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sz="19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Experiment with randomized </a:t>
            </a:r>
            <a:r>
              <a:rPr lang="en-US" sz="1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Quick Sort </a:t>
            </a:r>
            <a:r>
              <a:rPr lang="en-US" sz="19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with both Uniform And Normal Distribution as input data to arrive at the average complexity (count of operations performed) with both input datasets.</a:t>
            </a:r>
            <a:endParaRPr lang="en-IN" sz="1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16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1A21F-EC20-448F-BB0A-CBF3B506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b="1"/>
              <a:t>Histogram for Normal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BA1612-2B79-4CA5-A537-9B08501E3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224344"/>
            <a:ext cx="6909801" cy="4145880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8459FDD1-3BEF-4EF5-80CC-3D5238454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As Expected, the histogram has the dumbbell curve and max value of the dataset goes to 1.</a:t>
            </a:r>
          </a:p>
          <a:p>
            <a:pPr lvl="1"/>
            <a:r>
              <a:rPr lang="en-US" dirty="0"/>
              <a:t>Hence, our conversion was successful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289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A5827-52EB-4503-B93E-93FDF28C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100" b="1"/>
              <a:t>Histogram for Uniform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497ACA-DC67-4A9F-A0B8-459EE13FC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224344"/>
            <a:ext cx="6909801" cy="414588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B8091F3-6CBE-47DB-8651-DD9C298B0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As Expected, the histogram has the same number of occurrences for every numbers range and max value of the dataset goes to 1.</a:t>
            </a:r>
          </a:p>
          <a:p>
            <a:pPr lvl="1"/>
            <a:r>
              <a:rPr lang="en-US" dirty="0"/>
              <a:t>Hence, our conversion was successful</a:t>
            </a:r>
          </a:p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69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ADB0B3D9-43BA-44C0-B7D2-B552C20F95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787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2C5C3-42CA-4234-833A-76AB20864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IN" dirty="0"/>
              <a:t>Question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B9C51-389E-47E6-B0A9-41747AF0C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Experiment with Bucket sort to arrive at its average complexity for both Uniform and Normal datasets and infer.</a:t>
            </a:r>
            <a:endParaRPr lang="en-IN" sz="1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83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1E5D7-26CB-4F5E-9EFD-797FFC82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IN" b="1"/>
              <a:t>What is </a:t>
            </a:r>
            <a:r>
              <a:rPr lang="en-IN" b="1" i="0">
                <a:effectLst/>
                <a:latin typeface="sofia-pro"/>
              </a:rPr>
              <a:t>Bucket Sort</a:t>
            </a:r>
            <a:endParaRPr lang="en-IN" b="1"/>
          </a:p>
        </p:txBody>
      </p:sp>
      <p:pic>
        <p:nvPicPr>
          <p:cNvPr id="70" name="Graphic 69" descr="Mop and bucket">
            <a:extLst>
              <a:ext uri="{FF2B5EF4-FFF2-40B4-BE49-F238E27FC236}">
                <a16:creationId xmlns:a16="http://schemas.microsoft.com/office/drawing/2014/main" id="{2B2FEAA6-3FEF-430C-94ED-A7AFA840A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0A05-7284-47B2-BB30-FCEB6D32D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 dirty="0"/>
              <a:t>Bucket sort, or bin sort, is a sorting algorithm that works by distributing the elements of an array into several buckets. Each bucket is then sorted individually, either using a different sorting algorithm, or by recursively applying the bucket sorting algorithm. It is a distribution sort, a generalization of pigeonhole sort, and is a cousin of radix sort in the most-to-least significant digit flavor. Bucket sort can be implemented with comparisons and therefore can also be considered a comparison sort algorithm. The computational complexity depends on the algorithm used to sort each bucket, the number of buckets to use, and whether the input is uniformly distributed.</a:t>
            </a:r>
            <a:endParaRPr lang="en-IN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49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88D96-6A19-4FD9-95DA-DF3079FA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b="1">
                <a:solidFill>
                  <a:srgbClr val="FFFFFF"/>
                </a:solidFill>
              </a:rPr>
              <a:t>Bucket sort algorithm….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218CE93-0553-44B7-8EFD-FFD91BDEA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142" y="918006"/>
            <a:ext cx="7145984" cy="5175026"/>
          </a:xfrm>
        </p:spPr>
      </p:pic>
    </p:spTree>
    <p:extLst>
      <p:ext uri="{BB962C8B-B14F-4D97-AF65-F5344CB8AC3E}">
        <p14:creationId xmlns:p14="http://schemas.microsoft.com/office/powerpoint/2010/main" val="2977377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4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5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5" name="Straight Connector 5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54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17D1C-F4AC-4E74-8C04-1587384E4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17" t="1" r="-1609" b="1"/>
          <a:stretch/>
        </p:blipFill>
        <p:spPr>
          <a:xfrm>
            <a:off x="-243655" y="1118405"/>
            <a:ext cx="7364692" cy="4895510"/>
          </a:xfrm>
          <a:prstGeom prst="rect">
            <a:avLst/>
          </a:prstGeom>
        </p:spPr>
      </p:pic>
      <p:sp>
        <p:nvSpPr>
          <p:cNvPr id="67" name="Rectangle 56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B832F-A95E-417F-95DF-F73CBC31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Bucket sort implementation on an array</a:t>
            </a:r>
            <a:br>
              <a:rPr lang="en-US" sz="4400">
                <a:solidFill>
                  <a:srgbClr val="FFFFFF"/>
                </a:solidFill>
              </a:rPr>
            </a:b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68" name="Rectangle 58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439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009F7-A8A5-41CD-A1C7-9AD73AC5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The complexity of the Bucket Sort Technique</a:t>
            </a:r>
            <a:br>
              <a:rPr lang="en-US" sz="3600">
                <a:solidFill>
                  <a:srgbClr val="FFFFFF"/>
                </a:solidFill>
              </a:rPr>
            </a:br>
            <a:endParaRPr lang="en-IN" sz="3600">
              <a:solidFill>
                <a:srgbClr val="FFFFFF"/>
              </a:solidFill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Content Placeholder 2">
                <a:extLst>
                  <a:ext uri="{FF2B5EF4-FFF2-40B4-BE49-F238E27FC236}">
                    <a16:creationId xmlns:a16="http://schemas.microsoft.com/office/drawing/2014/main" id="{1905769D-1965-4F12-A7B0-B4807941545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27831609"/>
                  </p:ext>
                </p:extLst>
              </p:nvPr>
            </p:nvGraphicFramePr>
            <p:xfrm>
              <a:off x="4741863" y="639763"/>
              <a:ext cx="6797675" cy="56499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18" name="Content Placeholder 2">
                <a:extLst>
                  <a:ext uri="{FF2B5EF4-FFF2-40B4-BE49-F238E27FC236}">
                    <a16:creationId xmlns:a16="http://schemas.microsoft.com/office/drawing/2014/main" id="{1905769D-1965-4F12-A7B0-B4807941545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27831609"/>
                  </p:ext>
                </p:extLst>
              </p:nvPr>
            </p:nvGraphicFramePr>
            <p:xfrm>
              <a:off x="4741863" y="639763"/>
              <a:ext cx="6797675" cy="564991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0174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5B95A-705A-4D49-A704-0108F2F3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b="1">
                <a:solidFill>
                  <a:srgbClr val="FFFFFF"/>
                </a:solidFill>
              </a:rPr>
              <a:t>Procedure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17802-A38C-4038-895E-B8B15F8D5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</p:spPr>
            <p:txBody>
              <a:bodyPr anchor="ctr"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IN" dirty="0"/>
                  <a:t>We did Bucket Sort for different array size, which starts from 2 and increments in powers of 2 till our system gives Error due to Huge Size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IN" dirty="0"/>
                  <a:t>We were able to record observation from array size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/>
                  <a:t> to array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r>
                  <a:rPr lang="en-IN" b="0" dirty="0"/>
                  <a:t>	</a:t>
                </a:r>
                <a:endParaRPr lang="en-IN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IN" dirty="0"/>
                  <a:t>For each array size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 we sorted 100 different arrays of size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 taken from the datasets made in Question 1. Recorded the number of comparison and Time Taken per sort, then took their mean.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IN" dirty="0"/>
                  <a:t>We then Plotted the following graphs for both datasets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𝑐𝑜𝑚𝑝𝑎𝑟𝑖𝑠𝑖𝑜𝑛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𝑐𝑜𝑚𝑝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dirty="0"/>
                  <a:t> vs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𝑡𝑎𝑘𝑒𝑛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dirty="0"/>
                  <a:t> vs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/>
              </a:p>
              <a:p>
                <a:pPr marL="201168" lvl="1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17802-A38C-4038-895E-B8B15F8D5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  <a:blipFill>
                <a:blip r:embed="rId2"/>
                <a:stretch>
                  <a:fillRect r="-1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843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2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820E1-E514-4B58-98AB-89F302D9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IN" b="1" dirty="0"/>
              <a:t>Observation</a:t>
            </a:r>
            <a:endParaRPr lang="en-IN" b="1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ACF5EE-B012-4BDB-A31F-C5EBFB1ECF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" r="6693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42" name="Straight Connector 24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B3ADEF1-B48E-4597-8478-E89F81BA6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59485" y="2198913"/>
                <a:ext cx="3690257" cy="375556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For big array size, the both plots for both datasets converges to a constant, which means that the algorithm implemented is 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 dirty="0"/>
              </a:p>
              <a:p>
                <a:pPr lvl="1"/>
                <a:r>
                  <a:rPr lang="en-US" dirty="0"/>
                  <a:t>There are deviations for small n, this could be due to more overhead of file read and write compared to actual sort.</a:t>
                </a:r>
              </a:p>
              <a:p>
                <a:pPr lvl="1"/>
                <a:r>
                  <a:rPr lang="en-US" dirty="0"/>
                  <a:t>Theoretically for Normal dataset, the complexity should be more towards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O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as we averaged it out, it became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B3ADEF1-B48E-4597-8478-E89F81BA6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9485" y="2198913"/>
                <a:ext cx="3690257" cy="3755565"/>
              </a:xfrm>
              <a:blipFill>
                <a:blip r:embed="rId3"/>
                <a:stretch>
                  <a:fillRect t="-1623" r="-49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26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603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3044E-9604-401E-8287-B8C8BB53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b="1"/>
              <a:t>What is a Randomized Algorithm?</a:t>
            </a:r>
            <a:endParaRPr lang="en-IN" b="1"/>
          </a:p>
        </p:txBody>
      </p:sp>
      <p:pic>
        <p:nvPicPr>
          <p:cNvPr id="14" name="Picture 13" descr="Programming data on computer monitor">
            <a:extLst>
              <a:ext uri="{FF2B5EF4-FFF2-40B4-BE49-F238E27FC236}">
                <a16:creationId xmlns:a16="http://schemas.microsoft.com/office/drawing/2014/main" id="{A5401174-E511-4482-8CCA-B31A2A782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61" r="22418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03280-40D6-4502-989A-156C1552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/>
              <a:t>An algorithm that uses random numbers to decide what to do next anywhere in its logic is called a Randomized Algorithm. For example, in Randomized Quick Sort, we use a random number to pick the next pivot (or we randomly shuffle the array). And in Karger’s algorithm, we randomly pick an edge.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19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71C469-CC3F-46C4-9154-993AD58B8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075625"/>
            <a:ext cx="6275667" cy="47067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E7E40-FDFA-4D38-A02B-B969CB6A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Randomized Quicksort Algorithm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876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FB0A8-2EE3-46BB-8715-769F12BC2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37429"/>
            <a:ext cx="6275667" cy="518314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F2246-CB07-4279-AFBE-21A55CF4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Working of Randomized Quicksort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817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AB679-0B0C-488A-ADF3-9822F64E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IN" sz="3600" b="1">
                <a:solidFill>
                  <a:srgbClr val="FFFFFF"/>
                </a:solidFill>
              </a:rPr>
              <a:t>Time Complexity of RQ..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3B4ED-85B2-4975-8C6F-A4A314F6C0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2371" y="2653800"/>
                <a:ext cx="3084844" cy="3335519"/>
              </a:xfrm>
            </p:spPr>
            <p:txBody>
              <a:bodyPr>
                <a:normAutofit/>
              </a:bodyPr>
              <a:lstStyle/>
              <a:p>
                <a:r>
                  <a:rPr lang="en-US" sz="1500" dirty="0">
                    <a:solidFill>
                      <a:srgbClr val="FFFFFF"/>
                    </a:solidFill>
                  </a:rPr>
                  <a:t>Randomized quicksort has expected time complexity as </a:t>
                </a:r>
                <a14:m>
                  <m:oMath xmlns:m="http://schemas.openxmlformats.org/officeDocument/2006/math">
                    <m:r>
                      <a:rPr lang="en-IN" sz="15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sz="15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5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𝑛𝑙𝑔𝑛</m:t>
                    </m:r>
                    <m:r>
                      <a:rPr lang="en-IN" sz="1500" b="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rgbClr val="FFFFFF"/>
                    </a:solidFill>
                  </a:rPr>
                  <a:t>,but worst-case time complexity remains same. In worst case the randomized function can pick the index of corner element every time.</a:t>
                </a:r>
                <a:endParaRPr lang="en-IN" sz="15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3B4ED-85B2-4975-8C6F-A4A314F6C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371" y="2653800"/>
                <a:ext cx="3084844" cy="3335519"/>
              </a:xfrm>
              <a:blipFill>
                <a:blip r:embed="rId2"/>
                <a:stretch>
                  <a:fillRect l="-791" t="-9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13" descr="Analogue clock">
            <a:extLst>
              <a:ext uri="{FF2B5EF4-FFF2-40B4-BE49-F238E27FC236}">
                <a16:creationId xmlns:a16="http://schemas.microsoft.com/office/drawing/2014/main" id="{A91F90C8-7CF8-4115-B32E-899F6DA1DF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52" r="-1" b="-1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27" name="Rectangle 21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342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5B95A-705A-4D49-A704-0108F2F3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FFFFFF"/>
                </a:solidFill>
              </a:rPr>
              <a:t>Procedure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17802-A38C-4038-895E-B8B15F8D5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</p:spPr>
            <p:txBody>
              <a:bodyPr anchor="ctr"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IN" dirty="0"/>
                  <a:t>We did Randomized Quicksort for different array size, which starts from 2 and increments in powers of 2 till our system gives Error due to Huge Size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IN" dirty="0"/>
                  <a:t>We were able to record observation from array size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/>
                  <a:t> to array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IN" b="0" dirty="0"/>
                  <a:t>	</a:t>
                </a:r>
                <a:endParaRPr lang="en-IN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IN" dirty="0"/>
                  <a:t>For each array size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 we sorted 50 different arrays of size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, taken from the datasets made in Question 1. Recorded the number of comparison and Time Taken per sort, then took their mean.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IN" dirty="0"/>
                  <a:t>We then Plotted the following graphs for both datasets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𝑐𝑜𝑚𝑝𝑎𝑟𝑖𝑠𝑖𝑜𝑛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𝑐𝑜𝑚𝑝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𝑛𝑙𝑔𝑛</m:t>
                        </m:r>
                      </m:den>
                    </m:f>
                  </m:oMath>
                </a14:m>
                <a:r>
                  <a:rPr lang="en-IN" dirty="0"/>
                  <a:t> vs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𝑟𝑎𝑡𝑖𝑜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𝑡𝑎𝑘𝑒𝑛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𝑛𝑙𝑔𝑛</m:t>
                        </m:r>
                      </m:den>
                    </m:f>
                  </m:oMath>
                </a14:m>
                <a:r>
                  <a:rPr lang="en-IN" dirty="0"/>
                  <a:t> vs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IN" dirty="0"/>
                  <a:t>We also plotted the usual Quick Sort Observations for comparisons too.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17802-A38C-4038-895E-B8B15F8D5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  <a:blipFill>
                <a:blip r:embed="rId2"/>
                <a:stretch>
                  <a:fillRect r="-13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30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81D72-EC99-4091-AA2C-660CCFAC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IN" b="1"/>
              <a:t>Observation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9059347-F5D1-41F7-B30A-23EE2BA4D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3999" y="878854"/>
            <a:ext cx="6909801" cy="483686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8">
                <a:extLst>
                  <a:ext uri="{FF2B5EF4-FFF2-40B4-BE49-F238E27FC236}">
                    <a16:creationId xmlns:a16="http://schemas.microsoft.com/office/drawing/2014/main" id="{B0DBBD15-5CB7-4758-94C6-9FCA6E3AA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Following Inference can be made by the Observed Graph:	</a:t>
                </a:r>
              </a:p>
              <a:p>
                <a:pPr lvl="1"/>
                <a:r>
                  <a:rPr lang="en-US"/>
                  <a:t>As we did 50 sorts per n, and took its mean, the time complexity comes out to be same as Non-Random Quick Sort, i.e., </a:t>
                </a:r>
                <a14:m>
                  <m:oMath xmlns:m="http://schemas.openxmlformats.org/officeDocument/2006/math">
                    <m:r>
                      <a:rPr lang="en-IN" b="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>
                        <a:latin typeface="Cambria Math" panose="02040503050406030204" pitchFamily="18" charset="0"/>
                      </a:rPr>
                      <m:t>𝑛𝑙𝑔𝑛</m:t>
                    </m:r>
                    <m:r>
                      <a:rPr lang="en-IN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/>
                  <a:t>As array size keep increasing, we see similar observation, i.e., the comparison ratio and time ratio converges.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/>
                  <a:t>The Divergence of Time ratio for Big array size might be linked to low system RAM. which asks for more Secondary Memory Calls</a:t>
                </a:r>
              </a:p>
            </p:txBody>
          </p:sp>
        </mc:Choice>
        <mc:Fallback>
          <p:sp>
            <p:nvSpPr>
              <p:cNvPr id="10" name="Content Placeholder 8">
                <a:extLst>
                  <a:ext uri="{FF2B5EF4-FFF2-40B4-BE49-F238E27FC236}">
                    <a16:creationId xmlns:a16="http://schemas.microsoft.com/office/drawing/2014/main" id="{B0DBBD15-5CB7-4758-94C6-9FCA6E3AA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  <a:blipFill>
                <a:blip r:embed="rId3"/>
                <a:stretch>
                  <a:fillRect l="-1650" t="-1827" r="-11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50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ADB0B3D9-43BA-44C0-B7D2-B552C20F95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787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2C5C3-42CA-4234-833A-76AB20864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IN" dirty="0"/>
              <a:t>Question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B9C51-389E-47E6-B0A9-41747AF0C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Now normalize both the datasets in the range from 0 to 1 and implement bucket sort (BS) algorithm and check for correctness</a:t>
            </a:r>
            <a:endParaRPr lang="en-IN" sz="1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64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5B95A-705A-4D49-A704-0108F2F3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 b="1" dirty="0">
                <a:solidFill>
                  <a:srgbClr val="FFFFFF"/>
                </a:solidFill>
              </a:rPr>
              <a:t>Procedure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17802-A38C-4038-895E-B8B15F8D56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</p:spPr>
            <p:txBody>
              <a:bodyPr anchor="ctr"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IN" dirty="0"/>
                  <a:t>As All Values in our dataset was between 0 and 100, we took each value one by one, divided each value by 100, and then saved it to a different files.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IN" dirty="0"/>
                  <a:t>The no. of data in the dataset was kept same,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IN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IN" dirty="0"/>
                  <a:t>We Then Plotted the histogram of the datasets to make sure the conversion was conversion was correct.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17802-A38C-4038-895E-B8B15F8D5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2016" y="605896"/>
                <a:ext cx="6413663" cy="5646208"/>
              </a:xfrm>
              <a:blipFill>
                <a:blip r:embed="rId2"/>
                <a:stretch>
                  <a:fillRect r="-1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6691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102</TotalTime>
  <Words>897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sofia-pro</vt:lpstr>
      <vt:lpstr>Retrospect</vt:lpstr>
      <vt:lpstr>Question 4</vt:lpstr>
      <vt:lpstr>What is a Randomized Algorithm?</vt:lpstr>
      <vt:lpstr>Randomized Quicksort Algorithm</vt:lpstr>
      <vt:lpstr>Working of Randomized Quicksort</vt:lpstr>
      <vt:lpstr>Time Complexity of RQ..</vt:lpstr>
      <vt:lpstr>Procedure</vt:lpstr>
      <vt:lpstr>Observation</vt:lpstr>
      <vt:lpstr>Question 5</vt:lpstr>
      <vt:lpstr>Procedure</vt:lpstr>
      <vt:lpstr>Histogram for Normal Dataset</vt:lpstr>
      <vt:lpstr>Histogram for Uniform Dataset</vt:lpstr>
      <vt:lpstr>Question 6</vt:lpstr>
      <vt:lpstr>What is Bucket Sort</vt:lpstr>
      <vt:lpstr>Bucket sort algorithm….</vt:lpstr>
      <vt:lpstr>Bucket sort implementation on an array </vt:lpstr>
      <vt:lpstr>The complexity of the Bucket Sort Technique </vt:lpstr>
      <vt:lpstr>Procedure</vt:lpstr>
      <vt:lpstr>Observation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Hritick sharma</dc:creator>
  <cp:lastModifiedBy>Abhiroop Mukherjee</cp:lastModifiedBy>
  <cp:revision>4</cp:revision>
  <dcterms:created xsi:type="dcterms:W3CDTF">2021-04-06T10:54:18Z</dcterms:created>
  <dcterms:modified xsi:type="dcterms:W3CDTF">2021-04-06T13:03:03Z</dcterms:modified>
</cp:coreProperties>
</file>