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306" r:id="rId2"/>
    <p:sldId id="307" r:id="rId3"/>
    <p:sldId id="271" r:id="rId4"/>
    <p:sldId id="290" r:id="rId5"/>
    <p:sldId id="291" r:id="rId6"/>
    <p:sldId id="292" r:id="rId7"/>
    <p:sldId id="293" r:id="rId8"/>
    <p:sldId id="294" r:id="rId9"/>
    <p:sldId id="295" r:id="rId10"/>
    <p:sldId id="296" r:id="rId11"/>
    <p:sldId id="297" r:id="rId12"/>
    <p:sldId id="298" r:id="rId13"/>
    <p:sldId id="299" r:id="rId14"/>
    <p:sldId id="300" r:id="rId15"/>
    <p:sldId id="301" r:id="rId16"/>
    <p:sldId id="303" r:id="rId17"/>
    <p:sldId id="304" r:id="rId18"/>
    <p:sldId id="305" r:id="rId19"/>
    <p:sldId id="289" r:id="rId20"/>
    <p:sldId id="257" r:id="rId21"/>
    <p:sldId id="259" r:id="rId22"/>
    <p:sldId id="260" r:id="rId23"/>
    <p:sldId id="261" r:id="rId24"/>
    <p:sldId id="272" r:id="rId25"/>
    <p:sldId id="258" r:id="rId26"/>
    <p:sldId id="273" r:id="rId27"/>
    <p:sldId id="275" r:id="rId28"/>
    <p:sldId id="263" r:id="rId29"/>
    <p:sldId id="264" r:id="rId30"/>
    <p:sldId id="276" r:id="rId31"/>
    <p:sldId id="267" r:id="rId32"/>
    <p:sldId id="268" r:id="rId33"/>
    <p:sldId id="269" r:id="rId34"/>
    <p:sldId id="270" r:id="rId35"/>
    <p:sldId id="277" r:id="rId36"/>
    <p:sldId id="266" r:id="rId37"/>
    <p:sldId id="278" r:id="rId38"/>
    <p:sldId id="279" r:id="rId39"/>
    <p:sldId id="280" r:id="rId40"/>
    <p:sldId id="281" r:id="rId41"/>
    <p:sldId id="282" r:id="rId42"/>
    <p:sldId id="283" r:id="rId43"/>
    <p:sldId id="284" r:id="rId44"/>
    <p:sldId id="285" r:id="rId45"/>
    <p:sldId id="286" r:id="rId46"/>
    <p:sldId id="287" r:id="rId47"/>
    <p:sldId id="28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50655-B52F-4C4A-8D4C-2CA8B2A214A1}" v="2005" dt="2021-04-06T19:15:56.565"/>
    <p1510:client id="{BA04AB18-81BA-44F6-8A17-E30D392E2E82}" v="1561" dt="2021-04-06T19:31:10.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4660"/>
  </p:normalViewPr>
  <p:slideViewPr>
    <p:cSldViewPr snapToGrid="0">
      <p:cViewPr varScale="1">
        <p:scale>
          <a:sx n="105" d="100"/>
          <a:sy n="105" d="100"/>
        </p:scale>
        <p:origin x="13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5950655-B52F-4C4A-8D4C-2CA8B2A214A1}"/>
    <pc:docChg chg="undo redo custSel addSld delSld modSld sldOrd">
      <pc:chgData name="Abhiroop Mukherjee" userId="5fbc6062963ca2c0" providerId="LiveId" clId="{B5950655-B52F-4C4A-8D4C-2CA8B2A214A1}" dt="2021-04-06T19:19:09.808" v="2588" actId="2"/>
      <pc:docMkLst>
        <pc:docMk/>
      </pc:docMkLst>
      <pc:sldChg chg="modSp mod">
        <pc:chgData name="Abhiroop Mukherjee" userId="5fbc6062963ca2c0" providerId="LiveId" clId="{B5950655-B52F-4C4A-8D4C-2CA8B2A214A1}" dt="2021-04-06T18:34:57.529" v="978" actId="313"/>
        <pc:sldMkLst>
          <pc:docMk/>
          <pc:sldMk cId="3232898989" sldId="263"/>
        </pc:sldMkLst>
        <pc:spChg chg="mod">
          <ac:chgData name="Abhiroop Mukherjee" userId="5fbc6062963ca2c0" providerId="LiveId" clId="{B5950655-B52F-4C4A-8D4C-2CA8B2A214A1}" dt="2021-04-06T18:34:57.529" v="978" actId="313"/>
          <ac:spMkLst>
            <pc:docMk/>
            <pc:sldMk cId="3232898989" sldId="263"/>
            <ac:spMk id="38" creationId="{8459FDD1-3BEF-4EF5-80CC-3D5238454933}"/>
          </ac:spMkLst>
        </pc:spChg>
      </pc:sldChg>
      <pc:sldChg chg="modSp">
        <pc:chgData name="Abhiroop Mukherjee" userId="5fbc6062963ca2c0" providerId="LiveId" clId="{B5950655-B52F-4C4A-8D4C-2CA8B2A214A1}" dt="2021-04-06T18:25:58.960" v="1" actId="5793"/>
        <pc:sldMkLst>
          <pc:docMk/>
          <pc:sldMk cId="961655752" sldId="271"/>
        </pc:sldMkLst>
        <pc:spChg chg="mod">
          <ac:chgData name="Abhiroop Mukherjee" userId="5fbc6062963ca2c0" providerId="LiveId" clId="{B5950655-B52F-4C4A-8D4C-2CA8B2A214A1}" dt="2021-04-06T18:25:58.960" v="1" actId="5793"/>
          <ac:spMkLst>
            <pc:docMk/>
            <pc:sldMk cId="961655752" sldId="271"/>
            <ac:spMk id="3" creationId="{418B9C51-389E-47E6-B0A9-41747AF0C1BE}"/>
          </ac:spMkLst>
        </pc:spChg>
      </pc:sldChg>
      <pc:sldChg chg="modSp mod">
        <pc:chgData name="Abhiroop Mukherjee" userId="5fbc6062963ca2c0" providerId="LiveId" clId="{B5950655-B52F-4C4A-8D4C-2CA8B2A214A1}" dt="2021-04-06T18:36:22.073" v="1162" actId="1076"/>
        <pc:sldMkLst>
          <pc:docMk/>
          <pc:sldMk cId="3151025541" sldId="291"/>
        </pc:sldMkLst>
        <pc:spChg chg="mod">
          <ac:chgData name="Abhiroop Mukherjee" userId="5fbc6062963ca2c0" providerId="LiveId" clId="{B5950655-B52F-4C4A-8D4C-2CA8B2A214A1}" dt="2021-04-06T18:36:22.073" v="1162" actId="1076"/>
          <ac:spMkLst>
            <pc:docMk/>
            <pc:sldMk cId="3151025541" sldId="291"/>
            <ac:spMk id="10" creationId="{B0DBBD15-5CB7-4758-94C6-9FCA6E3AA552}"/>
          </ac:spMkLst>
        </pc:spChg>
      </pc:sldChg>
      <pc:sldChg chg="addSp delSp modSp mod">
        <pc:chgData name="Abhiroop Mukherjee" userId="5fbc6062963ca2c0" providerId="LiveId" clId="{B5950655-B52F-4C4A-8D4C-2CA8B2A214A1}" dt="2021-04-06T18:37:35.038" v="1209" actId="26606"/>
        <pc:sldMkLst>
          <pc:docMk/>
          <pc:sldMk cId="2573236318" sldId="292"/>
        </pc:sldMkLst>
        <pc:spChg chg="mod">
          <ac:chgData name="Abhiroop Mukherjee" userId="5fbc6062963ca2c0" providerId="LiveId" clId="{B5950655-B52F-4C4A-8D4C-2CA8B2A214A1}" dt="2021-04-06T18:26:04.623" v="5" actId="5793"/>
          <ac:spMkLst>
            <pc:docMk/>
            <pc:sldMk cId="2573236318" sldId="292"/>
            <ac:spMk id="3" creationId="{418B9C51-389E-47E6-B0A9-41747AF0C1BE}"/>
          </ac:spMkLst>
        </pc:spChg>
        <pc:spChg chg="del">
          <ac:chgData name="Abhiroop Mukherjee" userId="5fbc6062963ca2c0" providerId="LiveId" clId="{B5950655-B52F-4C4A-8D4C-2CA8B2A214A1}" dt="2021-04-06T18:37:35.038" v="1209" actId="26606"/>
          <ac:spMkLst>
            <pc:docMk/>
            <pc:sldMk cId="2573236318" sldId="292"/>
            <ac:spMk id="29" creationId="{1C520CBD-F82E-44E4-BDA5-128716AD79C8}"/>
          </ac:spMkLst>
        </pc:spChg>
        <pc:spChg chg="del">
          <ac:chgData name="Abhiroop Mukherjee" userId="5fbc6062963ca2c0" providerId="LiveId" clId="{B5950655-B52F-4C4A-8D4C-2CA8B2A214A1}" dt="2021-04-06T18:37:35.038" v="1209" actId="26606"/>
          <ac:spMkLst>
            <pc:docMk/>
            <pc:sldMk cId="2573236318" sldId="292"/>
            <ac:spMk id="31" creationId="{4618AE32-A526-42FC-A854-732740BD38DA}"/>
          </ac:spMkLst>
        </pc:spChg>
        <pc:spChg chg="add">
          <ac:chgData name="Abhiroop Mukherjee" userId="5fbc6062963ca2c0" providerId="LiveId" clId="{B5950655-B52F-4C4A-8D4C-2CA8B2A214A1}" dt="2021-04-06T18:37:35.038" v="1209" actId="26606"/>
          <ac:spMkLst>
            <pc:docMk/>
            <pc:sldMk cId="2573236318" sldId="292"/>
            <ac:spMk id="38" creationId="{1C520CBD-F82E-44E4-BDA5-128716AD79C8}"/>
          </ac:spMkLst>
        </pc:spChg>
        <pc:spChg chg="add">
          <ac:chgData name="Abhiroop Mukherjee" userId="5fbc6062963ca2c0" providerId="LiveId" clId="{B5950655-B52F-4C4A-8D4C-2CA8B2A214A1}" dt="2021-04-06T18:37:35.038" v="1209" actId="26606"/>
          <ac:spMkLst>
            <pc:docMk/>
            <pc:sldMk cId="2573236318" sldId="292"/>
            <ac:spMk id="40" creationId="{4618AE32-A526-42FC-A854-732740BD38DA}"/>
          </ac:spMkLst>
        </pc:spChg>
        <pc:cxnChg chg="del">
          <ac:chgData name="Abhiroop Mukherjee" userId="5fbc6062963ca2c0" providerId="LiveId" clId="{B5950655-B52F-4C4A-8D4C-2CA8B2A214A1}" dt="2021-04-06T18:37:35.038" v="1209" actId="26606"/>
          <ac:cxnSpMkLst>
            <pc:docMk/>
            <pc:sldMk cId="2573236318" sldId="292"/>
            <ac:cxnSpMk id="27" creationId="{77AB95BF-57D0-4E49-9EF2-408B47C8D40D}"/>
          </ac:cxnSpMkLst>
        </pc:cxnChg>
        <pc:cxnChg chg="add">
          <ac:chgData name="Abhiroop Mukherjee" userId="5fbc6062963ca2c0" providerId="LiveId" clId="{B5950655-B52F-4C4A-8D4C-2CA8B2A214A1}" dt="2021-04-06T18:37:35.038" v="1209" actId="26606"/>
          <ac:cxnSpMkLst>
            <pc:docMk/>
            <pc:sldMk cId="2573236318" sldId="292"/>
            <ac:cxnSpMk id="36" creationId="{77AB95BF-57D0-4E49-9EF2-408B47C8D40D}"/>
          </ac:cxnSpMkLst>
        </pc:cxnChg>
      </pc:sldChg>
      <pc:sldChg chg="addSp delSp modSp add mod ord">
        <pc:chgData name="Abhiroop Mukherjee" userId="5fbc6062963ca2c0" providerId="LiveId" clId="{B5950655-B52F-4C4A-8D4C-2CA8B2A214A1}" dt="2021-04-06T18:33:25.684" v="938" actId="20577"/>
        <pc:sldMkLst>
          <pc:docMk/>
          <pc:sldMk cId="3734362134" sldId="293"/>
        </pc:sldMkLst>
        <pc:spChg chg="mod">
          <ac:chgData name="Abhiroop Mukherjee" userId="5fbc6062963ca2c0" providerId="LiveId" clId="{B5950655-B52F-4C4A-8D4C-2CA8B2A214A1}" dt="2021-04-06T18:33:25.684" v="938" actId="20577"/>
          <ac:spMkLst>
            <pc:docMk/>
            <pc:sldMk cId="3734362134" sldId="293"/>
            <ac:spMk id="3" creationId="{4B817802-A38C-4038-895E-B8B15F8D564B}"/>
          </ac:spMkLst>
        </pc:spChg>
        <pc:spChg chg="del">
          <ac:chgData name="Abhiroop Mukherjee" userId="5fbc6062963ca2c0" providerId="LiveId" clId="{B5950655-B52F-4C4A-8D4C-2CA8B2A214A1}" dt="2021-04-06T18:32:36.209" v="930" actId="26606"/>
          <ac:spMkLst>
            <pc:docMk/>
            <pc:sldMk cId="3734362134" sldId="293"/>
            <ac:spMk id="17" creationId="{3741B58E-3B65-4A01-A276-975AB2CF8A08}"/>
          </ac:spMkLst>
        </pc:spChg>
        <pc:spChg chg="del">
          <ac:chgData name="Abhiroop Mukherjee" userId="5fbc6062963ca2c0" providerId="LiveId" clId="{B5950655-B52F-4C4A-8D4C-2CA8B2A214A1}" dt="2021-04-06T18:32:36.209" v="930" actId="26606"/>
          <ac:spMkLst>
            <pc:docMk/>
            <pc:sldMk cId="3734362134" sldId="293"/>
            <ac:spMk id="19" creationId="{7AAC67C3-831B-4AB1-A259-DFB839CAFAFC}"/>
          </ac:spMkLst>
        </pc:spChg>
        <pc:spChg chg="del">
          <ac:chgData name="Abhiroop Mukherjee" userId="5fbc6062963ca2c0" providerId="LiveId" clId="{B5950655-B52F-4C4A-8D4C-2CA8B2A214A1}" dt="2021-04-06T18:32:36.209" v="930" actId="26606"/>
          <ac:spMkLst>
            <pc:docMk/>
            <pc:sldMk cId="3734362134" sldId="293"/>
            <ac:spMk id="21" creationId="{054B3F04-9EAC-45C0-B3CE-0387EEA10A0C}"/>
          </ac:spMkLst>
        </pc:spChg>
        <pc:spChg chg="add">
          <ac:chgData name="Abhiroop Mukherjee" userId="5fbc6062963ca2c0" providerId="LiveId" clId="{B5950655-B52F-4C4A-8D4C-2CA8B2A214A1}" dt="2021-04-06T18:32:36.209" v="930" actId="26606"/>
          <ac:spMkLst>
            <pc:docMk/>
            <pc:sldMk cId="3734362134" sldId="293"/>
            <ac:spMk id="26" creationId="{3741B58E-3B65-4A01-A276-975AB2CF8A08}"/>
          </ac:spMkLst>
        </pc:spChg>
        <pc:spChg chg="add">
          <ac:chgData name="Abhiroop Mukherjee" userId="5fbc6062963ca2c0" providerId="LiveId" clId="{B5950655-B52F-4C4A-8D4C-2CA8B2A214A1}" dt="2021-04-06T18:32:36.209" v="930" actId="26606"/>
          <ac:spMkLst>
            <pc:docMk/>
            <pc:sldMk cId="3734362134" sldId="293"/>
            <ac:spMk id="28" creationId="{7AAC67C3-831B-4AB1-A259-DFB839CAFAFC}"/>
          </ac:spMkLst>
        </pc:spChg>
        <pc:spChg chg="add">
          <ac:chgData name="Abhiroop Mukherjee" userId="5fbc6062963ca2c0" providerId="LiveId" clId="{B5950655-B52F-4C4A-8D4C-2CA8B2A214A1}" dt="2021-04-06T18:32:36.209" v="930" actId="26606"/>
          <ac:spMkLst>
            <pc:docMk/>
            <pc:sldMk cId="3734362134" sldId="293"/>
            <ac:spMk id="30" creationId="{054B3F04-9EAC-45C0-B3CE-0387EEA10A0C}"/>
          </ac:spMkLst>
        </pc:spChg>
      </pc:sldChg>
      <pc:sldChg chg="addSp delSp modSp add mod ord">
        <pc:chgData name="Abhiroop Mukherjee" userId="5fbc6062963ca2c0" providerId="LiveId" clId="{B5950655-B52F-4C4A-8D4C-2CA8B2A214A1}" dt="2021-04-06T18:36:53.470" v="1198" actId="26606"/>
        <pc:sldMkLst>
          <pc:docMk/>
          <pc:sldMk cId="1412929873" sldId="294"/>
        </pc:sldMkLst>
        <pc:spChg chg="mod">
          <ac:chgData name="Abhiroop Mukherjee" userId="5fbc6062963ca2c0" providerId="LiveId" clId="{B5950655-B52F-4C4A-8D4C-2CA8B2A214A1}" dt="2021-04-06T18:36:52.593" v="1195" actId="26606"/>
          <ac:spMkLst>
            <pc:docMk/>
            <pc:sldMk cId="1412929873" sldId="294"/>
            <ac:spMk id="2" creationId="{A2E81D72-EC99-4091-AA2C-660CCFAC39B6}"/>
          </ac:spMkLst>
        </pc:spChg>
        <pc:spChg chg="mod">
          <ac:chgData name="Abhiroop Mukherjee" userId="5fbc6062963ca2c0" providerId="LiveId" clId="{B5950655-B52F-4C4A-8D4C-2CA8B2A214A1}" dt="2021-04-06T18:36:53.470" v="1198" actId="26606"/>
          <ac:spMkLst>
            <pc:docMk/>
            <pc:sldMk cId="1412929873" sldId="294"/>
            <ac:spMk id="10" creationId="{B0DBBD15-5CB7-4758-94C6-9FCA6E3AA552}"/>
          </ac:spMkLst>
        </pc:spChg>
        <pc:spChg chg="add del">
          <ac:chgData name="Abhiroop Mukherjee" userId="5fbc6062963ca2c0" providerId="LiveId" clId="{B5950655-B52F-4C4A-8D4C-2CA8B2A214A1}" dt="2021-04-06T18:34:01.932" v="949" actId="26606"/>
          <ac:spMkLst>
            <pc:docMk/>
            <pc:sldMk cId="1412929873" sldId="294"/>
            <ac:spMk id="76" creationId="{284B70D5-875B-433D-BDBD-1522A85D6C1D}"/>
          </ac:spMkLst>
        </pc:spChg>
        <pc:spChg chg="add del">
          <ac:chgData name="Abhiroop Mukherjee" userId="5fbc6062963ca2c0" providerId="LiveId" clId="{B5950655-B52F-4C4A-8D4C-2CA8B2A214A1}" dt="2021-04-06T18:34:01.932" v="949" actId="26606"/>
          <ac:spMkLst>
            <pc:docMk/>
            <pc:sldMk cId="1412929873" sldId="294"/>
            <ac:spMk id="80" creationId="{1E299956-A9E7-4FC1-A0B1-D590CA9730E8}"/>
          </ac:spMkLst>
        </pc:spChg>
        <pc:spChg chg="add del">
          <ac:chgData name="Abhiroop Mukherjee" userId="5fbc6062963ca2c0" providerId="LiveId" clId="{B5950655-B52F-4C4A-8D4C-2CA8B2A214A1}" dt="2021-04-06T18:34:01.932" v="949" actId="26606"/>
          <ac:spMkLst>
            <pc:docMk/>
            <pc:sldMk cId="1412929873" sldId="294"/>
            <ac:spMk id="82" creationId="{17FC539C-B783-4B03-9F9E-D13430F3F64F}"/>
          </ac:spMkLst>
        </pc:spChg>
        <pc:spChg chg="add del">
          <ac:chgData name="Abhiroop Mukherjee" userId="5fbc6062963ca2c0" providerId="LiveId" clId="{B5950655-B52F-4C4A-8D4C-2CA8B2A214A1}" dt="2021-04-06T18:33:59.976" v="944" actId="26606"/>
          <ac:spMkLst>
            <pc:docMk/>
            <pc:sldMk cId="1412929873" sldId="294"/>
            <ac:spMk id="87" creationId="{284B70D5-875B-433D-BDBD-1522A85D6C1D}"/>
          </ac:spMkLst>
        </pc:spChg>
        <pc:spChg chg="add del">
          <ac:chgData name="Abhiroop Mukherjee" userId="5fbc6062963ca2c0" providerId="LiveId" clId="{B5950655-B52F-4C4A-8D4C-2CA8B2A214A1}" dt="2021-04-06T18:33:59.976" v="944" actId="26606"/>
          <ac:spMkLst>
            <pc:docMk/>
            <pc:sldMk cId="1412929873" sldId="294"/>
            <ac:spMk id="91" creationId="{1E299956-A9E7-4FC1-A0B1-D590CA9730E8}"/>
          </ac:spMkLst>
        </pc:spChg>
        <pc:spChg chg="add del">
          <ac:chgData name="Abhiroop Mukherjee" userId="5fbc6062963ca2c0" providerId="LiveId" clId="{B5950655-B52F-4C4A-8D4C-2CA8B2A214A1}" dt="2021-04-06T18:33:59.976" v="944" actId="26606"/>
          <ac:spMkLst>
            <pc:docMk/>
            <pc:sldMk cId="1412929873" sldId="294"/>
            <ac:spMk id="93" creationId="{17FC539C-B783-4B03-9F9E-D13430F3F64F}"/>
          </ac:spMkLst>
        </pc:spChg>
        <pc:spChg chg="add del">
          <ac:chgData name="Abhiroop Mukherjee" userId="5fbc6062963ca2c0" providerId="LiveId" clId="{B5950655-B52F-4C4A-8D4C-2CA8B2A214A1}" dt="2021-04-06T18:34:01.446" v="946" actId="26606"/>
          <ac:spMkLst>
            <pc:docMk/>
            <pc:sldMk cId="1412929873" sldId="294"/>
            <ac:spMk id="95" creationId="{10162E77-11AD-44A7-84EC-40C59EEFBD2E}"/>
          </ac:spMkLst>
        </pc:spChg>
        <pc:spChg chg="add del">
          <ac:chgData name="Abhiroop Mukherjee" userId="5fbc6062963ca2c0" providerId="LiveId" clId="{B5950655-B52F-4C4A-8D4C-2CA8B2A214A1}" dt="2021-04-06T18:34:01.446" v="946" actId="26606"/>
          <ac:spMkLst>
            <pc:docMk/>
            <pc:sldMk cId="1412929873" sldId="294"/>
            <ac:spMk id="97" creationId="{6329CBCE-21AE-419D-AC1F-8ACF510A6670}"/>
          </ac:spMkLst>
        </pc:spChg>
        <pc:spChg chg="add del">
          <ac:chgData name="Abhiroop Mukherjee" userId="5fbc6062963ca2c0" providerId="LiveId" clId="{B5950655-B52F-4C4A-8D4C-2CA8B2A214A1}" dt="2021-04-06T18:34:01.446" v="946" actId="26606"/>
          <ac:spMkLst>
            <pc:docMk/>
            <pc:sldMk cId="1412929873" sldId="294"/>
            <ac:spMk id="98" creationId="{FF2DA012-1414-493D-888F-5D99D0BDA322}"/>
          </ac:spMkLst>
        </pc:spChg>
        <pc:spChg chg="add del">
          <ac:chgData name="Abhiroop Mukherjee" userId="5fbc6062963ca2c0" providerId="LiveId" clId="{B5950655-B52F-4C4A-8D4C-2CA8B2A214A1}" dt="2021-04-06T18:34:01.926" v="948" actId="26606"/>
          <ac:spMkLst>
            <pc:docMk/>
            <pc:sldMk cId="1412929873" sldId="294"/>
            <ac:spMk id="100" creationId="{284B70D5-875B-433D-BDBD-1522A85D6C1D}"/>
          </ac:spMkLst>
        </pc:spChg>
        <pc:spChg chg="add del">
          <ac:chgData name="Abhiroop Mukherjee" userId="5fbc6062963ca2c0" providerId="LiveId" clId="{B5950655-B52F-4C4A-8D4C-2CA8B2A214A1}" dt="2021-04-06T18:34:01.926" v="948" actId="26606"/>
          <ac:spMkLst>
            <pc:docMk/>
            <pc:sldMk cId="1412929873" sldId="294"/>
            <ac:spMk id="102" creationId="{1E299956-A9E7-4FC1-A0B1-D590CA9730E8}"/>
          </ac:spMkLst>
        </pc:spChg>
        <pc:spChg chg="add del">
          <ac:chgData name="Abhiroop Mukherjee" userId="5fbc6062963ca2c0" providerId="LiveId" clId="{B5950655-B52F-4C4A-8D4C-2CA8B2A214A1}" dt="2021-04-06T18:34:01.926" v="948" actId="26606"/>
          <ac:spMkLst>
            <pc:docMk/>
            <pc:sldMk cId="1412929873" sldId="294"/>
            <ac:spMk id="103" creationId="{17FC539C-B783-4B03-9F9E-D13430F3F64F}"/>
          </ac:spMkLst>
        </pc:spChg>
        <pc:spChg chg="add del">
          <ac:chgData name="Abhiroop Mukherjee" userId="5fbc6062963ca2c0" providerId="LiveId" clId="{B5950655-B52F-4C4A-8D4C-2CA8B2A214A1}" dt="2021-04-06T18:36:53.470" v="1198" actId="26606"/>
          <ac:spMkLst>
            <pc:docMk/>
            <pc:sldMk cId="1412929873" sldId="294"/>
            <ac:spMk id="105" creationId="{10162E77-11AD-44A7-84EC-40C59EEFBD2E}"/>
          </ac:spMkLst>
        </pc:spChg>
        <pc:spChg chg="add del">
          <ac:chgData name="Abhiroop Mukherjee" userId="5fbc6062963ca2c0" providerId="LiveId" clId="{B5950655-B52F-4C4A-8D4C-2CA8B2A214A1}" dt="2021-04-06T18:36:53.470" v="1198" actId="26606"/>
          <ac:spMkLst>
            <pc:docMk/>
            <pc:sldMk cId="1412929873" sldId="294"/>
            <ac:spMk id="107" creationId="{6329CBCE-21AE-419D-AC1F-8ACF510A6670}"/>
          </ac:spMkLst>
        </pc:spChg>
        <pc:spChg chg="add del">
          <ac:chgData name="Abhiroop Mukherjee" userId="5fbc6062963ca2c0" providerId="LiveId" clId="{B5950655-B52F-4C4A-8D4C-2CA8B2A214A1}" dt="2021-04-06T18:36:53.470" v="1198" actId="26606"/>
          <ac:spMkLst>
            <pc:docMk/>
            <pc:sldMk cId="1412929873" sldId="294"/>
            <ac:spMk id="108" creationId="{FF2DA012-1414-493D-888F-5D99D0BDA322}"/>
          </ac:spMkLst>
        </pc:spChg>
        <pc:spChg chg="add del">
          <ac:chgData name="Abhiroop Mukherjee" userId="5fbc6062963ca2c0" providerId="LiveId" clId="{B5950655-B52F-4C4A-8D4C-2CA8B2A214A1}" dt="2021-04-06T18:36:51.065" v="1193" actId="26606"/>
          <ac:spMkLst>
            <pc:docMk/>
            <pc:sldMk cId="1412929873" sldId="294"/>
            <ac:spMk id="113" creationId="{284B70D5-875B-433D-BDBD-1522A85D6C1D}"/>
          </ac:spMkLst>
        </pc:spChg>
        <pc:spChg chg="add del">
          <ac:chgData name="Abhiroop Mukherjee" userId="5fbc6062963ca2c0" providerId="LiveId" clId="{B5950655-B52F-4C4A-8D4C-2CA8B2A214A1}" dt="2021-04-06T18:36:51.065" v="1193" actId="26606"/>
          <ac:spMkLst>
            <pc:docMk/>
            <pc:sldMk cId="1412929873" sldId="294"/>
            <ac:spMk id="117" creationId="{1E299956-A9E7-4FC1-A0B1-D590CA9730E8}"/>
          </ac:spMkLst>
        </pc:spChg>
        <pc:spChg chg="add del">
          <ac:chgData name="Abhiroop Mukherjee" userId="5fbc6062963ca2c0" providerId="LiveId" clId="{B5950655-B52F-4C4A-8D4C-2CA8B2A214A1}" dt="2021-04-06T18:36:51.065" v="1193" actId="26606"/>
          <ac:spMkLst>
            <pc:docMk/>
            <pc:sldMk cId="1412929873" sldId="294"/>
            <ac:spMk id="119" creationId="{17FC539C-B783-4B03-9F9E-D13430F3F64F}"/>
          </ac:spMkLst>
        </pc:spChg>
        <pc:spChg chg="add del">
          <ac:chgData name="Abhiroop Mukherjee" userId="5fbc6062963ca2c0" providerId="LiveId" clId="{B5950655-B52F-4C4A-8D4C-2CA8B2A214A1}" dt="2021-04-06T18:36:52.593" v="1195" actId="26606"/>
          <ac:spMkLst>
            <pc:docMk/>
            <pc:sldMk cId="1412929873" sldId="294"/>
            <ac:spMk id="121" creationId="{52ABB703-2B0E-4C3B-B4A2-F3973548E561}"/>
          </ac:spMkLst>
        </pc:spChg>
        <pc:spChg chg="add del">
          <ac:chgData name="Abhiroop Mukherjee" userId="5fbc6062963ca2c0" providerId="LiveId" clId="{B5950655-B52F-4C4A-8D4C-2CA8B2A214A1}" dt="2021-04-06T18:36:52.593" v="1195" actId="26606"/>
          <ac:spMkLst>
            <pc:docMk/>
            <pc:sldMk cId="1412929873" sldId="294"/>
            <ac:spMk id="123" creationId="{E95DA498-D9A2-4DA9-B9DA-B3776E08CF7E}"/>
          </ac:spMkLst>
        </pc:spChg>
        <pc:spChg chg="add del">
          <ac:chgData name="Abhiroop Mukherjee" userId="5fbc6062963ca2c0" providerId="LiveId" clId="{B5950655-B52F-4C4A-8D4C-2CA8B2A214A1}" dt="2021-04-06T18:36:52.593" v="1195" actId="26606"/>
          <ac:spMkLst>
            <pc:docMk/>
            <pc:sldMk cId="1412929873" sldId="294"/>
            <ac:spMk id="124" creationId="{82A73093-4B9D-420D-B17E-52293703A1D4}"/>
          </ac:spMkLst>
        </pc:spChg>
        <pc:spChg chg="add del">
          <ac:chgData name="Abhiroop Mukherjee" userId="5fbc6062963ca2c0" providerId="LiveId" clId="{B5950655-B52F-4C4A-8D4C-2CA8B2A214A1}" dt="2021-04-06T18:36:53.464" v="1197" actId="26606"/>
          <ac:spMkLst>
            <pc:docMk/>
            <pc:sldMk cId="1412929873" sldId="294"/>
            <ac:spMk id="126" creationId="{10162E77-11AD-44A7-84EC-40C59EEFBD2E}"/>
          </ac:spMkLst>
        </pc:spChg>
        <pc:spChg chg="add del">
          <ac:chgData name="Abhiroop Mukherjee" userId="5fbc6062963ca2c0" providerId="LiveId" clId="{B5950655-B52F-4C4A-8D4C-2CA8B2A214A1}" dt="2021-04-06T18:36:53.464" v="1197" actId="26606"/>
          <ac:spMkLst>
            <pc:docMk/>
            <pc:sldMk cId="1412929873" sldId="294"/>
            <ac:spMk id="128" creationId="{6329CBCE-21AE-419D-AC1F-8ACF510A6670}"/>
          </ac:spMkLst>
        </pc:spChg>
        <pc:spChg chg="add del">
          <ac:chgData name="Abhiroop Mukherjee" userId="5fbc6062963ca2c0" providerId="LiveId" clId="{B5950655-B52F-4C4A-8D4C-2CA8B2A214A1}" dt="2021-04-06T18:36:53.464" v="1197" actId="26606"/>
          <ac:spMkLst>
            <pc:docMk/>
            <pc:sldMk cId="1412929873" sldId="294"/>
            <ac:spMk id="129" creationId="{FF2DA012-1414-493D-888F-5D99D0BDA322}"/>
          </ac:spMkLst>
        </pc:spChg>
        <pc:spChg chg="add">
          <ac:chgData name="Abhiroop Mukherjee" userId="5fbc6062963ca2c0" providerId="LiveId" clId="{B5950655-B52F-4C4A-8D4C-2CA8B2A214A1}" dt="2021-04-06T18:36:53.470" v="1198" actId="26606"/>
          <ac:spMkLst>
            <pc:docMk/>
            <pc:sldMk cId="1412929873" sldId="294"/>
            <ac:spMk id="131" creationId="{284B70D5-875B-433D-BDBD-1522A85D6C1D}"/>
          </ac:spMkLst>
        </pc:spChg>
        <pc:spChg chg="add">
          <ac:chgData name="Abhiroop Mukherjee" userId="5fbc6062963ca2c0" providerId="LiveId" clId="{B5950655-B52F-4C4A-8D4C-2CA8B2A214A1}" dt="2021-04-06T18:36:53.470" v="1198" actId="26606"/>
          <ac:spMkLst>
            <pc:docMk/>
            <pc:sldMk cId="1412929873" sldId="294"/>
            <ac:spMk id="133" creationId="{1E299956-A9E7-4FC1-A0B1-D590CA9730E8}"/>
          </ac:spMkLst>
        </pc:spChg>
        <pc:spChg chg="add">
          <ac:chgData name="Abhiroop Mukherjee" userId="5fbc6062963ca2c0" providerId="LiveId" clId="{B5950655-B52F-4C4A-8D4C-2CA8B2A214A1}" dt="2021-04-06T18:36:53.470" v="1198" actId="26606"/>
          <ac:spMkLst>
            <pc:docMk/>
            <pc:sldMk cId="1412929873" sldId="294"/>
            <ac:spMk id="134" creationId="{17FC539C-B783-4B03-9F9E-D13430F3F64F}"/>
          </ac:spMkLst>
        </pc:spChg>
        <pc:picChg chg="mod">
          <ac:chgData name="Abhiroop Mukherjee" userId="5fbc6062963ca2c0" providerId="LiveId" clId="{B5950655-B52F-4C4A-8D4C-2CA8B2A214A1}" dt="2021-04-06T18:36:52.593" v="1195" actId="26606"/>
          <ac:picMkLst>
            <pc:docMk/>
            <pc:sldMk cId="1412929873" sldId="294"/>
            <ac:picMk id="5" creationId="{99059347-F5D1-41F7-B30A-23EE2BA4D650}"/>
          </ac:picMkLst>
        </pc:picChg>
        <pc:cxnChg chg="add del">
          <ac:chgData name="Abhiroop Mukherjee" userId="5fbc6062963ca2c0" providerId="LiveId" clId="{B5950655-B52F-4C4A-8D4C-2CA8B2A214A1}" dt="2021-04-06T18:34:01.932" v="949" actId="26606"/>
          <ac:cxnSpMkLst>
            <pc:docMk/>
            <pc:sldMk cId="1412929873" sldId="294"/>
            <ac:cxnSpMk id="78" creationId="{C947DF4A-614C-4B4C-8B80-E5B9D8E8CFED}"/>
          </ac:cxnSpMkLst>
        </pc:cxnChg>
        <pc:cxnChg chg="add del">
          <ac:chgData name="Abhiroop Mukherjee" userId="5fbc6062963ca2c0" providerId="LiveId" clId="{B5950655-B52F-4C4A-8D4C-2CA8B2A214A1}" dt="2021-04-06T18:33:59.976" v="944" actId="26606"/>
          <ac:cxnSpMkLst>
            <pc:docMk/>
            <pc:sldMk cId="1412929873" sldId="294"/>
            <ac:cxnSpMk id="89" creationId="{C947DF4A-614C-4B4C-8B80-E5B9D8E8CFED}"/>
          </ac:cxnSpMkLst>
        </pc:cxnChg>
        <pc:cxnChg chg="add del">
          <ac:chgData name="Abhiroop Mukherjee" userId="5fbc6062963ca2c0" providerId="LiveId" clId="{B5950655-B52F-4C4A-8D4C-2CA8B2A214A1}" dt="2021-04-06T18:34:01.446" v="946" actId="26606"/>
          <ac:cxnSpMkLst>
            <pc:docMk/>
            <pc:sldMk cId="1412929873" sldId="294"/>
            <ac:cxnSpMk id="96" creationId="{5AB158E9-1B40-4CD6-95F0-95CA11DF7B7A}"/>
          </ac:cxnSpMkLst>
        </pc:cxnChg>
        <pc:cxnChg chg="add del">
          <ac:chgData name="Abhiroop Mukherjee" userId="5fbc6062963ca2c0" providerId="LiveId" clId="{B5950655-B52F-4C4A-8D4C-2CA8B2A214A1}" dt="2021-04-06T18:34:01.926" v="948" actId="26606"/>
          <ac:cxnSpMkLst>
            <pc:docMk/>
            <pc:sldMk cId="1412929873" sldId="294"/>
            <ac:cxnSpMk id="101" creationId="{C947DF4A-614C-4B4C-8B80-E5B9D8E8CFED}"/>
          </ac:cxnSpMkLst>
        </pc:cxnChg>
        <pc:cxnChg chg="add del">
          <ac:chgData name="Abhiroop Mukherjee" userId="5fbc6062963ca2c0" providerId="LiveId" clId="{B5950655-B52F-4C4A-8D4C-2CA8B2A214A1}" dt="2021-04-06T18:36:53.470" v="1198" actId="26606"/>
          <ac:cxnSpMkLst>
            <pc:docMk/>
            <pc:sldMk cId="1412929873" sldId="294"/>
            <ac:cxnSpMk id="106" creationId="{5AB158E9-1B40-4CD6-95F0-95CA11DF7B7A}"/>
          </ac:cxnSpMkLst>
        </pc:cxnChg>
        <pc:cxnChg chg="add del">
          <ac:chgData name="Abhiroop Mukherjee" userId="5fbc6062963ca2c0" providerId="LiveId" clId="{B5950655-B52F-4C4A-8D4C-2CA8B2A214A1}" dt="2021-04-06T18:36:51.065" v="1193" actId="26606"/>
          <ac:cxnSpMkLst>
            <pc:docMk/>
            <pc:sldMk cId="1412929873" sldId="294"/>
            <ac:cxnSpMk id="115" creationId="{C947DF4A-614C-4B4C-8B80-E5B9D8E8CFED}"/>
          </ac:cxnSpMkLst>
        </pc:cxnChg>
        <pc:cxnChg chg="add del">
          <ac:chgData name="Abhiroop Mukherjee" userId="5fbc6062963ca2c0" providerId="LiveId" clId="{B5950655-B52F-4C4A-8D4C-2CA8B2A214A1}" dt="2021-04-06T18:36:52.593" v="1195" actId="26606"/>
          <ac:cxnSpMkLst>
            <pc:docMk/>
            <pc:sldMk cId="1412929873" sldId="294"/>
            <ac:cxnSpMk id="122" creationId="{9C21570E-E159-49A6-9891-FA397B7A92D3}"/>
          </ac:cxnSpMkLst>
        </pc:cxnChg>
        <pc:cxnChg chg="add del">
          <ac:chgData name="Abhiroop Mukherjee" userId="5fbc6062963ca2c0" providerId="LiveId" clId="{B5950655-B52F-4C4A-8D4C-2CA8B2A214A1}" dt="2021-04-06T18:36:53.464" v="1197" actId="26606"/>
          <ac:cxnSpMkLst>
            <pc:docMk/>
            <pc:sldMk cId="1412929873" sldId="294"/>
            <ac:cxnSpMk id="127" creationId="{5AB158E9-1B40-4CD6-95F0-95CA11DF7B7A}"/>
          </ac:cxnSpMkLst>
        </pc:cxnChg>
        <pc:cxnChg chg="add">
          <ac:chgData name="Abhiroop Mukherjee" userId="5fbc6062963ca2c0" providerId="LiveId" clId="{B5950655-B52F-4C4A-8D4C-2CA8B2A214A1}" dt="2021-04-06T18:36:53.470" v="1198" actId="26606"/>
          <ac:cxnSpMkLst>
            <pc:docMk/>
            <pc:sldMk cId="1412929873" sldId="294"/>
            <ac:cxnSpMk id="132" creationId="{C947DF4A-614C-4B4C-8B80-E5B9D8E8CFED}"/>
          </ac:cxnSpMkLst>
        </pc:cxnChg>
      </pc:sldChg>
      <pc:sldChg chg="addSp delSp modSp add mod ord">
        <pc:chgData name="Abhiroop Mukherjee" userId="5fbc6062963ca2c0" providerId="LiveId" clId="{B5950655-B52F-4C4A-8D4C-2CA8B2A214A1}" dt="2021-04-06T18:37:38.233" v="1210" actId="26606"/>
        <pc:sldMkLst>
          <pc:docMk/>
          <pc:sldMk cId="228360090" sldId="295"/>
        </pc:sldMkLst>
        <pc:spChg chg="mod">
          <ac:chgData name="Abhiroop Mukherjee" userId="5fbc6062963ca2c0" providerId="LiveId" clId="{B5950655-B52F-4C4A-8D4C-2CA8B2A214A1}" dt="2021-04-06T18:37:18.678" v="1207" actId="20577"/>
          <ac:spMkLst>
            <pc:docMk/>
            <pc:sldMk cId="228360090" sldId="295"/>
            <ac:spMk id="2" creationId="{4A52C5C3-42CA-4234-833A-76AB208648C9}"/>
          </ac:spMkLst>
        </pc:spChg>
        <pc:spChg chg="mod">
          <ac:chgData name="Abhiroop Mukherjee" userId="5fbc6062963ca2c0" providerId="LiveId" clId="{B5950655-B52F-4C4A-8D4C-2CA8B2A214A1}" dt="2021-04-06T18:37:27.920" v="1208"/>
          <ac:spMkLst>
            <pc:docMk/>
            <pc:sldMk cId="228360090" sldId="295"/>
            <ac:spMk id="3" creationId="{418B9C51-389E-47E6-B0A9-41747AF0C1BE}"/>
          </ac:spMkLst>
        </pc:spChg>
        <pc:spChg chg="del">
          <ac:chgData name="Abhiroop Mukherjee" userId="5fbc6062963ca2c0" providerId="LiveId" clId="{B5950655-B52F-4C4A-8D4C-2CA8B2A214A1}" dt="2021-04-06T18:37:38.233" v="1210" actId="26606"/>
          <ac:spMkLst>
            <pc:docMk/>
            <pc:sldMk cId="228360090" sldId="295"/>
            <ac:spMk id="29" creationId="{1C520CBD-F82E-44E4-BDA5-128716AD79C8}"/>
          </ac:spMkLst>
        </pc:spChg>
        <pc:spChg chg="del">
          <ac:chgData name="Abhiroop Mukherjee" userId="5fbc6062963ca2c0" providerId="LiveId" clId="{B5950655-B52F-4C4A-8D4C-2CA8B2A214A1}" dt="2021-04-06T18:37:38.233" v="1210" actId="26606"/>
          <ac:spMkLst>
            <pc:docMk/>
            <pc:sldMk cId="228360090" sldId="295"/>
            <ac:spMk id="31" creationId="{4618AE32-A526-42FC-A854-732740BD38DA}"/>
          </ac:spMkLst>
        </pc:spChg>
        <pc:spChg chg="add">
          <ac:chgData name="Abhiroop Mukherjee" userId="5fbc6062963ca2c0" providerId="LiveId" clId="{B5950655-B52F-4C4A-8D4C-2CA8B2A214A1}" dt="2021-04-06T18:37:38.233" v="1210" actId="26606"/>
          <ac:spMkLst>
            <pc:docMk/>
            <pc:sldMk cId="228360090" sldId="295"/>
            <ac:spMk id="38" creationId="{1C520CBD-F82E-44E4-BDA5-128716AD79C8}"/>
          </ac:spMkLst>
        </pc:spChg>
        <pc:spChg chg="add">
          <ac:chgData name="Abhiroop Mukherjee" userId="5fbc6062963ca2c0" providerId="LiveId" clId="{B5950655-B52F-4C4A-8D4C-2CA8B2A214A1}" dt="2021-04-06T18:37:38.233" v="1210" actId="26606"/>
          <ac:spMkLst>
            <pc:docMk/>
            <pc:sldMk cId="228360090" sldId="295"/>
            <ac:spMk id="40" creationId="{4618AE32-A526-42FC-A854-732740BD38DA}"/>
          </ac:spMkLst>
        </pc:spChg>
        <pc:cxnChg chg="del">
          <ac:chgData name="Abhiroop Mukherjee" userId="5fbc6062963ca2c0" providerId="LiveId" clId="{B5950655-B52F-4C4A-8D4C-2CA8B2A214A1}" dt="2021-04-06T18:37:38.233" v="1210" actId="26606"/>
          <ac:cxnSpMkLst>
            <pc:docMk/>
            <pc:sldMk cId="228360090" sldId="295"/>
            <ac:cxnSpMk id="27" creationId="{77AB95BF-57D0-4E49-9EF2-408B47C8D40D}"/>
          </ac:cxnSpMkLst>
        </pc:cxnChg>
        <pc:cxnChg chg="add">
          <ac:chgData name="Abhiroop Mukherjee" userId="5fbc6062963ca2c0" providerId="LiveId" clId="{B5950655-B52F-4C4A-8D4C-2CA8B2A214A1}" dt="2021-04-06T18:37:38.233" v="1210" actId="26606"/>
          <ac:cxnSpMkLst>
            <pc:docMk/>
            <pc:sldMk cId="228360090" sldId="295"/>
            <ac:cxnSpMk id="36" creationId="{77AB95BF-57D0-4E49-9EF2-408B47C8D40D}"/>
          </ac:cxnSpMkLst>
        </pc:cxnChg>
      </pc:sldChg>
      <pc:sldChg chg="addSp delSp modSp add mod ord">
        <pc:chgData name="Abhiroop Mukherjee" userId="5fbc6062963ca2c0" providerId="LiveId" clId="{B5950655-B52F-4C4A-8D4C-2CA8B2A214A1}" dt="2021-04-06T18:45:12.186" v="1560" actId="26606"/>
        <pc:sldMkLst>
          <pc:docMk/>
          <pc:sldMk cId="3373383176" sldId="296"/>
        </pc:sldMkLst>
        <pc:spChg chg="mod">
          <ac:chgData name="Abhiroop Mukherjee" userId="5fbc6062963ca2c0" providerId="LiveId" clId="{B5950655-B52F-4C4A-8D4C-2CA8B2A214A1}" dt="2021-04-06T18:45:12.186" v="1560" actId="26606"/>
          <ac:spMkLst>
            <pc:docMk/>
            <pc:sldMk cId="3373383176" sldId="296"/>
            <ac:spMk id="2" creationId="{1771E5D7-26CB-4F5E-9EFD-797FFC8241CF}"/>
          </ac:spMkLst>
        </pc:spChg>
        <pc:spChg chg="mod">
          <ac:chgData name="Abhiroop Mukherjee" userId="5fbc6062963ca2c0" providerId="LiveId" clId="{B5950655-B52F-4C4A-8D4C-2CA8B2A214A1}" dt="2021-04-06T18:45:12.186" v="1560" actId="26606"/>
          <ac:spMkLst>
            <pc:docMk/>
            <pc:sldMk cId="3373383176" sldId="296"/>
            <ac:spMk id="3" creationId="{8C1A0A05-7284-47B2-BB30-FCEB6D32D7EB}"/>
          </ac:spMkLst>
        </pc:spChg>
        <pc:spChg chg="add del">
          <ac:chgData name="Abhiroop Mukherjee" userId="5fbc6062963ca2c0" providerId="LiveId" clId="{B5950655-B52F-4C4A-8D4C-2CA8B2A214A1}" dt="2021-04-06T18:45:12.186" v="1560" actId="26606"/>
          <ac:spMkLst>
            <pc:docMk/>
            <pc:sldMk cId="3373383176" sldId="296"/>
            <ac:spMk id="38" creationId="{311973C2-EB8B-452A-A698-4A252FD3AE28}"/>
          </ac:spMkLst>
        </pc:spChg>
        <pc:spChg chg="add del">
          <ac:chgData name="Abhiroop Mukherjee" userId="5fbc6062963ca2c0" providerId="LiveId" clId="{B5950655-B52F-4C4A-8D4C-2CA8B2A214A1}" dt="2021-04-06T18:45:12.186" v="1560" actId="26606"/>
          <ac:spMkLst>
            <pc:docMk/>
            <pc:sldMk cId="3373383176" sldId="296"/>
            <ac:spMk id="39" creationId="{10162E77-11AD-44A7-84EC-40C59EEFBD2E}"/>
          </ac:spMkLst>
        </pc:spChg>
        <pc:spChg chg="add del">
          <ac:chgData name="Abhiroop Mukherjee" userId="5fbc6062963ca2c0" providerId="LiveId" clId="{B5950655-B52F-4C4A-8D4C-2CA8B2A214A1}" dt="2021-04-06T18:45:01.425" v="1557" actId="26606"/>
          <ac:spMkLst>
            <pc:docMk/>
            <pc:sldMk cId="3373383176" sldId="296"/>
            <ac:spMk id="45" creationId="{3741B58E-3B65-4A01-A276-975AB2CF8A08}"/>
          </ac:spMkLst>
        </pc:spChg>
        <pc:spChg chg="add del">
          <ac:chgData name="Abhiroop Mukherjee" userId="5fbc6062963ca2c0" providerId="LiveId" clId="{B5950655-B52F-4C4A-8D4C-2CA8B2A214A1}" dt="2021-04-06T18:45:01.425" v="1557" actId="26606"/>
          <ac:spMkLst>
            <pc:docMk/>
            <pc:sldMk cId="3373383176" sldId="296"/>
            <ac:spMk id="47" creationId="{7AAC67C3-831B-4AB1-A259-DFB839CAFAFC}"/>
          </ac:spMkLst>
        </pc:spChg>
        <pc:spChg chg="add del">
          <ac:chgData name="Abhiroop Mukherjee" userId="5fbc6062963ca2c0" providerId="LiveId" clId="{B5950655-B52F-4C4A-8D4C-2CA8B2A214A1}" dt="2021-04-06T18:45:12.164" v="1559" actId="26606"/>
          <ac:spMkLst>
            <pc:docMk/>
            <pc:sldMk cId="3373383176" sldId="296"/>
            <ac:spMk id="48" creationId="{154480E5-678B-478F-9170-46502C5FB3E3}"/>
          </ac:spMkLst>
        </pc:spChg>
        <pc:spChg chg="add del">
          <ac:chgData name="Abhiroop Mukherjee" userId="5fbc6062963ca2c0" providerId="LiveId" clId="{B5950655-B52F-4C4A-8D4C-2CA8B2A214A1}" dt="2021-04-06T18:45:01.425" v="1557" actId="26606"/>
          <ac:spMkLst>
            <pc:docMk/>
            <pc:sldMk cId="3373383176" sldId="296"/>
            <ac:spMk id="49" creationId="{054B3F04-9EAC-45C0-B3CE-0387EEA10A0C}"/>
          </ac:spMkLst>
        </pc:spChg>
        <pc:spChg chg="add del">
          <ac:chgData name="Abhiroop Mukherjee" userId="5fbc6062963ca2c0" providerId="LiveId" clId="{B5950655-B52F-4C4A-8D4C-2CA8B2A214A1}" dt="2021-04-06T18:45:12.164" v="1559" actId="26606"/>
          <ac:spMkLst>
            <pc:docMk/>
            <pc:sldMk cId="3373383176" sldId="296"/>
            <ac:spMk id="50" creationId="{B598D875-841B-47A7-B4C8-237DBCE2FBC7}"/>
          </ac:spMkLst>
        </pc:spChg>
        <pc:spChg chg="add">
          <ac:chgData name="Abhiroop Mukherjee" userId="5fbc6062963ca2c0" providerId="LiveId" clId="{B5950655-B52F-4C4A-8D4C-2CA8B2A214A1}" dt="2021-04-06T18:45:12.186" v="1560" actId="26606"/>
          <ac:spMkLst>
            <pc:docMk/>
            <pc:sldMk cId="3373383176" sldId="296"/>
            <ac:spMk id="52" creationId="{3741B58E-3B65-4A01-A276-975AB2CF8A08}"/>
          </ac:spMkLst>
        </pc:spChg>
        <pc:spChg chg="add">
          <ac:chgData name="Abhiroop Mukherjee" userId="5fbc6062963ca2c0" providerId="LiveId" clId="{B5950655-B52F-4C4A-8D4C-2CA8B2A214A1}" dt="2021-04-06T18:45:12.186" v="1560" actId="26606"/>
          <ac:spMkLst>
            <pc:docMk/>
            <pc:sldMk cId="3373383176" sldId="296"/>
            <ac:spMk id="53" creationId="{7AAC67C3-831B-4AB1-A259-DFB839CAFAFC}"/>
          </ac:spMkLst>
        </pc:spChg>
        <pc:spChg chg="add">
          <ac:chgData name="Abhiroop Mukherjee" userId="5fbc6062963ca2c0" providerId="LiveId" clId="{B5950655-B52F-4C4A-8D4C-2CA8B2A214A1}" dt="2021-04-06T18:45:12.186" v="1560" actId="26606"/>
          <ac:spMkLst>
            <pc:docMk/>
            <pc:sldMk cId="3373383176" sldId="296"/>
            <ac:spMk id="54" creationId="{054B3F04-9EAC-45C0-B3CE-0387EEA10A0C}"/>
          </ac:spMkLst>
        </pc:spChg>
        <pc:picChg chg="del">
          <ac:chgData name="Abhiroop Mukherjee" userId="5fbc6062963ca2c0" providerId="LiveId" clId="{B5950655-B52F-4C4A-8D4C-2CA8B2A214A1}" dt="2021-04-06T18:44:50.476" v="1555" actId="478"/>
          <ac:picMkLst>
            <pc:docMk/>
            <pc:sldMk cId="3373383176" sldId="296"/>
            <ac:picMk id="5" creationId="{23B62A48-CD3D-4847-92EC-47E8349C3845}"/>
          </ac:picMkLst>
        </pc:picChg>
        <pc:picChg chg="add del">
          <ac:chgData name="Abhiroop Mukherjee" userId="5fbc6062963ca2c0" providerId="LiveId" clId="{B5950655-B52F-4C4A-8D4C-2CA8B2A214A1}" dt="2021-04-06T18:45:12.164" v="1559" actId="26606"/>
          <ac:picMkLst>
            <pc:docMk/>
            <pc:sldMk cId="3373383176" sldId="296"/>
            <ac:picMk id="42" creationId="{E452D63A-5BA7-4AF7-B8F8-5A50EA0F203F}"/>
          </ac:picMkLst>
        </pc:picChg>
        <pc:cxnChg chg="add del">
          <ac:chgData name="Abhiroop Mukherjee" userId="5fbc6062963ca2c0" providerId="LiveId" clId="{B5950655-B52F-4C4A-8D4C-2CA8B2A214A1}" dt="2021-04-06T18:45:12.186" v="1560" actId="26606"/>
          <ac:cxnSpMkLst>
            <pc:docMk/>
            <pc:sldMk cId="3373383176" sldId="296"/>
            <ac:cxnSpMk id="40" creationId="{5AB158E9-1B40-4CD6-95F0-95CA11DF7B7A}"/>
          </ac:cxnSpMkLst>
        </pc:cxnChg>
        <pc:cxnChg chg="add del">
          <ac:chgData name="Abhiroop Mukherjee" userId="5fbc6062963ca2c0" providerId="LiveId" clId="{B5950655-B52F-4C4A-8D4C-2CA8B2A214A1}" dt="2021-04-06T18:45:12.164" v="1559" actId="26606"/>
          <ac:cxnSpMkLst>
            <pc:docMk/>
            <pc:sldMk cId="3373383176" sldId="296"/>
            <ac:cxnSpMk id="46" creationId="{E9F7CBA9-9D9B-479F-AAB5-BF785971CD85}"/>
          </ac:cxnSpMkLst>
        </pc:cxnChg>
      </pc:sldChg>
      <pc:sldChg chg="addSp delSp modSp add mod ord">
        <pc:chgData name="Abhiroop Mukherjee" userId="5fbc6062963ca2c0" providerId="LiveId" clId="{B5950655-B52F-4C4A-8D4C-2CA8B2A214A1}" dt="2021-04-06T19:18:55.257" v="2582" actId="20577"/>
        <pc:sldMkLst>
          <pc:docMk/>
          <pc:sldMk cId="4229386091" sldId="297"/>
        </pc:sldMkLst>
        <pc:spChg chg="mod">
          <ac:chgData name="Abhiroop Mukherjee" userId="5fbc6062963ca2c0" providerId="LiveId" clId="{B5950655-B52F-4C4A-8D4C-2CA8B2A214A1}" dt="2021-04-06T18:51:59.619" v="1705" actId="26606"/>
          <ac:spMkLst>
            <pc:docMk/>
            <pc:sldMk cId="4229386091" sldId="297"/>
            <ac:spMk id="2" creationId="{7F59974E-C66C-41AE-A68A-C87B8E5E5CD4}"/>
          </ac:spMkLst>
        </pc:spChg>
        <pc:spChg chg="add del mod">
          <ac:chgData name="Abhiroop Mukherjee" userId="5fbc6062963ca2c0" providerId="LiveId" clId="{B5950655-B52F-4C4A-8D4C-2CA8B2A214A1}" dt="2021-04-06T19:18:55.257" v="2582" actId="20577"/>
          <ac:spMkLst>
            <pc:docMk/>
            <pc:sldMk cId="4229386091" sldId="297"/>
            <ac:spMk id="3" creationId="{05B31696-451C-47F5-B098-7B66985B305E}"/>
          </ac:spMkLst>
        </pc:spChg>
        <pc:spChg chg="add del">
          <ac:chgData name="Abhiroop Mukherjee" userId="5fbc6062963ca2c0" providerId="LiveId" clId="{B5950655-B52F-4C4A-8D4C-2CA8B2A214A1}" dt="2021-04-06T18:51:59.619" v="1705" actId="26606"/>
          <ac:spMkLst>
            <pc:docMk/>
            <pc:sldMk cId="4229386091" sldId="297"/>
            <ac:spMk id="17"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18"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19" creationId="{054B3F04-9EAC-45C0-B3CE-0387EEA10A0C}"/>
          </ac:spMkLst>
        </pc:spChg>
        <pc:spChg chg="add del">
          <ac:chgData name="Abhiroop Mukherjee" userId="5fbc6062963ca2c0" providerId="LiveId" clId="{B5950655-B52F-4C4A-8D4C-2CA8B2A214A1}" dt="2021-04-06T18:51:52.262" v="1701" actId="26606"/>
          <ac:spMkLst>
            <pc:docMk/>
            <pc:sldMk cId="4229386091" sldId="297"/>
            <ac:spMk id="24"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25" creationId="{FB5993E2-C02B-4335-ABA5-D8EC465551E3}"/>
          </ac:spMkLst>
        </pc:spChg>
        <pc:spChg chg="add del">
          <ac:chgData name="Abhiroop Mukherjee" userId="5fbc6062963ca2c0" providerId="LiveId" clId="{B5950655-B52F-4C4A-8D4C-2CA8B2A214A1}" dt="2021-04-06T18:51:52.262" v="1701" actId="26606"/>
          <ac:spMkLst>
            <pc:docMk/>
            <pc:sldMk cId="4229386091" sldId="297"/>
            <ac:spMk id="26"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27" creationId="{C0B801A2-5622-4BE8-9AD2-C337A2CD0022}"/>
          </ac:spMkLst>
        </pc:spChg>
        <pc:spChg chg="add del">
          <ac:chgData name="Abhiroop Mukherjee" userId="5fbc6062963ca2c0" providerId="LiveId" clId="{B5950655-B52F-4C4A-8D4C-2CA8B2A214A1}" dt="2021-04-06T18:51:52.262" v="1701" actId="26606"/>
          <ac:spMkLst>
            <pc:docMk/>
            <pc:sldMk cId="4229386091" sldId="297"/>
            <ac:spMk id="28" creationId="{054B3F04-9EAC-45C0-B3CE-0387EEA10A0C}"/>
          </ac:spMkLst>
        </pc:spChg>
        <pc:spChg chg="add del">
          <ac:chgData name="Abhiroop Mukherjee" userId="5fbc6062963ca2c0" providerId="LiveId" clId="{B5950655-B52F-4C4A-8D4C-2CA8B2A214A1}" dt="2021-04-06T18:51:59.619" v="1705" actId="26606"/>
          <ac:spMkLst>
            <pc:docMk/>
            <pc:sldMk cId="4229386091" sldId="297"/>
            <ac:spMk id="29" creationId="{B7AF614F-5BC3-4086-99F5-B87C5847A071}"/>
          </ac:spMkLst>
        </pc:spChg>
        <pc:graphicFrameChg chg="add del">
          <ac:chgData name="Abhiroop Mukherjee" userId="5fbc6062963ca2c0" providerId="LiveId" clId="{B5950655-B52F-4C4A-8D4C-2CA8B2A214A1}" dt="2021-04-06T18:51:56.514" v="1703" actId="26606"/>
          <ac:graphicFrameMkLst>
            <pc:docMk/>
            <pc:sldMk cId="4229386091" sldId="297"/>
            <ac:graphicFrameMk id="21" creationId="{264A825A-AFE5-447F-87EA-7C3E8715524B}"/>
          </ac:graphicFrameMkLst>
        </pc:graphicFrameChg>
        <pc:graphicFrameChg chg="add del">
          <ac:chgData name="Abhiroop Mukherjee" userId="5fbc6062963ca2c0" providerId="LiveId" clId="{B5950655-B52F-4C4A-8D4C-2CA8B2A214A1}" dt="2021-04-06T18:51:59.619" v="1705" actId="26606"/>
          <ac:graphicFrameMkLst>
            <pc:docMk/>
            <pc:sldMk cId="4229386091" sldId="297"/>
            <ac:graphicFrameMk id="22" creationId="{F4872AE8-41E5-4CCB-A533-DBE19662EAF7}"/>
          </ac:graphicFrameMkLst>
        </pc:graphicFrameChg>
      </pc:sldChg>
      <pc:sldChg chg="addSp delSp modSp add mod ord">
        <pc:chgData name="Abhiroop Mukherjee" userId="5fbc6062963ca2c0" providerId="LiveId" clId="{B5950655-B52F-4C4A-8D4C-2CA8B2A214A1}" dt="2021-04-06T18:52:06.101" v="1706" actId="26606"/>
        <pc:sldMkLst>
          <pc:docMk/>
          <pc:sldMk cId="2331535632" sldId="298"/>
        </pc:sldMkLst>
        <pc:spChg chg="mod">
          <ac:chgData name="Abhiroop Mukherjee" userId="5fbc6062963ca2c0" providerId="LiveId" clId="{B5950655-B52F-4C4A-8D4C-2CA8B2A214A1}" dt="2021-04-06T18:51:26.082" v="1698" actId="20577"/>
          <ac:spMkLst>
            <pc:docMk/>
            <pc:sldMk cId="2331535632" sldId="298"/>
            <ac:spMk id="2" creationId="{4A52C5C3-42CA-4234-833A-76AB208648C9}"/>
          </ac:spMkLst>
        </pc:spChg>
        <pc:spChg chg="mod">
          <ac:chgData name="Abhiroop Mukherjee" userId="5fbc6062963ca2c0" providerId="LiveId" clId="{B5950655-B52F-4C4A-8D4C-2CA8B2A214A1}" dt="2021-04-06T18:51:39.326" v="1699"/>
          <ac:spMkLst>
            <pc:docMk/>
            <pc:sldMk cId="2331535632" sldId="298"/>
            <ac:spMk id="3" creationId="{418B9C51-389E-47E6-B0A9-41747AF0C1BE}"/>
          </ac:spMkLst>
        </pc:spChg>
        <pc:spChg chg="del">
          <ac:chgData name="Abhiroop Mukherjee" userId="5fbc6062963ca2c0" providerId="LiveId" clId="{B5950655-B52F-4C4A-8D4C-2CA8B2A214A1}" dt="2021-04-06T18:52:06.101" v="1706" actId="26606"/>
          <ac:spMkLst>
            <pc:docMk/>
            <pc:sldMk cId="2331535632" sldId="298"/>
            <ac:spMk id="38" creationId="{1C520CBD-F82E-44E4-BDA5-128716AD79C8}"/>
          </ac:spMkLst>
        </pc:spChg>
        <pc:spChg chg="del">
          <ac:chgData name="Abhiroop Mukherjee" userId="5fbc6062963ca2c0" providerId="LiveId" clId="{B5950655-B52F-4C4A-8D4C-2CA8B2A214A1}" dt="2021-04-06T18:52:06.101" v="1706" actId="26606"/>
          <ac:spMkLst>
            <pc:docMk/>
            <pc:sldMk cId="2331535632" sldId="298"/>
            <ac:spMk id="40" creationId="{4618AE32-A526-42FC-A854-732740BD38DA}"/>
          </ac:spMkLst>
        </pc:spChg>
        <pc:spChg chg="add">
          <ac:chgData name="Abhiroop Mukherjee" userId="5fbc6062963ca2c0" providerId="LiveId" clId="{B5950655-B52F-4C4A-8D4C-2CA8B2A214A1}" dt="2021-04-06T18:52:06.101" v="1706" actId="26606"/>
          <ac:spMkLst>
            <pc:docMk/>
            <pc:sldMk cId="2331535632" sldId="298"/>
            <ac:spMk id="47" creationId="{1C520CBD-F82E-44E4-BDA5-128716AD79C8}"/>
          </ac:spMkLst>
        </pc:spChg>
        <pc:spChg chg="add">
          <ac:chgData name="Abhiroop Mukherjee" userId="5fbc6062963ca2c0" providerId="LiveId" clId="{B5950655-B52F-4C4A-8D4C-2CA8B2A214A1}" dt="2021-04-06T18:52:06.101" v="1706" actId="26606"/>
          <ac:spMkLst>
            <pc:docMk/>
            <pc:sldMk cId="2331535632" sldId="298"/>
            <ac:spMk id="49" creationId="{4618AE32-A526-42FC-A854-732740BD38DA}"/>
          </ac:spMkLst>
        </pc:spChg>
        <pc:cxnChg chg="del">
          <ac:chgData name="Abhiroop Mukherjee" userId="5fbc6062963ca2c0" providerId="LiveId" clId="{B5950655-B52F-4C4A-8D4C-2CA8B2A214A1}" dt="2021-04-06T18:52:06.101" v="1706" actId="26606"/>
          <ac:cxnSpMkLst>
            <pc:docMk/>
            <pc:sldMk cId="2331535632" sldId="298"/>
            <ac:cxnSpMk id="36" creationId="{77AB95BF-57D0-4E49-9EF2-408B47C8D40D}"/>
          </ac:cxnSpMkLst>
        </pc:cxnChg>
        <pc:cxnChg chg="add">
          <ac:chgData name="Abhiroop Mukherjee" userId="5fbc6062963ca2c0" providerId="LiveId" clId="{B5950655-B52F-4C4A-8D4C-2CA8B2A214A1}" dt="2021-04-06T18:52:06.101" v="1706" actId="26606"/>
          <ac:cxnSpMkLst>
            <pc:docMk/>
            <pc:sldMk cId="2331535632" sldId="298"/>
            <ac:cxnSpMk id="45" creationId="{77AB95BF-57D0-4E49-9EF2-408B47C8D40D}"/>
          </ac:cxnSpMkLst>
        </pc:cxnChg>
      </pc:sldChg>
      <pc:sldChg chg="modSp add mod ord">
        <pc:chgData name="Abhiroop Mukherjee" userId="5fbc6062963ca2c0" providerId="LiveId" clId="{B5950655-B52F-4C4A-8D4C-2CA8B2A214A1}" dt="2021-04-06T18:55:19.944" v="1744"/>
        <pc:sldMkLst>
          <pc:docMk/>
          <pc:sldMk cId="906936195" sldId="299"/>
        </pc:sldMkLst>
        <pc:spChg chg="mod">
          <ac:chgData name="Abhiroop Mukherjee" userId="5fbc6062963ca2c0" providerId="LiveId" clId="{B5950655-B52F-4C4A-8D4C-2CA8B2A214A1}" dt="2021-04-06T18:53:19.727" v="1714" actId="20577"/>
          <ac:spMkLst>
            <pc:docMk/>
            <pc:sldMk cId="906936195" sldId="299"/>
            <ac:spMk id="2" creationId="{1771E5D7-26CB-4F5E-9EFD-797FFC8241CF}"/>
          </ac:spMkLst>
        </pc:spChg>
        <pc:spChg chg="mod">
          <ac:chgData name="Abhiroop Mukherjee" userId="5fbc6062963ca2c0" providerId="LiveId" clId="{B5950655-B52F-4C4A-8D4C-2CA8B2A214A1}" dt="2021-04-06T18:55:19.944" v="1744"/>
          <ac:spMkLst>
            <pc:docMk/>
            <pc:sldMk cId="906936195" sldId="299"/>
            <ac:spMk id="3" creationId="{8C1A0A05-7284-47B2-BB30-FCEB6D32D7EB}"/>
          </ac:spMkLst>
        </pc:spChg>
      </pc:sldChg>
      <pc:sldChg chg="addSp delSp modSp add mod ord">
        <pc:chgData name="Abhiroop Mukherjee" userId="5fbc6062963ca2c0" providerId="LiveId" clId="{B5950655-B52F-4C4A-8D4C-2CA8B2A214A1}" dt="2021-04-06T19:19:09.808" v="2588" actId="2"/>
        <pc:sldMkLst>
          <pc:docMk/>
          <pc:sldMk cId="577028635" sldId="300"/>
        </pc:sldMkLst>
        <pc:spChg chg="mod">
          <ac:chgData name="Abhiroop Mukherjee" userId="5fbc6062963ca2c0" providerId="LiveId" clId="{B5950655-B52F-4C4A-8D4C-2CA8B2A214A1}" dt="2021-04-06T19:00:17.255" v="1831" actId="26606"/>
          <ac:spMkLst>
            <pc:docMk/>
            <pc:sldMk cId="577028635" sldId="300"/>
            <ac:spMk id="2" creationId="{7F59974E-C66C-41AE-A68A-C87B8E5E5CD4}"/>
          </ac:spMkLst>
        </pc:spChg>
        <pc:spChg chg="mod">
          <ac:chgData name="Abhiroop Mukherjee" userId="5fbc6062963ca2c0" providerId="LiveId" clId="{B5950655-B52F-4C4A-8D4C-2CA8B2A214A1}" dt="2021-04-06T19:19:09.808" v="2588" actId="2"/>
          <ac:spMkLst>
            <pc:docMk/>
            <pc:sldMk cId="577028635" sldId="300"/>
            <ac:spMk id="3" creationId="{05B31696-451C-47F5-B098-7B66985B305E}"/>
          </ac:spMkLst>
        </pc:spChg>
        <pc:spChg chg="add del">
          <ac:chgData name="Abhiroop Mukherjee" userId="5fbc6062963ca2c0" providerId="LiveId" clId="{B5950655-B52F-4C4A-8D4C-2CA8B2A214A1}" dt="2021-04-06T19:00:48.717" v="1851" actId="26606"/>
          <ac:spMkLst>
            <pc:docMk/>
            <pc:sldMk cId="577028635" sldId="300"/>
            <ac:spMk id="17"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18" creationId="{7AAC67C3-831B-4AB1-A259-DFB839CAFAFC}"/>
          </ac:spMkLst>
        </pc:spChg>
        <pc:spChg chg="add del">
          <ac:chgData name="Abhiroop Mukherjee" userId="5fbc6062963ca2c0" providerId="LiveId" clId="{B5950655-B52F-4C4A-8D4C-2CA8B2A214A1}" dt="2021-04-06T19:00:48.717" v="1851" actId="26606"/>
          <ac:spMkLst>
            <pc:docMk/>
            <pc:sldMk cId="577028635" sldId="300"/>
            <ac:spMk id="19" creationId="{054B3F04-9EAC-45C0-B3CE-0387EEA10A0C}"/>
          </ac:spMkLst>
        </pc:spChg>
        <pc:spChg chg="add del">
          <ac:chgData name="Abhiroop Mukherjee" userId="5fbc6062963ca2c0" providerId="LiveId" clId="{B5950655-B52F-4C4A-8D4C-2CA8B2A214A1}" dt="2021-04-06T19:00:48.717" v="1851" actId="26606"/>
          <ac:spMkLst>
            <pc:docMk/>
            <pc:sldMk cId="577028635" sldId="300"/>
            <ac:spMk id="24"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26" creationId="{7AAC67C3-831B-4AB1-A259-DFB839CAFAFC}"/>
          </ac:spMkLst>
        </pc:spChg>
        <pc:spChg chg="add del">
          <ac:chgData name="Abhiroop Mukherjee" userId="5fbc6062963ca2c0" providerId="LiveId" clId="{B5950655-B52F-4C4A-8D4C-2CA8B2A214A1}" dt="2021-04-06T19:00:17.255" v="1831" actId="26606"/>
          <ac:spMkLst>
            <pc:docMk/>
            <pc:sldMk cId="577028635" sldId="300"/>
            <ac:spMk id="27" creationId="{154480E5-678B-478F-9170-46502C5FB3E3}"/>
          </ac:spMkLst>
        </pc:spChg>
        <pc:spChg chg="add del">
          <ac:chgData name="Abhiroop Mukherjee" userId="5fbc6062963ca2c0" providerId="LiveId" clId="{B5950655-B52F-4C4A-8D4C-2CA8B2A214A1}" dt="2021-04-06T19:00:48.717" v="1851" actId="26606"/>
          <ac:spMkLst>
            <pc:docMk/>
            <pc:sldMk cId="577028635" sldId="300"/>
            <ac:spMk id="28" creationId="{054B3F04-9EAC-45C0-B3CE-0387EEA10A0C}"/>
          </ac:spMkLst>
        </pc:spChg>
        <pc:spChg chg="add del">
          <ac:chgData name="Abhiroop Mukherjee" userId="5fbc6062963ca2c0" providerId="LiveId" clId="{B5950655-B52F-4C4A-8D4C-2CA8B2A214A1}" dt="2021-04-06T19:00:17.255" v="1831" actId="26606"/>
          <ac:spMkLst>
            <pc:docMk/>
            <pc:sldMk cId="577028635" sldId="300"/>
            <ac:spMk id="29" creationId="{B598D875-841B-47A7-B4C8-237DBCE2FBC7}"/>
          </ac:spMkLst>
        </pc:spChg>
        <pc:picChg chg="add del">
          <ac:chgData name="Abhiroop Mukherjee" userId="5fbc6062963ca2c0" providerId="LiveId" clId="{B5950655-B52F-4C4A-8D4C-2CA8B2A214A1}" dt="2021-04-06T19:00:17.255" v="1831" actId="26606"/>
          <ac:picMkLst>
            <pc:docMk/>
            <pc:sldMk cId="577028635" sldId="300"/>
            <ac:picMk id="21" creationId="{69D9724B-D5DC-4FE1-8440-CE607E40C686}"/>
          </ac:picMkLst>
        </pc:picChg>
        <pc:cxnChg chg="add del">
          <ac:chgData name="Abhiroop Mukherjee" userId="5fbc6062963ca2c0" providerId="LiveId" clId="{B5950655-B52F-4C4A-8D4C-2CA8B2A214A1}" dt="2021-04-06T19:00:17.255" v="1831" actId="26606"/>
          <ac:cxnSpMkLst>
            <pc:docMk/>
            <pc:sldMk cId="577028635" sldId="300"/>
            <ac:cxnSpMk id="25" creationId="{E9F7CBA9-9D9B-479F-AAB5-BF785971CD85}"/>
          </ac:cxnSpMkLst>
        </pc:cxnChg>
      </pc:sldChg>
      <pc:sldChg chg="addSp delSp modSp add mod ord">
        <pc:chgData name="Abhiroop Mukherjee" userId="5fbc6062963ca2c0" providerId="LiveId" clId="{B5950655-B52F-4C4A-8D4C-2CA8B2A214A1}" dt="2021-04-06T19:07:32.043" v="1920" actId="26606"/>
        <pc:sldMkLst>
          <pc:docMk/>
          <pc:sldMk cId="726093558" sldId="301"/>
        </pc:sldMkLst>
        <pc:spChg chg="mod">
          <ac:chgData name="Abhiroop Mukherjee" userId="5fbc6062963ca2c0" providerId="LiveId" clId="{B5950655-B52F-4C4A-8D4C-2CA8B2A214A1}" dt="2021-04-06T19:05:41.835" v="1880" actId="20577"/>
          <ac:spMkLst>
            <pc:docMk/>
            <pc:sldMk cId="726093558" sldId="301"/>
            <ac:spMk id="2" creationId="{4A52C5C3-42CA-4234-833A-76AB208648C9}"/>
          </ac:spMkLst>
        </pc:spChg>
        <pc:spChg chg="mod">
          <ac:chgData name="Abhiroop Mukherjee" userId="5fbc6062963ca2c0" providerId="LiveId" clId="{B5950655-B52F-4C4A-8D4C-2CA8B2A214A1}" dt="2021-04-06T19:02:16.802" v="1874"/>
          <ac:spMkLst>
            <pc:docMk/>
            <pc:sldMk cId="726093558" sldId="301"/>
            <ac:spMk id="3" creationId="{418B9C51-389E-47E6-B0A9-41747AF0C1BE}"/>
          </ac:spMkLst>
        </pc:spChg>
        <pc:spChg chg="del">
          <ac:chgData name="Abhiroop Mukherjee" userId="5fbc6062963ca2c0" providerId="LiveId" clId="{B5950655-B52F-4C4A-8D4C-2CA8B2A214A1}" dt="2021-04-06T19:02:21.485" v="1875" actId="26606"/>
          <ac:spMkLst>
            <pc:docMk/>
            <pc:sldMk cId="726093558" sldId="301"/>
            <ac:spMk id="47" creationId="{1C520CBD-F82E-44E4-BDA5-128716AD79C8}"/>
          </ac:spMkLst>
        </pc:spChg>
        <pc:spChg chg="del">
          <ac:chgData name="Abhiroop Mukherjee" userId="5fbc6062963ca2c0" providerId="LiveId" clId="{B5950655-B52F-4C4A-8D4C-2CA8B2A214A1}" dt="2021-04-06T19:02:21.485" v="1875" actId="26606"/>
          <ac:spMkLst>
            <pc:docMk/>
            <pc:sldMk cId="726093558" sldId="301"/>
            <ac:spMk id="49" creationId="{4618AE32-A526-42FC-A854-732740BD38DA}"/>
          </ac:spMkLst>
        </pc:spChg>
        <pc:spChg chg="add del">
          <ac:chgData name="Abhiroop Mukherjee" userId="5fbc6062963ca2c0" providerId="LiveId" clId="{B5950655-B52F-4C4A-8D4C-2CA8B2A214A1}" dt="2021-04-06T19:07:32.043" v="1920" actId="26606"/>
          <ac:spMkLst>
            <pc:docMk/>
            <pc:sldMk cId="726093558" sldId="301"/>
            <ac:spMk id="56" creationId="{1C520CBD-F82E-44E4-BDA5-128716AD79C8}"/>
          </ac:spMkLst>
        </pc:spChg>
        <pc:spChg chg="add del">
          <ac:chgData name="Abhiroop Mukherjee" userId="5fbc6062963ca2c0" providerId="LiveId" clId="{B5950655-B52F-4C4A-8D4C-2CA8B2A214A1}" dt="2021-04-06T19:07:32.043" v="1920" actId="26606"/>
          <ac:spMkLst>
            <pc:docMk/>
            <pc:sldMk cId="726093558" sldId="301"/>
            <ac:spMk id="58" creationId="{4618AE32-A526-42FC-A854-732740BD38DA}"/>
          </ac:spMkLst>
        </pc:spChg>
        <pc:spChg chg="add">
          <ac:chgData name="Abhiroop Mukherjee" userId="5fbc6062963ca2c0" providerId="LiveId" clId="{B5950655-B52F-4C4A-8D4C-2CA8B2A214A1}" dt="2021-04-06T19:07:32.043" v="1920" actId="26606"/>
          <ac:spMkLst>
            <pc:docMk/>
            <pc:sldMk cId="726093558" sldId="301"/>
            <ac:spMk id="65" creationId="{1C520CBD-F82E-44E4-BDA5-128716AD79C8}"/>
          </ac:spMkLst>
        </pc:spChg>
        <pc:spChg chg="add">
          <ac:chgData name="Abhiroop Mukherjee" userId="5fbc6062963ca2c0" providerId="LiveId" clId="{B5950655-B52F-4C4A-8D4C-2CA8B2A214A1}" dt="2021-04-06T19:07:32.043" v="1920" actId="26606"/>
          <ac:spMkLst>
            <pc:docMk/>
            <pc:sldMk cId="726093558" sldId="301"/>
            <ac:spMk id="67" creationId="{4618AE32-A526-42FC-A854-732740BD38DA}"/>
          </ac:spMkLst>
        </pc:spChg>
        <pc:cxnChg chg="del">
          <ac:chgData name="Abhiroop Mukherjee" userId="5fbc6062963ca2c0" providerId="LiveId" clId="{B5950655-B52F-4C4A-8D4C-2CA8B2A214A1}" dt="2021-04-06T19:02:21.485" v="1875" actId="26606"/>
          <ac:cxnSpMkLst>
            <pc:docMk/>
            <pc:sldMk cId="726093558" sldId="301"/>
            <ac:cxnSpMk id="45" creationId="{77AB95BF-57D0-4E49-9EF2-408B47C8D40D}"/>
          </ac:cxnSpMkLst>
        </pc:cxnChg>
        <pc:cxnChg chg="add del">
          <ac:chgData name="Abhiroop Mukherjee" userId="5fbc6062963ca2c0" providerId="LiveId" clId="{B5950655-B52F-4C4A-8D4C-2CA8B2A214A1}" dt="2021-04-06T19:07:32.043" v="1920" actId="26606"/>
          <ac:cxnSpMkLst>
            <pc:docMk/>
            <pc:sldMk cId="726093558" sldId="301"/>
            <ac:cxnSpMk id="54" creationId="{77AB95BF-57D0-4E49-9EF2-408B47C8D40D}"/>
          </ac:cxnSpMkLst>
        </pc:cxnChg>
        <pc:cxnChg chg="add">
          <ac:chgData name="Abhiroop Mukherjee" userId="5fbc6062963ca2c0" providerId="LiveId" clId="{B5950655-B52F-4C4A-8D4C-2CA8B2A214A1}" dt="2021-04-06T19:07:32.043" v="1920" actId="26606"/>
          <ac:cxnSpMkLst>
            <pc:docMk/>
            <pc:sldMk cId="726093558" sldId="301"/>
            <ac:cxnSpMk id="63" creationId="{77AB95BF-57D0-4E49-9EF2-408B47C8D40D}"/>
          </ac:cxnSpMkLst>
        </pc:cxnChg>
      </pc:sldChg>
      <pc:sldChg chg="add del ord">
        <pc:chgData name="Abhiroop Mukherjee" userId="5fbc6062963ca2c0" providerId="LiveId" clId="{B5950655-B52F-4C4A-8D4C-2CA8B2A214A1}" dt="2021-04-06T19:06:04.629" v="1884" actId="2696"/>
        <pc:sldMkLst>
          <pc:docMk/>
          <pc:sldMk cId="3324439804" sldId="302"/>
        </pc:sldMkLst>
      </pc:sldChg>
      <pc:sldChg chg="addSp delSp modSp add mod ord">
        <pc:chgData name="Abhiroop Mukherjee" userId="5fbc6062963ca2c0" providerId="LiveId" clId="{B5950655-B52F-4C4A-8D4C-2CA8B2A214A1}" dt="2021-04-06T19:07:36.224" v="1921" actId="26606"/>
        <pc:sldMkLst>
          <pc:docMk/>
          <pc:sldMk cId="1179620721" sldId="303"/>
        </pc:sldMkLst>
        <pc:spChg chg="mod">
          <ac:chgData name="Abhiroop Mukherjee" userId="5fbc6062963ca2c0" providerId="LiveId" clId="{B5950655-B52F-4C4A-8D4C-2CA8B2A214A1}" dt="2021-04-06T19:07:24.474" v="1919" actId="20577"/>
          <ac:spMkLst>
            <pc:docMk/>
            <pc:sldMk cId="1179620721" sldId="303"/>
            <ac:spMk id="3" creationId="{4B817802-A38C-4038-895E-B8B15F8D564B}"/>
          </ac:spMkLst>
        </pc:spChg>
        <pc:spChg chg="del">
          <ac:chgData name="Abhiroop Mukherjee" userId="5fbc6062963ca2c0" providerId="LiveId" clId="{B5950655-B52F-4C4A-8D4C-2CA8B2A214A1}" dt="2021-04-06T19:07:36.224" v="1921" actId="26606"/>
          <ac:spMkLst>
            <pc:docMk/>
            <pc:sldMk cId="1179620721" sldId="303"/>
            <ac:spMk id="8" creationId="{3741B58E-3B65-4A01-A276-975AB2CF8A08}"/>
          </ac:spMkLst>
        </pc:spChg>
        <pc:spChg chg="del">
          <ac:chgData name="Abhiroop Mukherjee" userId="5fbc6062963ca2c0" providerId="LiveId" clId="{B5950655-B52F-4C4A-8D4C-2CA8B2A214A1}" dt="2021-04-06T19:07:36.224" v="1921" actId="26606"/>
          <ac:spMkLst>
            <pc:docMk/>
            <pc:sldMk cId="1179620721" sldId="303"/>
            <ac:spMk id="10" creationId="{7AAC67C3-831B-4AB1-A259-DFB839CAFAFC}"/>
          </ac:spMkLst>
        </pc:spChg>
        <pc:spChg chg="del">
          <ac:chgData name="Abhiroop Mukherjee" userId="5fbc6062963ca2c0" providerId="LiveId" clId="{B5950655-B52F-4C4A-8D4C-2CA8B2A214A1}" dt="2021-04-06T19:07:36.224" v="1921" actId="26606"/>
          <ac:spMkLst>
            <pc:docMk/>
            <pc:sldMk cId="1179620721" sldId="303"/>
            <ac:spMk id="12" creationId="{054B3F04-9EAC-45C0-B3CE-0387EEA10A0C}"/>
          </ac:spMkLst>
        </pc:spChg>
        <pc:spChg chg="add">
          <ac:chgData name="Abhiroop Mukherjee" userId="5fbc6062963ca2c0" providerId="LiveId" clId="{B5950655-B52F-4C4A-8D4C-2CA8B2A214A1}" dt="2021-04-06T19:07:36.224" v="1921" actId="26606"/>
          <ac:spMkLst>
            <pc:docMk/>
            <pc:sldMk cId="1179620721" sldId="303"/>
            <ac:spMk id="17" creationId="{3741B58E-3B65-4A01-A276-975AB2CF8A08}"/>
          </ac:spMkLst>
        </pc:spChg>
        <pc:spChg chg="add">
          <ac:chgData name="Abhiroop Mukherjee" userId="5fbc6062963ca2c0" providerId="LiveId" clId="{B5950655-B52F-4C4A-8D4C-2CA8B2A214A1}" dt="2021-04-06T19:07:36.224" v="1921" actId="26606"/>
          <ac:spMkLst>
            <pc:docMk/>
            <pc:sldMk cId="1179620721" sldId="303"/>
            <ac:spMk id="19" creationId="{7AAC67C3-831B-4AB1-A259-DFB839CAFAFC}"/>
          </ac:spMkLst>
        </pc:spChg>
        <pc:spChg chg="add">
          <ac:chgData name="Abhiroop Mukherjee" userId="5fbc6062963ca2c0" providerId="LiveId" clId="{B5950655-B52F-4C4A-8D4C-2CA8B2A214A1}" dt="2021-04-06T19:07:36.224" v="1921" actId="26606"/>
          <ac:spMkLst>
            <pc:docMk/>
            <pc:sldMk cId="1179620721" sldId="303"/>
            <ac:spMk id="21" creationId="{054B3F04-9EAC-45C0-B3CE-0387EEA10A0C}"/>
          </ac:spMkLst>
        </pc:spChg>
      </pc:sldChg>
      <pc:sldChg chg="addSp delSp modSp add mod ord">
        <pc:chgData name="Abhiroop Mukherjee" userId="5fbc6062963ca2c0" providerId="LiveId" clId="{B5950655-B52F-4C4A-8D4C-2CA8B2A214A1}" dt="2021-04-06T19:11:46.214" v="2215" actId="26606"/>
        <pc:sldMkLst>
          <pc:docMk/>
          <pc:sldMk cId="615027082" sldId="304"/>
        </pc:sldMkLst>
        <pc:spChg chg="mod">
          <ac:chgData name="Abhiroop Mukherjee" userId="5fbc6062963ca2c0" providerId="LiveId" clId="{B5950655-B52F-4C4A-8D4C-2CA8B2A214A1}" dt="2021-04-06T19:10:44.011" v="2204" actId="26606"/>
          <ac:spMkLst>
            <pc:docMk/>
            <pc:sldMk cId="615027082" sldId="304"/>
            <ac:spMk id="2" creationId="{A2E81D72-EC99-4091-AA2C-660CCFAC39B6}"/>
          </ac:spMkLst>
        </pc:spChg>
        <pc:spChg chg="mod">
          <ac:chgData name="Abhiroop Mukherjee" userId="5fbc6062963ca2c0" providerId="LiveId" clId="{B5950655-B52F-4C4A-8D4C-2CA8B2A214A1}" dt="2021-04-06T19:11:00.986" v="2212" actId="26606"/>
          <ac:spMkLst>
            <pc:docMk/>
            <pc:sldMk cId="615027082" sldId="304"/>
            <ac:spMk id="10" creationId="{B0DBBD15-5CB7-4758-94C6-9FCA6E3AA552}"/>
          </ac:spMkLst>
        </pc:spChg>
        <pc:spChg chg="add del">
          <ac:chgData name="Abhiroop Mukherjee" userId="5fbc6062963ca2c0" providerId="LiveId" clId="{B5950655-B52F-4C4A-8D4C-2CA8B2A214A1}" dt="2021-04-06T19:10:44.027" v="2205" actId="26606"/>
          <ac:spMkLst>
            <pc:docMk/>
            <pc:sldMk cId="615027082" sldId="304"/>
            <ac:spMk id="54" creationId="{284B70D5-875B-433D-BDBD-1522A85D6C1D}"/>
          </ac:spMkLst>
        </pc:spChg>
        <pc:spChg chg="add del">
          <ac:chgData name="Abhiroop Mukherjee" userId="5fbc6062963ca2c0" providerId="LiveId" clId="{B5950655-B52F-4C4A-8D4C-2CA8B2A214A1}" dt="2021-04-06T19:10:44.027" v="2205" actId="26606"/>
          <ac:spMkLst>
            <pc:docMk/>
            <pc:sldMk cId="615027082" sldId="304"/>
            <ac:spMk id="58" creationId="{1E299956-A9E7-4FC1-A0B1-D590CA9730E8}"/>
          </ac:spMkLst>
        </pc:spChg>
        <pc:spChg chg="add del">
          <ac:chgData name="Abhiroop Mukherjee" userId="5fbc6062963ca2c0" providerId="LiveId" clId="{B5950655-B52F-4C4A-8D4C-2CA8B2A214A1}" dt="2021-04-06T19:10:44.027" v="2205" actId="26606"/>
          <ac:spMkLst>
            <pc:docMk/>
            <pc:sldMk cId="615027082" sldId="304"/>
            <ac:spMk id="60" creationId="{17FC539C-B783-4B03-9F9E-D13430F3F64F}"/>
          </ac:spMkLst>
        </pc:spChg>
        <pc:spChg chg="add del">
          <ac:chgData name="Abhiroop Mukherjee" userId="5fbc6062963ca2c0" providerId="LiveId" clId="{B5950655-B52F-4C4A-8D4C-2CA8B2A214A1}" dt="2021-04-06T19:10:44.011" v="2204" actId="26606"/>
          <ac:spMkLst>
            <pc:docMk/>
            <pc:sldMk cId="615027082" sldId="304"/>
            <ac:spMk id="65" creationId="{52ABB703-2B0E-4C3B-B4A2-F3973548E561}"/>
          </ac:spMkLst>
        </pc:spChg>
        <pc:spChg chg="add del">
          <ac:chgData name="Abhiroop Mukherjee" userId="5fbc6062963ca2c0" providerId="LiveId" clId="{B5950655-B52F-4C4A-8D4C-2CA8B2A214A1}" dt="2021-04-06T19:10:44.011" v="2204" actId="26606"/>
          <ac:spMkLst>
            <pc:docMk/>
            <pc:sldMk cId="615027082" sldId="304"/>
            <ac:spMk id="69" creationId="{E95DA498-D9A2-4DA9-B9DA-B3776E08CF7E}"/>
          </ac:spMkLst>
        </pc:spChg>
        <pc:spChg chg="add del">
          <ac:chgData name="Abhiroop Mukherjee" userId="5fbc6062963ca2c0" providerId="LiveId" clId="{B5950655-B52F-4C4A-8D4C-2CA8B2A214A1}" dt="2021-04-06T19:10:44.011" v="2204" actId="26606"/>
          <ac:spMkLst>
            <pc:docMk/>
            <pc:sldMk cId="615027082" sldId="304"/>
            <ac:spMk id="71" creationId="{82A73093-4B9D-420D-B17E-52293703A1D4}"/>
          </ac:spMkLst>
        </pc:spChg>
        <pc:spChg chg="add del">
          <ac:chgData name="Abhiroop Mukherjee" userId="5fbc6062963ca2c0" providerId="LiveId" clId="{B5950655-B52F-4C4A-8D4C-2CA8B2A214A1}" dt="2021-04-06T19:11:00.986" v="2212" actId="26606"/>
          <ac:spMkLst>
            <pc:docMk/>
            <pc:sldMk cId="615027082" sldId="304"/>
            <ac:spMk id="73" creationId="{284B70D5-875B-433D-BDBD-1522A85D6C1D}"/>
          </ac:spMkLst>
        </pc:spChg>
        <pc:spChg chg="add del">
          <ac:chgData name="Abhiroop Mukherjee" userId="5fbc6062963ca2c0" providerId="LiveId" clId="{B5950655-B52F-4C4A-8D4C-2CA8B2A214A1}" dt="2021-04-06T19:11:00.986" v="2212" actId="26606"/>
          <ac:spMkLst>
            <pc:docMk/>
            <pc:sldMk cId="615027082" sldId="304"/>
            <ac:spMk id="75" creationId="{1E299956-A9E7-4FC1-A0B1-D590CA9730E8}"/>
          </ac:spMkLst>
        </pc:spChg>
        <pc:spChg chg="add del">
          <ac:chgData name="Abhiroop Mukherjee" userId="5fbc6062963ca2c0" providerId="LiveId" clId="{B5950655-B52F-4C4A-8D4C-2CA8B2A214A1}" dt="2021-04-06T19:11:00.986" v="2212" actId="26606"/>
          <ac:spMkLst>
            <pc:docMk/>
            <pc:sldMk cId="615027082" sldId="304"/>
            <ac:spMk id="76" creationId="{17FC539C-B783-4B03-9F9E-D13430F3F64F}"/>
          </ac:spMkLst>
        </pc:spChg>
        <pc:spChg chg="add del">
          <ac:chgData name="Abhiroop Mukherjee" userId="5fbc6062963ca2c0" providerId="LiveId" clId="{B5950655-B52F-4C4A-8D4C-2CA8B2A214A1}" dt="2021-04-06T19:11:00.986" v="2211" actId="26606"/>
          <ac:spMkLst>
            <pc:docMk/>
            <pc:sldMk cId="615027082" sldId="304"/>
            <ac:spMk id="81" creationId="{284B70D5-875B-433D-BDBD-1522A85D6C1D}"/>
          </ac:spMkLst>
        </pc:spChg>
        <pc:spChg chg="add del">
          <ac:chgData name="Abhiroop Mukherjee" userId="5fbc6062963ca2c0" providerId="LiveId" clId="{B5950655-B52F-4C4A-8D4C-2CA8B2A214A1}" dt="2021-04-06T19:11:00.986" v="2211" actId="26606"/>
          <ac:spMkLst>
            <pc:docMk/>
            <pc:sldMk cId="615027082" sldId="304"/>
            <ac:spMk id="85" creationId="{1E299956-A9E7-4FC1-A0B1-D590CA9730E8}"/>
          </ac:spMkLst>
        </pc:spChg>
        <pc:spChg chg="add del">
          <ac:chgData name="Abhiroop Mukherjee" userId="5fbc6062963ca2c0" providerId="LiveId" clId="{B5950655-B52F-4C4A-8D4C-2CA8B2A214A1}" dt="2021-04-06T19:11:00.986" v="2211" actId="26606"/>
          <ac:spMkLst>
            <pc:docMk/>
            <pc:sldMk cId="615027082" sldId="304"/>
            <ac:spMk id="87" creationId="{17FC539C-B783-4B03-9F9E-D13430F3F64F}"/>
          </ac:spMkLst>
        </pc:spChg>
        <pc:spChg chg="add del">
          <ac:chgData name="Abhiroop Mukherjee" userId="5fbc6062963ca2c0" providerId="LiveId" clId="{B5950655-B52F-4C4A-8D4C-2CA8B2A214A1}" dt="2021-04-06T19:11:46.214" v="2215" actId="26606"/>
          <ac:spMkLst>
            <pc:docMk/>
            <pc:sldMk cId="615027082" sldId="304"/>
            <ac:spMk id="89"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9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92" creationId="{FF2DA012-1414-493D-888F-5D99D0BDA322}"/>
          </ac:spMkLst>
        </pc:spChg>
        <pc:spChg chg="add del">
          <ac:chgData name="Abhiroop Mukherjee" userId="5fbc6062963ca2c0" providerId="LiveId" clId="{B5950655-B52F-4C4A-8D4C-2CA8B2A214A1}" dt="2021-04-06T19:11:46.214" v="2215" actId="26606"/>
          <ac:spMkLst>
            <pc:docMk/>
            <pc:sldMk cId="615027082" sldId="304"/>
            <ac:spMk id="97"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10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103" creationId="{FF2DA012-1414-493D-888F-5D99D0BDA322}"/>
          </ac:spMkLst>
        </pc:spChg>
        <pc:picChg chg="mod modCrop">
          <ac:chgData name="Abhiroop Mukherjee" userId="5fbc6062963ca2c0" providerId="LiveId" clId="{B5950655-B52F-4C4A-8D4C-2CA8B2A214A1}" dt="2021-04-06T19:11:46.214" v="2215" actId="26606"/>
          <ac:picMkLst>
            <pc:docMk/>
            <pc:sldMk cId="615027082" sldId="304"/>
            <ac:picMk id="5" creationId="{99059347-F5D1-41F7-B30A-23EE2BA4D650}"/>
          </ac:picMkLst>
        </pc:picChg>
        <pc:cxnChg chg="add del">
          <ac:chgData name="Abhiroop Mukherjee" userId="5fbc6062963ca2c0" providerId="LiveId" clId="{B5950655-B52F-4C4A-8D4C-2CA8B2A214A1}" dt="2021-04-06T19:10:44.027" v="2205" actId="26606"/>
          <ac:cxnSpMkLst>
            <pc:docMk/>
            <pc:sldMk cId="615027082" sldId="304"/>
            <ac:cxnSpMk id="56" creationId="{C947DF4A-614C-4B4C-8B80-E5B9D8E8CFED}"/>
          </ac:cxnSpMkLst>
        </pc:cxnChg>
        <pc:cxnChg chg="add del">
          <ac:chgData name="Abhiroop Mukherjee" userId="5fbc6062963ca2c0" providerId="LiveId" clId="{B5950655-B52F-4C4A-8D4C-2CA8B2A214A1}" dt="2021-04-06T19:10:44.011" v="2204" actId="26606"/>
          <ac:cxnSpMkLst>
            <pc:docMk/>
            <pc:sldMk cId="615027082" sldId="304"/>
            <ac:cxnSpMk id="67" creationId="{9C21570E-E159-49A6-9891-FA397B7A92D3}"/>
          </ac:cxnSpMkLst>
        </pc:cxnChg>
        <pc:cxnChg chg="add del">
          <ac:chgData name="Abhiroop Mukherjee" userId="5fbc6062963ca2c0" providerId="LiveId" clId="{B5950655-B52F-4C4A-8D4C-2CA8B2A214A1}" dt="2021-04-06T19:11:00.986" v="2212" actId="26606"/>
          <ac:cxnSpMkLst>
            <pc:docMk/>
            <pc:sldMk cId="615027082" sldId="304"/>
            <ac:cxnSpMk id="74" creationId="{C947DF4A-614C-4B4C-8B80-E5B9D8E8CFED}"/>
          </ac:cxnSpMkLst>
        </pc:cxnChg>
        <pc:cxnChg chg="add del">
          <ac:chgData name="Abhiroop Mukherjee" userId="5fbc6062963ca2c0" providerId="LiveId" clId="{B5950655-B52F-4C4A-8D4C-2CA8B2A214A1}" dt="2021-04-06T19:11:00.986" v="2211" actId="26606"/>
          <ac:cxnSpMkLst>
            <pc:docMk/>
            <pc:sldMk cId="615027082" sldId="304"/>
            <ac:cxnSpMk id="83" creationId="{C947DF4A-614C-4B4C-8B80-E5B9D8E8CFED}"/>
          </ac:cxnSpMkLst>
        </pc:cxnChg>
        <pc:cxnChg chg="add del">
          <ac:chgData name="Abhiroop Mukherjee" userId="5fbc6062963ca2c0" providerId="LiveId" clId="{B5950655-B52F-4C4A-8D4C-2CA8B2A214A1}" dt="2021-04-06T19:11:46.214" v="2215" actId="26606"/>
          <ac:cxnSpMkLst>
            <pc:docMk/>
            <pc:sldMk cId="615027082" sldId="304"/>
            <ac:cxnSpMk id="90" creationId="{5AB158E9-1B40-4CD6-95F0-95CA11DF7B7A}"/>
          </ac:cxnSpMkLst>
        </pc:cxnChg>
        <pc:cxnChg chg="add del">
          <ac:chgData name="Abhiroop Mukherjee" userId="5fbc6062963ca2c0" providerId="LiveId" clId="{B5950655-B52F-4C4A-8D4C-2CA8B2A214A1}" dt="2021-04-06T19:11:46.214" v="2215" actId="26606"/>
          <ac:cxnSpMkLst>
            <pc:docMk/>
            <pc:sldMk cId="615027082" sldId="304"/>
            <ac:cxnSpMk id="99" creationId="{5AB158E9-1B40-4CD6-95F0-95CA11DF7B7A}"/>
          </ac:cxnSpMkLst>
        </pc:cxnChg>
      </pc:sldChg>
      <pc:sldChg chg="add del">
        <pc:chgData name="Abhiroop Mukherjee" userId="5fbc6062963ca2c0" providerId="LiveId" clId="{B5950655-B52F-4C4A-8D4C-2CA8B2A214A1}" dt="2021-04-06T19:12:05.576" v="2217" actId="2696"/>
        <pc:sldMkLst>
          <pc:docMk/>
          <pc:sldMk cId="2657541756" sldId="305"/>
        </pc:sldMkLst>
      </pc:sldChg>
      <pc:sldChg chg="addSp delSp modSp add mod ord">
        <pc:chgData name="Abhiroop Mukherjee" userId="5fbc6062963ca2c0" providerId="LiveId" clId="{B5950655-B52F-4C4A-8D4C-2CA8B2A214A1}" dt="2021-04-06T19:17:50.900" v="2570" actId="732"/>
        <pc:sldMkLst>
          <pc:docMk/>
          <pc:sldMk cId="3886313839" sldId="305"/>
        </pc:sldMkLst>
        <pc:spChg chg="mod">
          <ac:chgData name="Abhiroop Mukherjee" userId="5fbc6062963ca2c0" providerId="LiveId" clId="{B5950655-B52F-4C4A-8D4C-2CA8B2A214A1}" dt="2021-04-06T19:17:30.797" v="2560" actId="26606"/>
          <ac:spMkLst>
            <pc:docMk/>
            <pc:sldMk cId="3886313839" sldId="305"/>
            <ac:spMk id="2" creationId="{A2E81D72-EC99-4091-AA2C-660CCFAC39B6}"/>
          </ac:spMkLst>
        </pc:spChg>
        <pc:spChg chg="mod">
          <ac:chgData name="Abhiroop Mukherjee" userId="5fbc6062963ca2c0" providerId="LiveId" clId="{B5950655-B52F-4C4A-8D4C-2CA8B2A214A1}" dt="2021-04-06T19:17:32.074" v="2565" actId="27636"/>
          <ac:spMkLst>
            <pc:docMk/>
            <pc:sldMk cId="3886313839" sldId="305"/>
            <ac:spMk id="10" creationId="{B0DBBD15-5CB7-4758-94C6-9FCA6E3AA552}"/>
          </ac:spMkLst>
        </pc:spChg>
        <pc:spChg chg="add del">
          <ac:chgData name="Abhiroop Mukherjee" userId="5fbc6062963ca2c0" providerId="LiveId" clId="{B5950655-B52F-4C4A-8D4C-2CA8B2A214A1}" dt="2021-04-06T19:17:32.058" v="2564" actId="26606"/>
          <ac:spMkLst>
            <pc:docMk/>
            <pc:sldMk cId="3886313839" sldId="305"/>
            <ac:spMk id="54" creationId="{284B70D5-875B-433D-BDBD-1522A85D6C1D}"/>
          </ac:spMkLst>
        </pc:spChg>
        <pc:spChg chg="add del">
          <ac:chgData name="Abhiroop Mukherjee" userId="5fbc6062963ca2c0" providerId="LiveId" clId="{B5950655-B52F-4C4A-8D4C-2CA8B2A214A1}" dt="2021-04-06T19:17:32.058" v="2564" actId="26606"/>
          <ac:spMkLst>
            <pc:docMk/>
            <pc:sldMk cId="3886313839" sldId="305"/>
            <ac:spMk id="58" creationId="{1E299956-A9E7-4FC1-A0B1-D590CA9730E8}"/>
          </ac:spMkLst>
        </pc:spChg>
        <pc:spChg chg="add del">
          <ac:chgData name="Abhiroop Mukherjee" userId="5fbc6062963ca2c0" providerId="LiveId" clId="{B5950655-B52F-4C4A-8D4C-2CA8B2A214A1}" dt="2021-04-06T19:17:32.058" v="2564" actId="26606"/>
          <ac:spMkLst>
            <pc:docMk/>
            <pc:sldMk cId="3886313839" sldId="305"/>
            <ac:spMk id="60" creationId="{17FC539C-B783-4B03-9F9E-D13430F3F64F}"/>
          </ac:spMkLst>
        </pc:spChg>
        <pc:spChg chg="add del">
          <ac:chgData name="Abhiroop Mukherjee" userId="5fbc6062963ca2c0" providerId="LiveId" clId="{B5950655-B52F-4C4A-8D4C-2CA8B2A214A1}" dt="2021-04-06T19:17:29.780" v="2558" actId="26606"/>
          <ac:spMkLst>
            <pc:docMk/>
            <pc:sldMk cId="3886313839" sldId="305"/>
            <ac:spMk id="62"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4"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65"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6"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68" creationId="{52ABB703-2B0E-4C3B-B4A2-F3973548E561}"/>
          </ac:spMkLst>
        </pc:spChg>
        <pc:spChg chg="add del">
          <ac:chgData name="Abhiroop Mukherjee" userId="5fbc6062963ca2c0" providerId="LiveId" clId="{B5950655-B52F-4C4A-8D4C-2CA8B2A214A1}" dt="2021-04-06T19:17:24.659" v="2555" actId="26606"/>
          <ac:spMkLst>
            <pc:docMk/>
            <pc:sldMk cId="3886313839" sldId="305"/>
            <ac:spMk id="69"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71"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72" creationId="{E95DA498-D9A2-4DA9-B9DA-B3776E08CF7E}"/>
          </ac:spMkLst>
        </pc:spChg>
        <pc:spChg chg="add del">
          <ac:chgData name="Abhiroop Mukherjee" userId="5fbc6062963ca2c0" providerId="LiveId" clId="{B5950655-B52F-4C4A-8D4C-2CA8B2A214A1}" dt="2021-04-06T19:17:30.797" v="2560" actId="26606"/>
          <ac:spMkLst>
            <pc:docMk/>
            <pc:sldMk cId="3886313839" sldId="305"/>
            <ac:spMk id="73" creationId="{82A73093-4B9D-420D-B17E-52293703A1D4}"/>
          </ac:spMkLst>
        </pc:spChg>
        <pc:spChg chg="add del">
          <ac:chgData name="Abhiroop Mukherjee" userId="5fbc6062963ca2c0" providerId="LiveId" clId="{B5950655-B52F-4C4A-8D4C-2CA8B2A214A1}" dt="2021-04-06T19:17:32.043" v="2563" actId="26606"/>
          <ac:spMkLst>
            <pc:docMk/>
            <pc:sldMk cId="3886313839" sldId="305"/>
            <ac:spMk id="75" creationId="{284B70D5-875B-433D-BDBD-1522A85D6C1D}"/>
          </ac:spMkLst>
        </pc:spChg>
        <pc:spChg chg="add del">
          <ac:chgData name="Abhiroop Mukherjee" userId="5fbc6062963ca2c0" providerId="LiveId" clId="{B5950655-B52F-4C4A-8D4C-2CA8B2A214A1}" dt="2021-04-06T19:17:32.043" v="2563" actId="26606"/>
          <ac:spMkLst>
            <pc:docMk/>
            <pc:sldMk cId="3886313839" sldId="305"/>
            <ac:spMk id="77" creationId="{1E299956-A9E7-4FC1-A0B1-D590CA9730E8}"/>
          </ac:spMkLst>
        </pc:spChg>
        <pc:spChg chg="add del">
          <ac:chgData name="Abhiroop Mukherjee" userId="5fbc6062963ca2c0" providerId="LiveId" clId="{B5950655-B52F-4C4A-8D4C-2CA8B2A214A1}" dt="2021-04-06T19:17:32.043" v="2563" actId="26606"/>
          <ac:spMkLst>
            <pc:docMk/>
            <pc:sldMk cId="3886313839" sldId="305"/>
            <ac:spMk id="78" creationId="{17FC539C-B783-4B03-9F9E-D13430F3F64F}"/>
          </ac:spMkLst>
        </pc:spChg>
        <pc:spChg chg="add">
          <ac:chgData name="Abhiroop Mukherjee" userId="5fbc6062963ca2c0" providerId="LiveId" clId="{B5950655-B52F-4C4A-8D4C-2CA8B2A214A1}" dt="2021-04-06T19:17:32.058" v="2564" actId="26606"/>
          <ac:spMkLst>
            <pc:docMk/>
            <pc:sldMk cId="3886313839" sldId="305"/>
            <ac:spMk id="80" creationId="{10162E77-11AD-44A7-84EC-40C59EEFBD2E}"/>
          </ac:spMkLst>
        </pc:spChg>
        <pc:spChg chg="add">
          <ac:chgData name="Abhiroop Mukherjee" userId="5fbc6062963ca2c0" providerId="LiveId" clId="{B5950655-B52F-4C4A-8D4C-2CA8B2A214A1}" dt="2021-04-06T19:17:32.058" v="2564" actId="26606"/>
          <ac:spMkLst>
            <pc:docMk/>
            <pc:sldMk cId="3886313839" sldId="305"/>
            <ac:spMk id="82" creationId="{6329CBCE-21AE-419D-AC1F-8ACF510A6670}"/>
          </ac:spMkLst>
        </pc:spChg>
        <pc:spChg chg="add">
          <ac:chgData name="Abhiroop Mukherjee" userId="5fbc6062963ca2c0" providerId="LiveId" clId="{B5950655-B52F-4C4A-8D4C-2CA8B2A214A1}" dt="2021-04-06T19:17:32.058" v="2564" actId="26606"/>
          <ac:spMkLst>
            <pc:docMk/>
            <pc:sldMk cId="3886313839" sldId="305"/>
            <ac:spMk id="83" creationId="{FF2DA012-1414-493D-888F-5D99D0BDA322}"/>
          </ac:spMkLst>
        </pc:spChg>
        <pc:picChg chg="mod modCrop">
          <ac:chgData name="Abhiroop Mukherjee" userId="5fbc6062963ca2c0" providerId="LiveId" clId="{B5950655-B52F-4C4A-8D4C-2CA8B2A214A1}" dt="2021-04-06T19:17:50.900" v="2570" actId="732"/>
          <ac:picMkLst>
            <pc:docMk/>
            <pc:sldMk cId="3886313839" sldId="305"/>
            <ac:picMk id="5" creationId="{99059347-F5D1-41F7-B30A-23EE2BA4D650}"/>
          </ac:picMkLst>
        </pc:picChg>
        <pc:cxnChg chg="add del">
          <ac:chgData name="Abhiroop Mukherjee" userId="5fbc6062963ca2c0" providerId="LiveId" clId="{B5950655-B52F-4C4A-8D4C-2CA8B2A214A1}" dt="2021-04-06T19:17:32.058" v="2564" actId="26606"/>
          <ac:cxnSpMkLst>
            <pc:docMk/>
            <pc:sldMk cId="3886313839" sldId="305"/>
            <ac:cxnSpMk id="56" creationId="{C947DF4A-614C-4B4C-8B80-E5B9D8E8CFED}"/>
          </ac:cxnSpMkLst>
        </pc:cxnChg>
        <pc:cxnChg chg="add del">
          <ac:chgData name="Abhiroop Mukherjee" userId="5fbc6062963ca2c0" providerId="LiveId" clId="{B5950655-B52F-4C4A-8D4C-2CA8B2A214A1}" dt="2021-04-06T19:17:29.780" v="2558" actId="26606"/>
          <ac:cxnSpMkLst>
            <pc:docMk/>
            <pc:sldMk cId="3886313839" sldId="305"/>
            <ac:cxnSpMk id="63" creationId="{C947DF4A-614C-4B4C-8B80-E5B9D8E8CFED}"/>
          </ac:cxnSpMkLst>
        </pc:cxnChg>
        <pc:cxnChg chg="add del">
          <ac:chgData name="Abhiroop Mukherjee" userId="5fbc6062963ca2c0" providerId="LiveId" clId="{B5950655-B52F-4C4A-8D4C-2CA8B2A214A1}" dt="2021-04-06T19:17:24.659" v="2555" actId="26606"/>
          <ac:cxnSpMkLst>
            <pc:docMk/>
            <pc:sldMk cId="3886313839" sldId="305"/>
            <ac:cxnSpMk id="67" creationId="{C947DF4A-614C-4B4C-8B80-E5B9D8E8CFED}"/>
          </ac:cxnSpMkLst>
        </pc:cxnChg>
        <pc:cxnChg chg="add del">
          <ac:chgData name="Abhiroop Mukherjee" userId="5fbc6062963ca2c0" providerId="LiveId" clId="{B5950655-B52F-4C4A-8D4C-2CA8B2A214A1}" dt="2021-04-06T19:17:30.797" v="2560" actId="26606"/>
          <ac:cxnSpMkLst>
            <pc:docMk/>
            <pc:sldMk cId="3886313839" sldId="305"/>
            <ac:cxnSpMk id="70" creationId="{9C21570E-E159-49A6-9891-FA397B7A92D3}"/>
          </ac:cxnSpMkLst>
        </pc:cxnChg>
        <pc:cxnChg chg="add del">
          <ac:chgData name="Abhiroop Mukherjee" userId="5fbc6062963ca2c0" providerId="LiveId" clId="{B5950655-B52F-4C4A-8D4C-2CA8B2A214A1}" dt="2021-04-06T19:17:32.043" v="2563" actId="26606"/>
          <ac:cxnSpMkLst>
            <pc:docMk/>
            <pc:sldMk cId="3886313839" sldId="305"/>
            <ac:cxnSpMk id="76" creationId="{C947DF4A-614C-4B4C-8B80-E5B9D8E8CFED}"/>
          </ac:cxnSpMkLst>
        </pc:cxnChg>
        <pc:cxnChg chg="add">
          <ac:chgData name="Abhiroop Mukherjee" userId="5fbc6062963ca2c0" providerId="LiveId" clId="{B5950655-B52F-4C4A-8D4C-2CA8B2A214A1}" dt="2021-04-06T19:17:32.058" v="2564" actId="26606"/>
          <ac:cxnSpMkLst>
            <pc:docMk/>
            <pc:sldMk cId="3886313839" sldId="305"/>
            <ac:cxnSpMk id="81" creationId="{5AB158E9-1B40-4CD6-95F0-95CA11DF7B7A}"/>
          </ac:cxnSpMkLst>
        </pc:cxnChg>
      </pc:sldChg>
    </pc:docChg>
  </pc:docChgLst>
  <pc:docChgLst>
    <pc:chgData name="Abhiroop Mukherjee" userId="5fbc6062963ca2c0" providerId="LiveId" clId="{BA04AB18-81BA-44F6-8A17-E30D392E2E82}"/>
    <pc:docChg chg="undo custSel addSld delSld modSld sldOrd">
      <pc:chgData name="Abhiroop Mukherjee" userId="5fbc6062963ca2c0" providerId="LiveId" clId="{BA04AB18-81BA-44F6-8A17-E30D392E2E82}" dt="2021-04-06T19:31:27.740" v="333" actId="26606"/>
      <pc:docMkLst>
        <pc:docMk/>
      </pc:docMkLst>
      <pc:sldChg chg="addSp modSp new mod ord setBg addAnim">
        <pc:chgData name="Abhiroop Mukherjee" userId="5fbc6062963ca2c0" providerId="LiveId" clId="{BA04AB18-81BA-44F6-8A17-E30D392E2E82}" dt="2021-04-06T19:27:29.745" v="62" actId="20577"/>
        <pc:sldMkLst>
          <pc:docMk/>
          <pc:sldMk cId="3312262878" sldId="306"/>
        </pc:sldMkLst>
        <pc:spChg chg="mod">
          <ac:chgData name="Abhiroop Mukherjee" userId="5fbc6062963ca2c0" providerId="LiveId" clId="{BA04AB18-81BA-44F6-8A17-E30D392E2E82}" dt="2021-04-06T19:27:21.127" v="58" actId="26606"/>
          <ac:spMkLst>
            <pc:docMk/>
            <pc:sldMk cId="3312262878" sldId="306"/>
            <ac:spMk id="2" creationId="{9C1DFF1A-73D2-4BD9-BA32-272CB40BD1E8}"/>
          </ac:spMkLst>
        </pc:spChg>
        <pc:spChg chg="mod">
          <ac:chgData name="Abhiroop Mukherjee" userId="5fbc6062963ca2c0" providerId="LiveId" clId="{BA04AB18-81BA-44F6-8A17-E30D392E2E82}" dt="2021-04-06T19:27:29.745" v="62" actId="20577"/>
          <ac:spMkLst>
            <pc:docMk/>
            <pc:sldMk cId="3312262878" sldId="306"/>
            <ac:spMk id="3" creationId="{CD58D14C-9D18-4AE9-BC9C-72022FBE3579}"/>
          </ac:spMkLst>
        </pc:spChg>
        <pc:spChg chg="add">
          <ac:chgData name="Abhiroop Mukherjee" userId="5fbc6062963ca2c0" providerId="LiveId" clId="{BA04AB18-81BA-44F6-8A17-E30D392E2E82}" dt="2021-04-06T19:27:21.127" v="58" actId="26606"/>
          <ac:spMkLst>
            <pc:docMk/>
            <pc:sldMk cId="3312262878" sldId="306"/>
            <ac:spMk id="11" creationId="{1C520CBD-F82E-44E4-BDA5-128716AD79C8}"/>
          </ac:spMkLst>
        </pc:spChg>
        <pc:spChg chg="add">
          <ac:chgData name="Abhiroop Mukherjee" userId="5fbc6062963ca2c0" providerId="LiveId" clId="{BA04AB18-81BA-44F6-8A17-E30D392E2E82}" dt="2021-04-06T19:27:21.127" v="58" actId="26606"/>
          <ac:spMkLst>
            <pc:docMk/>
            <pc:sldMk cId="3312262878" sldId="306"/>
            <ac:spMk id="13" creationId="{4618AE32-A526-42FC-A854-732740BD38DA}"/>
          </ac:spMkLst>
        </pc:spChg>
        <pc:picChg chg="add">
          <ac:chgData name="Abhiroop Mukherjee" userId="5fbc6062963ca2c0" providerId="LiveId" clId="{BA04AB18-81BA-44F6-8A17-E30D392E2E82}" dt="2021-04-06T19:27:21.127" v="58" actId="26606"/>
          <ac:picMkLst>
            <pc:docMk/>
            <pc:sldMk cId="3312262878" sldId="306"/>
            <ac:picMk id="5" creationId="{584D4EB5-3CB4-4969-A913-4F386E99146B}"/>
          </ac:picMkLst>
        </pc:picChg>
        <pc:cxnChg chg="add">
          <ac:chgData name="Abhiroop Mukherjee" userId="5fbc6062963ca2c0" providerId="LiveId" clId="{BA04AB18-81BA-44F6-8A17-E30D392E2E82}" dt="2021-04-06T19:27:21.127" v="58" actId="26606"/>
          <ac:cxnSpMkLst>
            <pc:docMk/>
            <pc:sldMk cId="3312262878" sldId="306"/>
            <ac:cxnSpMk id="9" creationId="{77AB95BF-57D0-4E49-9EF2-408B47C8D40D}"/>
          </ac:cxnSpMkLst>
        </pc:cxnChg>
      </pc:sldChg>
      <pc:sldChg chg="addSp modSp new mod ord setBg">
        <pc:chgData name="Abhiroop Mukherjee" userId="5fbc6062963ca2c0" providerId="LiveId" clId="{BA04AB18-81BA-44F6-8A17-E30D392E2E82}" dt="2021-04-06T19:31:27.740" v="333" actId="26606"/>
        <pc:sldMkLst>
          <pc:docMk/>
          <pc:sldMk cId="2033051608" sldId="307"/>
        </pc:sldMkLst>
        <pc:spChg chg="mod">
          <ac:chgData name="Abhiroop Mukherjee" userId="5fbc6062963ca2c0" providerId="LiveId" clId="{BA04AB18-81BA-44F6-8A17-E30D392E2E82}" dt="2021-04-06T19:31:27.740" v="333" actId="26606"/>
          <ac:spMkLst>
            <pc:docMk/>
            <pc:sldMk cId="2033051608" sldId="307"/>
            <ac:spMk id="2" creationId="{0A5E5C2A-12AE-4F2F-83F8-338BB786D2C1}"/>
          </ac:spMkLst>
        </pc:spChg>
        <pc:spChg chg="mod">
          <ac:chgData name="Abhiroop Mukherjee" userId="5fbc6062963ca2c0" providerId="LiveId" clId="{BA04AB18-81BA-44F6-8A17-E30D392E2E82}" dt="2021-04-06T19:31:27.740" v="333" actId="26606"/>
          <ac:spMkLst>
            <pc:docMk/>
            <pc:sldMk cId="2033051608" sldId="307"/>
            <ac:spMk id="3" creationId="{CE63FD34-36DF-4637-839F-A62E8F2F2E9B}"/>
          </ac:spMkLst>
        </pc:spChg>
        <pc:spChg chg="add">
          <ac:chgData name="Abhiroop Mukherjee" userId="5fbc6062963ca2c0" providerId="LiveId" clId="{BA04AB18-81BA-44F6-8A17-E30D392E2E82}" dt="2021-04-06T19:31:27.740" v="333" actId="26606"/>
          <ac:spMkLst>
            <pc:docMk/>
            <pc:sldMk cId="2033051608" sldId="307"/>
            <ac:spMk id="8" creationId="{3741B58E-3B65-4A01-A276-975AB2CF8A08}"/>
          </ac:spMkLst>
        </pc:spChg>
        <pc:spChg chg="add">
          <ac:chgData name="Abhiroop Mukherjee" userId="5fbc6062963ca2c0" providerId="LiveId" clId="{BA04AB18-81BA-44F6-8A17-E30D392E2E82}" dt="2021-04-06T19:31:27.740" v="333" actId="26606"/>
          <ac:spMkLst>
            <pc:docMk/>
            <pc:sldMk cId="2033051608" sldId="307"/>
            <ac:spMk id="10" creationId="{7AAC67C3-831B-4AB1-A259-DFB839CAFAFC}"/>
          </ac:spMkLst>
        </pc:spChg>
        <pc:spChg chg="add">
          <ac:chgData name="Abhiroop Mukherjee" userId="5fbc6062963ca2c0" providerId="LiveId" clId="{BA04AB18-81BA-44F6-8A17-E30D392E2E82}" dt="2021-04-06T19:31:27.740" v="333" actId="26606"/>
          <ac:spMkLst>
            <pc:docMk/>
            <pc:sldMk cId="2033051608" sldId="307"/>
            <ac:spMk id="12" creationId="{054B3F04-9EAC-45C0-B3CE-0387EEA10A0C}"/>
          </ac:spMkLst>
        </pc:spChg>
      </pc:sldChg>
      <pc:sldChg chg="new del">
        <pc:chgData name="Abhiroop Mukherjee" userId="5fbc6062963ca2c0" providerId="LiveId" clId="{BA04AB18-81BA-44F6-8A17-E30D392E2E82}" dt="2021-04-06T19:28:02.888" v="64" actId="2696"/>
        <pc:sldMkLst>
          <pc:docMk/>
          <pc:sldMk cId="2997176504" sldId="30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image" Target="../media/image22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_rels/data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image" Target="../media/image2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xmlns="">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dirty="0"/>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07-04-2021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bhiroop25902/CS-2271-Algo-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web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584D4EB5-3CB4-4969-A913-4F386E99146B}"/>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1DFF1A-73D2-4BD9-BA32-272CB40BD1E8}"/>
              </a:ext>
            </a:extLst>
          </p:cNvPr>
          <p:cNvSpPr>
            <a:spLocks noGrp="1"/>
          </p:cNvSpPr>
          <p:nvPr>
            <p:ph type="ctrTitle"/>
          </p:nvPr>
        </p:nvSpPr>
        <p:spPr>
          <a:xfrm>
            <a:off x="1097280" y="758952"/>
            <a:ext cx="10058400" cy="3566160"/>
          </a:xfrm>
        </p:spPr>
        <p:txBody>
          <a:bodyPr>
            <a:normAutofit/>
          </a:bodyPr>
          <a:lstStyle/>
          <a:p>
            <a:r>
              <a:rPr lang="en-IN" dirty="0"/>
              <a:t>ASSIGNMENT 1</a:t>
            </a:r>
          </a:p>
        </p:txBody>
      </p:sp>
      <p:sp>
        <p:nvSpPr>
          <p:cNvPr id="3" name="Subtitle 2">
            <a:extLst>
              <a:ext uri="{FF2B5EF4-FFF2-40B4-BE49-F238E27FC236}">
                <a16:creationId xmlns:a16="http://schemas.microsoft.com/office/drawing/2014/main" id="{CD58D14C-9D18-4AE9-BC9C-72022FBE3579}"/>
              </a:ext>
            </a:extLst>
          </p:cNvPr>
          <p:cNvSpPr>
            <a:spLocks noGrp="1"/>
          </p:cNvSpPr>
          <p:nvPr>
            <p:ph type="subTitle" idx="1"/>
          </p:nvPr>
        </p:nvSpPr>
        <p:spPr>
          <a:xfrm>
            <a:off x="1100051" y="4455620"/>
            <a:ext cx="10058400" cy="1143000"/>
          </a:xfrm>
        </p:spPr>
        <p:txBody>
          <a:bodyPr>
            <a:normAutofit/>
          </a:bodyPr>
          <a:lstStyle/>
          <a:p>
            <a:r>
              <a:rPr lang="en-IN" dirty="0">
                <a:solidFill>
                  <a:schemeClr val="tx1">
                    <a:lumMod val="85000"/>
                    <a:lumOff val="15000"/>
                  </a:schemeClr>
                </a:solidFill>
              </a:rPr>
              <a:t>Algorithm Lab (CS2271)</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2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Merge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r>
                  <a:rPr lang="en-IN" dirty="0"/>
                  <a:t>The Merge sort is a “Divide and Conquer” Algorithm which works as follows:</a:t>
                </a:r>
              </a:p>
              <a:p>
                <a:pPr marL="544068" lvl="1" indent="-342900">
                  <a:buFont typeface="+mj-lt"/>
                  <a:buAutoNum type="arabicPeriod"/>
                </a:pPr>
                <a:r>
                  <a:rPr lang="en-US" u="sng" dirty="0"/>
                  <a:t>Divide</a:t>
                </a:r>
                <a:r>
                  <a:rPr lang="en-US" dirty="0"/>
                  <a:t> n-element sequence into n/2 elements in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(1)</m:t>
                    </m:r>
                  </m:oMath>
                </a14:m>
                <a:r>
                  <a:rPr lang="en-US" dirty="0"/>
                  <a:t>, divides into two parts]</a:t>
                </a:r>
              </a:p>
              <a:p>
                <a:pPr marL="544068" lvl="1" indent="-342900">
                  <a:buFont typeface="+mj-lt"/>
                  <a:buAutoNum type="arabicPeriod"/>
                </a:pPr>
                <a:r>
                  <a:rPr lang="en-US" u="sng" dirty="0"/>
                  <a:t>CONQUER</a:t>
                </a:r>
                <a:r>
                  <a:rPr lang="en-US" dirty="0"/>
                  <a:t>: sort the two subsequences recursively.</a:t>
                </a:r>
              </a:p>
              <a:p>
                <a:pPr marL="544068" lvl="1" indent="-342900">
                  <a:buFont typeface="+mj-lt"/>
                  <a:buAutoNum type="arabicPeriod"/>
                </a:pPr>
                <a:r>
                  <a:rPr lang="en-US" u="sng" dirty="0"/>
                  <a:t>COMBINE</a:t>
                </a:r>
                <a:r>
                  <a:rPr lang="en-US" dirty="0"/>
                  <a:t>: MERGE the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a:t>
                </a:r>
              </a:p>
              <a:p>
                <a:pPr marL="544068" lvl="1" indent="-342900">
                  <a:buFont typeface="+mj-lt"/>
                  <a:buAutoNum type="arabicPeriod"/>
                </a:pPr>
                <a:endParaRPr lang="en-US" dirty="0"/>
              </a:p>
              <a:p>
                <a:pPr marL="201168" lvl="1" indent="0">
                  <a:buNone/>
                </a:pPr>
                <a:r>
                  <a:rPr lang="en-US" dirty="0"/>
                  <a:t>This method gives the following recurrence relation:</a:t>
                </a:r>
              </a:p>
              <a:p>
                <a:pPr marL="201168"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=2 </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US" dirty="0"/>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a:stretch>
              </a:blipFill>
            </p:spPr>
            <p:txBody>
              <a:bodyPr/>
              <a:lstStyle/>
              <a:p>
                <a:r>
                  <a:rPr lang="en-IN">
                    <a:noFill/>
                  </a:rPr>
                  <a:t> </a:t>
                </a:r>
              </a:p>
            </p:txBody>
          </p:sp>
        </mc:Fallback>
      </mc:AlternateContent>
    </p:spTree>
    <p:extLst>
      <p:ext uri="{BB962C8B-B14F-4D97-AF65-F5344CB8AC3E}">
        <p14:creationId xmlns:p14="http://schemas.microsoft.com/office/powerpoint/2010/main" val="337338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Merge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938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Quick Sort (QS) and check for correctness.</a:t>
            </a:r>
            <a:endParaRPr lang="en-IN" b="1" dirty="0">
              <a:solidFill>
                <a:schemeClr val="tx1">
                  <a:lumMod val="85000"/>
                  <a:lumOff val="15000"/>
                </a:schemeClr>
              </a:solidFill>
            </a:endParaRPr>
          </a:p>
        </p:txBody>
      </p:sp>
      <p:cxnSp>
        <p:nvCxnSpPr>
          <p:cNvPr id="45" name="Straight Connector 4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5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Quick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pPr fontAlgn="base"/>
                <a:r>
                  <a:rPr lang="en-US" b="0" i="0" dirty="0">
                    <a:solidFill>
                      <a:srgbClr val="40424E"/>
                    </a:solidFill>
                    <a:effectLst/>
                    <a:latin typeface="urw-din"/>
                  </a:rPr>
                  <a:t>Quicksort is a Divide and Conquer algorithm. It picks an element as pivot and partitions the given array around the picked pivot. There are many different versions of </a:t>
                </a:r>
                <a:r>
                  <a:rPr lang="en-US" dirty="0">
                    <a:solidFill>
                      <a:srgbClr val="40424E"/>
                    </a:solidFill>
                    <a:latin typeface="urw-din"/>
                  </a:rPr>
                  <a:t>Quicksort</a:t>
                </a:r>
                <a:r>
                  <a:rPr lang="en-US" b="0" i="0" dirty="0">
                    <a:solidFill>
                      <a:srgbClr val="40424E"/>
                    </a:solidFill>
                    <a:effectLst/>
                    <a:latin typeface="urw-din"/>
                  </a:rPr>
                  <a:t> that pick pivot in different ways. </a:t>
                </a:r>
              </a:p>
              <a:p>
                <a:pPr lvl="1" fontAlgn="base">
                  <a:buFont typeface="+mj-lt"/>
                  <a:buAutoNum type="arabicPeriod"/>
                </a:pPr>
                <a:r>
                  <a:rPr lang="en-US" b="0" i="0" dirty="0">
                    <a:solidFill>
                      <a:srgbClr val="40424E"/>
                    </a:solidFill>
                    <a:effectLst/>
                    <a:latin typeface="urw-din"/>
                  </a:rPr>
                  <a:t>Always pick first element as pivot. (implemented below)</a:t>
                </a:r>
              </a:p>
              <a:p>
                <a:pPr lvl="1" fontAlgn="base">
                  <a:buFont typeface="+mj-lt"/>
                  <a:buAutoNum type="arabicPeriod"/>
                </a:pPr>
                <a:r>
                  <a:rPr lang="en-US" b="0" i="0" dirty="0">
                    <a:solidFill>
                      <a:srgbClr val="40424E"/>
                    </a:solidFill>
                    <a:effectLst/>
                    <a:latin typeface="urw-din"/>
                  </a:rPr>
                  <a:t>Always pick last element as pivot</a:t>
                </a:r>
              </a:p>
              <a:p>
                <a:pPr lvl="1" fontAlgn="base">
                  <a:buFont typeface="+mj-lt"/>
                  <a:buAutoNum type="arabicPeriod"/>
                </a:pPr>
                <a:r>
                  <a:rPr lang="en-US" b="0" i="0" dirty="0">
                    <a:solidFill>
                      <a:srgbClr val="40424E"/>
                    </a:solidFill>
                    <a:effectLst/>
                    <a:latin typeface="urw-din"/>
                  </a:rPr>
                  <a:t> Pick a random element as pivot.</a:t>
                </a:r>
              </a:p>
              <a:p>
                <a:pPr lvl="1" fontAlgn="base">
                  <a:buFont typeface="+mj-lt"/>
                  <a:buAutoNum type="arabicPeriod"/>
                </a:pPr>
                <a:r>
                  <a:rPr lang="en-US" b="0" i="0" dirty="0">
                    <a:solidFill>
                      <a:srgbClr val="40424E"/>
                    </a:solidFill>
                    <a:effectLst/>
                    <a:latin typeface="urw-din"/>
                  </a:rPr>
                  <a:t>Pick median as pivot.</a:t>
                </a:r>
              </a:p>
              <a:p>
                <a:pPr fontAlgn="base"/>
                <a:r>
                  <a:rPr lang="en-US" b="0" i="0" dirty="0">
                    <a:solidFill>
                      <a:srgbClr val="40424E"/>
                    </a:solidFill>
                    <a:effectLst/>
                    <a:latin typeface="urw-din"/>
                  </a:rPr>
                  <a:t>The key process in Quicksort is partition(). Target of partitions is, given an array and an element </a:t>
                </a:r>
                <a14:m>
                  <m:oMath xmlns:m="http://schemas.openxmlformats.org/officeDocument/2006/math">
                    <m:r>
                      <a:rPr lang="en-IN" b="0" i="1" smtClean="0">
                        <a:solidFill>
                          <a:srgbClr val="40424E"/>
                        </a:solidFill>
                        <a:effectLst/>
                        <a:latin typeface="Cambria Math" panose="02040503050406030204" pitchFamily="18" charset="0"/>
                      </a:rPr>
                      <m:t>𝑥</m:t>
                    </m:r>
                  </m:oMath>
                </a14:m>
                <a:r>
                  <a:rPr lang="en-US" b="0" i="0" dirty="0">
                    <a:solidFill>
                      <a:srgbClr val="40424E"/>
                    </a:solidFill>
                    <a:effectLst/>
                    <a:latin typeface="urw-din"/>
                  </a:rPr>
                  <a:t> of array as pivot, put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at its correct position in sorted array and put all smaller elements (smaller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before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and put all greater elements (greater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after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All this should be done in linear time.</a:t>
                </a:r>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r="-570"/>
                </a:stretch>
              </a:blipFill>
            </p:spPr>
            <p:txBody>
              <a:bodyPr/>
              <a:lstStyle/>
              <a:p>
                <a:r>
                  <a:rPr lang="en-IN">
                    <a:noFill/>
                  </a:rPr>
                  <a:t> </a:t>
                </a:r>
              </a:p>
            </p:txBody>
          </p:sp>
        </mc:Fallback>
      </mc:AlternateContent>
    </p:spTree>
    <p:extLst>
      <p:ext uri="{BB962C8B-B14F-4D97-AF65-F5344CB8AC3E}">
        <p14:creationId xmlns:p14="http://schemas.microsoft.com/office/powerpoint/2010/main" val="9069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Quick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295775" y="200024"/>
            <a:ext cx="7890540" cy="6657975"/>
          </a:xfrm>
        </p:spPr>
        <p:txBody>
          <a:bodyPr anchor="ctr">
            <a:normAutofit lnSpcReduction="10000"/>
          </a:bodyPr>
          <a:lstStyle/>
          <a:p>
            <a:pPr marL="0" indent="0">
              <a:buNone/>
            </a:pPr>
            <a:r>
              <a:rPr lang="en-US" sz="1400" dirty="0">
                <a:latin typeface="Courier New" panose="02070309020205020404" pitchFamily="49" charset="0"/>
                <a:cs typeface="Courier New" panose="02070309020205020404" pitchFamily="49" charset="0"/>
              </a:rPr>
              <a:t>PARTITION(A,p,r)</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x=A[p] ;</a:t>
            </a:r>
          </a:p>
          <a:p>
            <a:pPr marL="0" indent="0">
              <a:buNone/>
            </a:pPr>
            <a:r>
              <a:rPr lang="en-US" sz="1400" dirty="0">
                <a:latin typeface="Courier New" panose="02070309020205020404" pitchFamily="49" charset="0"/>
                <a:cs typeface="Courier New" panose="02070309020205020404" pitchFamily="49" charset="0"/>
              </a:rPr>
              <a:t> 	i = p-1; j = r+1 ;</a:t>
            </a:r>
          </a:p>
          <a:p>
            <a:pPr marL="0" indent="0">
              <a:buNone/>
            </a:pPr>
            <a:r>
              <a:rPr lang="en-US" sz="1400" dirty="0">
                <a:latin typeface="Courier New" panose="02070309020205020404" pitchFamily="49" charset="0"/>
                <a:cs typeface="Courier New" panose="02070309020205020404" pitchFamily="49" charset="0"/>
              </a:rPr>
              <a:t> 	while (true)</a:t>
            </a:r>
            <a:r>
              <a:rPr lang="en-US" sz="1400" dirty="0">
                <a:solidFill>
                  <a:srgbClr val="0070C0"/>
                </a:solidFill>
                <a:latin typeface="Courier New" panose="02070309020205020404" pitchFamily="49" charset="0"/>
                <a:cs typeface="Courier New" panose="02070309020205020404" pitchFamily="49" charset="0"/>
              </a:rPr>
              <a:t>{</a:t>
            </a:r>
          </a:p>
          <a:p>
            <a:pPr marL="400050" lvl="1" indent="0">
              <a:buNone/>
            </a:pPr>
            <a:r>
              <a:rPr lang="en-US" sz="1400" dirty="0">
                <a:latin typeface="Courier New" panose="02070309020205020404" pitchFamily="49" charset="0"/>
                <a:cs typeface="Courier New" panose="02070309020205020404" pitchFamily="49" charset="0"/>
              </a:rPr>
              <a:t> 		repeat j=j-1 until A[j}&lt;=x;</a:t>
            </a:r>
          </a:p>
          <a:p>
            <a:pPr marL="400050" lvl="1" indent="0">
              <a:buNone/>
            </a:pPr>
            <a:r>
              <a:rPr lang="en-US" sz="1400" dirty="0">
                <a:latin typeface="Courier New" panose="02070309020205020404" pitchFamily="49" charset="0"/>
                <a:cs typeface="Courier New" panose="02070309020205020404" pitchFamily="49" charset="0"/>
              </a:rPr>
              <a:t> 		repeat i=i+1 until A[i]&gt;=x;</a:t>
            </a:r>
          </a:p>
          <a:p>
            <a:pPr marL="400050" lvl="1"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i &lt; j )</a:t>
            </a:r>
          </a:p>
          <a:p>
            <a:pPr marL="0" indent="0">
              <a:buNone/>
            </a:pPr>
            <a:r>
              <a:rPr lang="en-US" sz="1400" dirty="0">
                <a:latin typeface="Courier New" panose="02070309020205020404" pitchFamily="49" charset="0"/>
                <a:cs typeface="Courier New" panose="02070309020205020404" pitchFamily="49" charset="0"/>
              </a:rPr>
              <a:t>        		exchange( A[i] , A[j] );</a:t>
            </a:r>
          </a:p>
          <a:p>
            <a:pPr marL="0" indent="0">
              <a:buNone/>
            </a:pPr>
            <a:r>
              <a:rPr lang="en-US" sz="1400" dirty="0">
                <a:latin typeface="Courier New" panose="02070309020205020404" pitchFamily="49" charset="0"/>
                <a:cs typeface="Courier New" panose="02070309020205020404" pitchFamily="49" charset="0"/>
              </a:rPr>
              <a:t>	else </a:t>
            </a:r>
          </a:p>
          <a:p>
            <a:pPr marL="0" indent="0">
              <a:buNone/>
            </a:pPr>
            <a:r>
              <a:rPr lang="en-US" sz="1400" dirty="0">
                <a:latin typeface="Courier New" panose="02070309020205020404" pitchFamily="49" charset="0"/>
                <a:cs typeface="Courier New" panose="02070309020205020404" pitchFamily="49" charset="0"/>
              </a:rPr>
              <a:t>        		return (j);</a:t>
            </a:r>
          </a:p>
          <a:p>
            <a:pPr marL="0" indent="0">
              <a:buNone/>
            </a:pP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QUICK_SORT(A,p,r) </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if (p&lt;r)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pt-BR" sz="1400" dirty="0">
                <a:solidFill>
                  <a:schemeClr val="tx1"/>
                </a:solidFill>
                <a:latin typeface="Courier New" panose="02070309020205020404" pitchFamily="49" charset="0"/>
                <a:cs typeface="Courier New" panose="02070309020205020404" pitchFamily="49" charset="0"/>
              </a:rPr>
              <a:t>q=PARTITION(A,p,r)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QUICK_SORT(A,p,q)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QUICK_SORT(A,q+1,r)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02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3</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Count the operations performed, like comparisons and swaps with problem size increasing in powers of 2, for both MS and QS with both UD and ND as input data.</a:t>
            </a:r>
            <a:endParaRPr lang="en-IN" b="1" dirty="0">
              <a:solidFill>
                <a:schemeClr val="tx1">
                  <a:lumMod val="85000"/>
                  <a:lumOff val="15000"/>
                </a:schemeClr>
              </a:solidFill>
            </a:endParaRPr>
          </a:p>
        </p:txBody>
      </p:sp>
      <p:cxnSp>
        <p:nvCxnSpPr>
          <p:cNvPr id="63" name="Straight Connector 62">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60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both sorting algorithm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117962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Merge 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2296" r="3483"/>
          <a:stretch/>
        </p:blipFill>
        <p:spPr>
          <a:xfrm>
            <a:off x="390525" y="640081"/>
            <a:ext cx="7153275" cy="5314406"/>
          </a:xfrm>
          <a:prstGeom prst="rect">
            <a:avLst/>
          </a:prstGeom>
        </p:spPr>
      </p:pic>
      <p:cxnSp>
        <p:nvCxnSpPr>
          <p:cNvPr id="90" name="Straight Connector 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US" dirty="0"/>
                  <a:t>Following Inference can be made by the Observed Graph:	</a:t>
                </a:r>
              </a:p>
              <a:p>
                <a:pPr lvl="1"/>
                <a:r>
                  <a:rPr lang="en-US" dirty="0"/>
                  <a:t>From the graphs, we see that both time ratio and comparison ratio converges to constant as n goes to very big sizes, it means that Merge Sort Algorithm has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r>
                  <a:rPr lang="en-US" dirty="0"/>
                  <a:t> complexity</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2805"/>
                </a:stretch>
              </a:blipFill>
            </p:spPr>
            <p:txBody>
              <a:bodyPr/>
              <a:lstStyle/>
              <a:p>
                <a:r>
                  <a:rPr lang="en-IN">
                    <a:noFill/>
                  </a:rPr>
                  <a:t> </a:t>
                </a:r>
              </a:p>
            </p:txBody>
          </p:sp>
        </mc:Fallback>
      </mc:AlternateContent>
      <p:sp>
        <p:nvSpPr>
          <p:cNvPr id="91" name="Rectangle 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Quicksort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0" y="640081"/>
            <a:ext cx="7800704" cy="5314406"/>
          </a:xfrm>
          <a:prstGeom prst="rect">
            <a:avLst/>
          </a:prstGeom>
        </p:spPr>
      </p:pic>
      <p:cxnSp>
        <p:nvCxnSpPr>
          <p:cNvPr id="81" name="Straight Connector 6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lnSpcReduction="10000"/>
              </a:bodyPr>
              <a:lstStyle/>
              <a:p>
                <a:r>
                  <a:rPr lang="en-US" sz="1700" dirty="0"/>
                  <a:t>Following Inference can be made by the Observed Graph:	</a:t>
                </a:r>
              </a:p>
              <a:p>
                <a:pPr lvl="1"/>
                <a:r>
                  <a:rPr lang="en-US" sz="1700" dirty="0"/>
                  <a:t>From the graphs, we see that both comparison ratio converges to constant as n goes to very big sizes, it means that Merge Sort Algorithm has </a:t>
                </a:r>
                <a14:m>
                  <m:oMath xmlns:m="http://schemas.openxmlformats.org/officeDocument/2006/math">
                    <m:r>
                      <a:rPr lang="en-IN" sz="1700" i="1">
                        <a:latin typeface="Cambria Math" panose="02040503050406030204" pitchFamily="18" charset="0"/>
                      </a:rPr>
                      <m:t>𝑂</m:t>
                    </m:r>
                    <m:r>
                      <a:rPr lang="en-IN" sz="1700" i="1">
                        <a:latin typeface="Cambria Math" panose="02040503050406030204" pitchFamily="18" charset="0"/>
                      </a:rPr>
                      <m:t>(</m:t>
                    </m:r>
                    <m:r>
                      <a:rPr lang="en-IN" sz="1700" i="1">
                        <a:latin typeface="Cambria Math" panose="02040503050406030204" pitchFamily="18" charset="0"/>
                      </a:rPr>
                      <m:t>𝑛𝑙𝑔𝑛</m:t>
                    </m:r>
                    <m:r>
                      <a:rPr lang="en-IN" sz="1700" i="1">
                        <a:latin typeface="Cambria Math" panose="02040503050406030204" pitchFamily="18" charset="0"/>
                      </a:rPr>
                      <m:t>)</m:t>
                    </m:r>
                  </m:oMath>
                </a14:m>
                <a:r>
                  <a:rPr lang="en-US" sz="1700" dirty="0"/>
                  <a:t> complexity</a:t>
                </a:r>
              </a:p>
              <a:p>
                <a:pPr lvl="1">
                  <a:buFont typeface="Arial" panose="020B0604020202020204" pitchFamily="34" charset="0"/>
                  <a:buChar char="•"/>
                </a:pPr>
                <a:r>
                  <a:rPr lang="en-US" sz="1700" dirty="0"/>
                  <a:t>As array size keep increasing, we see peculiar observations in Time ratio</a:t>
                </a:r>
              </a:p>
              <a:p>
                <a:pPr marL="726948" lvl="2" indent="-342900">
                  <a:buFont typeface="+mj-lt"/>
                  <a:buAutoNum type="arabicPeriod"/>
                </a:pPr>
                <a:r>
                  <a:rPr lang="en-US" sz="1700" dirty="0"/>
                  <a:t>Time ratio diverges for very high array size</a:t>
                </a:r>
              </a:p>
              <a:p>
                <a:pPr marL="726948" lvl="2" indent="-342900">
                  <a:buFont typeface="+mj-lt"/>
                  <a:buAutoNum type="arabicPeriod"/>
                </a:pPr>
                <a:r>
                  <a:rPr lang="en-US" sz="1700" dirty="0"/>
                  <a:t>Although Comparison Taken is lower for Normal, Time Taken for Normal Distribution is higher than Uniform Dataset</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990" t="-1786" r="-4455"/>
                </a:stretch>
              </a:blipFill>
            </p:spPr>
            <p:txBody>
              <a:bodyPr/>
              <a:lstStyle/>
              <a:p>
                <a:r>
                  <a:rPr lang="en-IN">
                    <a:noFill/>
                  </a:rPr>
                  <a:t> </a:t>
                </a:r>
              </a:p>
            </p:txBody>
          </p:sp>
        </mc:Fallback>
      </mc:AlternateContent>
      <p:sp>
        <p:nvSpPr>
          <p:cNvPr id="82" name="Rectangle 6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7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3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74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5E5C2A-12AE-4F2F-83F8-338BB786D2C1}"/>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E63FD34-36DF-4637-839F-A62E8F2F2E9B}"/>
              </a:ext>
            </a:extLst>
          </p:cNvPr>
          <p:cNvSpPr>
            <a:spLocks noGrp="1"/>
          </p:cNvSpPr>
          <p:nvPr>
            <p:ph idx="1"/>
          </p:nvPr>
        </p:nvSpPr>
        <p:spPr>
          <a:xfrm>
            <a:off x="4742016" y="605896"/>
            <a:ext cx="6413663" cy="5646208"/>
          </a:xfrm>
        </p:spPr>
        <p:txBody>
          <a:bodyPr anchor="ctr">
            <a:normAutofit/>
          </a:bodyPr>
          <a:lstStyle/>
          <a:p>
            <a:r>
              <a:rPr lang="en-IN" dirty="0"/>
              <a:t>This Report is Made By:</a:t>
            </a:r>
          </a:p>
          <a:p>
            <a:pPr lvl="1"/>
            <a:r>
              <a:rPr lang="en-IN" dirty="0"/>
              <a:t>Abhiroop Mukherjee 	(510519109)</a:t>
            </a:r>
          </a:p>
          <a:p>
            <a:pPr lvl="1"/>
            <a:r>
              <a:rPr lang="en-IN" dirty="0"/>
              <a:t>Hritick Sharma 		(510519114)</a:t>
            </a:r>
          </a:p>
          <a:p>
            <a:pPr lvl="1"/>
            <a:r>
              <a:rPr lang="en-IN" dirty="0"/>
              <a:t>Sayak Rana		(510519108)</a:t>
            </a:r>
          </a:p>
          <a:p>
            <a:pPr lvl="1"/>
            <a:endParaRPr lang="en-IN" dirty="0"/>
          </a:p>
          <a:p>
            <a:pPr marL="201168" lvl="1" indent="0">
              <a:buNone/>
            </a:pPr>
            <a:r>
              <a:rPr lang="en-IN" dirty="0"/>
              <a:t>The Source codes for all the Assignments can be found here</a:t>
            </a:r>
            <a:r>
              <a:rPr lang="en-IN"/>
              <a:t>: </a:t>
            </a:r>
            <a:r>
              <a:rPr lang="en-IN">
                <a:hlinkClick r:id="rId2"/>
              </a:rPr>
              <a:t>https://github.com/Abhiroop25902/CS-2271-Algo-Lab</a:t>
            </a:r>
            <a:endParaRPr lang="en-IN" dirty="0"/>
          </a:p>
        </p:txBody>
      </p:sp>
    </p:spTree>
    <p:extLst>
      <p:ext uri="{BB962C8B-B14F-4D97-AF65-F5344CB8AC3E}">
        <p14:creationId xmlns:p14="http://schemas.microsoft.com/office/powerpoint/2010/main" val="203305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dirty="0"/>
              <a:t>What is a Randomized Algorithm?</a:t>
            </a:r>
            <a:endParaRPr lang="en-IN" b="1" dirty="0"/>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dirty="0"/>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line chart&#10;&#10;Description automatically generated">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878854"/>
            <a:ext cx="6909801" cy="4836860"/>
          </a:xfrm>
          <a:prstGeom prst="rect">
            <a:avLst/>
          </a:prstGeom>
        </p:spPr>
      </p:pic>
      <p:cxnSp>
        <p:nvCxnSpPr>
          <p:cNvPr id="56" name="Straight Connector 5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dirty="0"/>
                  <a:t>Following Inference can be made by the Observed Graph:	</a:t>
                </a:r>
              </a:p>
              <a:p>
                <a:pPr lvl="1"/>
                <a:r>
                  <a:rPr lang="en-US" dirty="0"/>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dirty="0"/>
              </a:p>
              <a:p>
                <a:pPr lvl="1">
                  <a:buFont typeface="Arial" panose="020B0604020202020204" pitchFamily="34" charset="0"/>
                  <a:buChar char="•"/>
                </a:pPr>
                <a:r>
                  <a:rPr lang="en-US" dirty="0"/>
                  <a:t>As array size keep increasing, we see similar observation, i.e., the comparison ratio and time ratio converges.</a:t>
                </a:r>
              </a:p>
              <a:p>
                <a:pPr lvl="2">
                  <a:buFont typeface="Arial" panose="020B0604020202020204" pitchFamily="34" charset="0"/>
                  <a:buChar char="•"/>
                </a:pPr>
                <a:r>
                  <a:rPr lang="en-US" dirty="0"/>
                  <a:t>The Divergence of Time ratio for Big array size might be linked to low system RAM. which asks for more Secondary Memory Calls</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Now normalize both the datasets in the range from 0 to 1 and implement bucket sort (BS) algorithm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dirty="0"/>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dirty="0"/>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uniform distribution (UD)…</a:t>
            </a:r>
            <a:endParaRPr lang="en-IN"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Experiment with Bucket sort to arrive at its average complexity for both Uniform and Normal datasets and infer.</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dirty="0"/>
              <a:t>What is </a:t>
            </a:r>
            <a:r>
              <a:rPr lang="en-IN" b="1" i="0" dirty="0">
                <a:effectLst/>
                <a:latin typeface="sofia-pro"/>
              </a:rPr>
              <a:t>Bucket Sort</a:t>
            </a:r>
            <a:endParaRPr lang="en-IN" b="1" dirty="0"/>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Bucket sort implementation on an array</a:t>
            </a:r>
            <a:br>
              <a:rPr lang="en-US" sz="4400" dirty="0">
                <a:solidFill>
                  <a:srgbClr val="FFFFFF"/>
                </a:solidFill>
              </a:rPr>
            </a:br>
            <a:endParaRPr lang="en-US" sz="4400" dirty="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Bucket Sort Technique</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6"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19</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l="2293" r="6693"/>
          <a:stretch/>
        </p:blipFill>
        <p:spPr>
          <a:xfrm>
            <a:off x="633999" y="640081"/>
            <a:ext cx="6909801" cy="5314406"/>
          </a:xfrm>
          <a:prstGeom prst="rect">
            <a:avLst/>
          </a:prstGeom>
        </p:spPr>
      </p:pic>
      <p:cxnSp>
        <p:nvCxnSpPr>
          <p:cNvPr id="42"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3"/>
                <a:ext cx="3690257" cy="3755565"/>
              </a:xfrm>
            </p:spPr>
            <p:txBody>
              <a:bodyPr>
                <a:normAutofit/>
              </a:bodyPr>
              <a:lstStyle/>
              <a:p>
                <a:pPr lvl="1"/>
                <a:r>
                  <a:rPr lang="en-US" dirty="0"/>
                  <a:t>For big array size, the both plots for both datasets converges to a constant, which means that the algorithm implemented is 𝑂</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0" smtClean="0">
                        <a:latin typeface="Cambria Math" panose="02040503050406030204" pitchFamily="18" charset="0"/>
                      </a:rPr>
                      <m:t>.</m:t>
                    </m:r>
                  </m:oMath>
                </a14:m>
                <a:endParaRPr lang="en-IN" b="0" dirty="0"/>
              </a:p>
              <a:p>
                <a:pPr lvl="1"/>
                <a:r>
                  <a:rPr lang="en-US" dirty="0"/>
                  <a:t>There are deviations for small n, this could be due to more overhead of file read and write compared to actual sort.</a:t>
                </a:r>
              </a:p>
              <a:p>
                <a:pPr lvl="1"/>
                <a:r>
                  <a:rPr lang="en-US" dirty="0"/>
                  <a:t>Theoretically for Normal dataset, the complexity should be more towards </a:t>
                </a:r>
                <a14:m>
                  <m:oMath xmlns:m="http://schemas.openxmlformats.org/officeDocument/2006/math">
                    <m:r>
                      <m:rPr>
                        <m:sty m:val="p"/>
                      </m:rPr>
                      <a:rPr lang="en-IN">
                        <a:latin typeface="Cambria Math" panose="02040503050406030204" pitchFamily="18" charset="0"/>
                      </a:rPr>
                      <m:t>O</m:t>
                    </m:r>
                    <m:r>
                      <a:rPr lang="en-IN"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b="0" i="1" dirty="0" smtClean="0">
                            <a:latin typeface="Cambria Math" panose="02040503050406030204" pitchFamily="18" charset="0"/>
                          </a:rPr>
                          <m:t>2</m:t>
                        </m:r>
                      </m:sup>
                    </m:sSup>
                    <m:r>
                      <a:rPr lang="en-IN" b="0" i="1" smtClean="0">
                        <a:latin typeface="Cambria Math" panose="02040503050406030204" pitchFamily="18" charset="0"/>
                      </a:rPr>
                      <m:t>)</m:t>
                    </m:r>
                  </m:oMath>
                </a14:m>
                <a:r>
                  <a:rPr lang="en-US" dirty="0"/>
                  <a:t>, but as we averaged it out, it became </a:t>
                </a:r>
                <a14:m>
                  <m:oMath xmlns:m="http://schemas.openxmlformats.org/officeDocument/2006/math">
                    <m:r>
                      <m:rPr>
                        <m:sty m:val="p"/>
                      </m:rPr>
                      <a:rPr lang="en-IN" b="0" i="0" smtClean="0">
                        <a:latin typeface="Cambria Math" panose="02040503050406030204" pitchFamily="18" charset="0"/>
                      </a:rPr>
                      <m:t>O</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US" dirty="0"/>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t="-1623" r="-4950"/>
                </a:stretch>
              </a:blipFill>
            </p:spPr>
            <p:txBody>
              <a:bodyPr/>
              <a:lstStyle/>
              <a:p>
                <a:r>
                  <a:rPr lang="en-IN">
                    <a:noFill/>
                  </a:rPr>
                  <a:t> </a:t>
                </a:r>
              </a:p>
            </p:txBody>
          </p:sp>
        </mc:Fallback>
      </mc:AlternateContent>
      <p:sp>
        <p:nvSpPr>
          <p:cNvPr id="43" name="Rectangle 26">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8">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the worst case linear median selection algorithm by taking the median of medians (MoM) as the pivotal element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dirty="0"/>
              <a:t>What is </a:t>
            </a:r>
            <a:r>
              <a:rPr lang="en-IN" b="1" i="0" dirty="0">
                <a:effectLst/>
                <a:latin typeface="sofia-pro"/>
              </a:rPr>
              <a:t>Median Of Median </a:t>
            </a:r>
            <a:r>
              <a:rPr lang="en-IN" i="0" dirty="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xmlns="">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The inbuilt C function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generates random numbers distributed uniformly.</a:t>
                </a:r>
              </a:p>
              <a:p>
                <a:pPr lvl="1">
                  <a:buFont typeface="Arial" panose="020B0604020202020204" pitchFamily="34" charset="0"/>
                  <a:buChar char="•"/>
                </a:pPr>
                <a:r>
                  <a:rPr lang="en-IN" dirty="0">
                    <a:cs typeface="Courier New" panose="02070309020205020404" pitchFamily="49" charset="0"/>
                  </a:rPr>
                  <a:t>Using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 we generated </a:t>
                </a:r>
                <a14:m>
                  <m:oMath xmlns:m="http://schemas.openxmlformats.org/officeDocument/2006/math">
                    <m:sSup>
                      <m:sSupPr>
                        <m:ctrlPr>
                          <a:rPr lang="en-IN" i="1" smtClean="0">
                            <a:latin typeface="Cambria Math" panose="02040503050406030204" pitchFamily="18" charset="0"/>
                            <a:cs typeface="Courier New" panose="02070309020205020404" pitchFamily="49" charset="0"/>
                          </a:rPr>
                        </m:ctrlPr>
                      </m:sSupPr>
                      <m:e>
                        <m:r>
                          <a:rPr lang="en-IN" b="0" i="1" smtClean="0">
                            <a:latin typeface="Cambria Math" panose="02040503050406030204" pitchFamily="18" charset="0"/>
                            <a:cs typeface="Courier New" panose="02070309020205020404" pitchFamily="49" charset="0"/>
                          </a:rPr>
                          <m:t>10</m:t>
                        </m:r>
                      </m:e>
                      <m:sup>
                        <m:r>
                          <a:rPr lang="en-IN" b="0" i="1" smtClean="0">
                            <a:latin typeface="Cambria Math" panose="02040503050406030204" pitchFamily="18" charset="0"/>
                            <a:cs typeface="Courier New" panose="02070309020205020404" pitchFamily="49" charset="0"/>
                          </a:rPr>
                          <m:t>6</m:t>
                        </m:r>
                      </m:sup>
                    </m:sSup>
                  </m:oMath>
                </a14:m>
                <a:r>
                  <a:rPr lang="en-IN" dirty="0"/>
                  <a:t> uniformly distributed random numbers between 0 to 100 and stored it in </a:t>
                </a:r>
                <a:r>
                  <a:rPr lang="en-IN" dirty="0">
                    <a:latin typeface="Courier New" panose="02070309020205020404" pitchFamily="49" charset="0"/>
                    <a:cs typeface="Courier New" panose="02070309020205020404" pitchFamily="49" charset="0"/>
                  </a:rPr>
                  <a:t>uniform_distribution.csv </a:t>
                </a:r>
                <a:r>
                  <a:rPr lang="en-IN" dirty="0"/>
                  <a:t>which will act as uniformly distributed dataset for further works.</a:t>
                </a:r>
              </a:p>
              <a:p>
                <a:pPr lvl="1">
                  <a:buFont typeface="Arial" panose="020B0604020202020204" pitchFamily="34" charset="0"/>
                  <a:buChar char="•"/>
                </a:pPr>
                <a:r>
                  <a:rPr lang="en-IN" dirty="0"/>
                  <a:t>We also plotted a histogram of the dataset to make sure that the dataset generation worked well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2594329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Median Of Median</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Take different sizes for each trivial partition (3/5/7 ...) and see how the time taken is changing.</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scatter chart&#10;&#10;Description automatically generated">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1271733" y="640081"/>
            <a:ext cx="5634332" cy="5314406"/>
          </a:xfrm>
          <a:prstGeom prst="rect">
            <a:avLst/>
          </a:prstGeom>
        </p:spPr>
      </p:pic>
      <p:cxnSp>
        <p:nvCxnSpPr>
          <p:cNvPr id="186" name="Straight Connector 1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4"/>
                <a:ext cx="3690257" cy="3670180"/>
              </a:xfrm>
            </p:spPr>
            <p:txBody>
              <a:bodyPr>
                <a:normAutofit/>
              </a:bodyPr>
              <a:lstStyle/>
              <a:p>
                <a:pPr lvl="1">
                  <a:lnSpc>
                    <a:spcPct val="150000"/>
                  </a:lnSpc>
                </a:pPr>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p>
              <a:p>
                <a:pPr lvl="1"/>
                <a:r>
                  <a:rPr lang="en-US" dirty="0"/>
                  <a:t>This shows that what MoM finds is very close to actual median, and hence MoM can mostly guarantee a good pivot of Quicksort Algorithm. </a:t>
                </a:r>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r="-2970"/>
                </a:stretch>
              </a:blipFill>
            </p:spPr>
            <p:txBody>
              <a:bodyPr/>
              <a:lstStyle/>
              <a:p>
                <a:r>
                  <a:rPr lang="en-IN">
                    <a:noFill/>
                  </a:rPr>
                  <a:t> </a:t>
                </a:r>
              </a:p>
            </p:txBody>
          </p:sp>
        </mc:Fallback>
      </mc:AlternateContent>
      <p:sp>
        <p:nvSpPr>
          <p:cNvPr id="187" name="Rectangle 1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706109"/>
            <a:ext cx="6909801" cy="5182350"/>
          </a:xfrm>
          <a:prstGeom prst="rect">
            <a:avLst/>
          </a:prstGeom>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We see from the histogram of the dataset that every numbers has almost equal number of occurrence, which shows that the numbers are uniformly distributed.</a:t>
            </a:r>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02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normal distribution (ND)…</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2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marL="201168" lvl="1" indent="0">
                  <a:buNone/>
                </a:pPr>
                <a:r>
                  <a:rPr lang="en-IN" dirty="0">
                    <a:cs typeface="Courier New" panose="02070309020205020404" pitchFamily="49" charset="0"/>
                  </a:rPr>
                  <a:t>.</a:t>
                </a:r>
              </a:p>
              <a:p>
                <a:pPr lvl="1">
                  <a:buFont typeface="Arial" panose="020B0604020202020204" pitchFamily="34" charset="0"/>
                  <a:buChar char="•"/>
                </a:pPr>
                <a:r>
                  <a:rPr lang="en-IN" dirty="0">
                    <a:cs typeface="Courier New" panose="02070309020205020404" pitchFamily="49" charset="0"/>
                  </a:rPr>
                  <a:t>The idea is that sum of </a:t>
                </a:r>
                <a14:m>
                  <m:oMath xmlns:m="http://schemas.openxmlformats.org/officeDocument/2006/math">
                    <m:r>
                      <a:rPr lang="en-IN" b="0" i="1" smtClean="0">
                        <a:latin typeface="Cambria Math" panose="02040503050406030204" pitchFamily="18" charset="0"/>
                        <a:cs typeface="Courier New" panose="02070309020205020404" pitchFamily="49" charset="0"/>
                      </a:rPr>
                      <m:t>𝑚</m:t>
                    </m:r>
                  </m:oMath>
                </a14:m>
                <a:r>
                  <a:rPr lang="en-IN" dirty="0"/>
                  <a:t> uniform randomly generated number can’t be too high and can’t be too low, the sum will be more concentrated towards the mid, which resembles Normal Distribution.</a:t>
                </a:r>
              </a:p>
              <a:p>
                <a:pPr lvl="1">
                  <a:buFont typeface="Arial" panose="020B0604020202020204" pitchFamily="34" charset="0"/>
                  <a:buChar char="•"/>
                </a:pPr>
                <a:r>
                  <a:rPr lang="en-IN" dirty="0"/>
                  <a:t>So we randomly generated 10 uniformly distributed numbers between 0 and 10, took their sum and saved it to the dataset.</a:t>
                </a:r>
              </a:p>
              <a:p>
                <a:pPr lvl="1">
                  <a:buFont typeface="Arial" panose="020B0604020202020204" pitchFamily="34" charset="0"/>
                  <a:buChar char="•"/>
                </a:pPr>
                <a:r>
                  <a:rPr lang="en-IN" dirty="0"/>
                  <a:t>These value range was selected so as to make the min. sum 0 and max. sum 100, i.e. “Normally” Distributed dataset with values between 0-100.</a:t>
                </a:r>
              </a:p>
              <a:p>
                <a:pPr lvl="1">
                  <a:buFont typeface="Arial" panose="020B0604020202020204" pitchFamily="34" charset="0"/>
                  <a:buChar char="•"/>
                </a:pPr>
                <a:r>
                  <a:rPr lang="en-IN" dirty="0"/>
                  <a:t>We did the same procedure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a:t> times to generate a dataset</a:t>
                </a:r>
                <a:r>
                  <a:rPr lang="en-IN" dirty="0">
                    <a:latin typeface="Courier New" panose="02070309020205020404" pitchFamily="49" charset="0"/>
                    <a:cs typeface="Courier New" panose="02070309020205020404" pitchFamily="49" charset="0"/>
                  </a:rPr>
                  <a:t> normal_distribution.csv</a:t>
                </a:r>
                <a:r>
                  <a:rPr lang="en-IN" dirty="0"/>
                  <a:t> consisting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t> normally distributed numbers.</a:t>
                </a:r>
              </a:p>
              <a:p>
                <a:pPr lvl="1">
                  <a:buFont typeface="Arial" panose="020B0604020202020204" pitchFamily="34" charset="0"/>
                  <a:buChar char="•"/>
                </a:pPr>
                <a:r>
                  <a:rPr lang="en-IN" dirty="0"/>
                  <a:t>Then we also plotted it’s histogram to make sure if the dataset actually follows Normal Distribution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665"/>
                </a:stretch>
              </a:blipFill>
            </p:spPr>
            <p:txBody>
              <a:bodyPr/>
              <a:lstStyle/>
              <a:p>
                <a:r>
                  <a:rPr lang="en-IN">
                    <a:noFill/>
                  </a:rPr>
                  <a:t> </a:t>
                </a:r>
              </a:p>
            </p:txBody>
          </p:sp>
        </mc:Fallback>
      </mc:AlternateContent>
    </p:spTree>
    <p:extLst>
      <p:ext uri="{BB962C8B-B14F-4D97-AF65-F5344CB8AC3E}">
        <p14:creationId xmlns:p14="http://schemas.microsoft.com/office/powerpoint/2010/main" val="37343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32" name="Straight Connector 1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Here we see the recognizing shape of “bell” curve of Normally Distributed Random variable.</a:t>
            </a:r>
          </a:p>
          <a:p>
            <a:pPr lvl="1">
              <a:buFont typeface="Arial" panose="020B0604020202020204" pitchFamily="34" charset="0"/>
              <a:buChar char="•"/>
            </a:pPr>
            <a:r>
              <a:rPr lang="en-US" dirty="0"/>
              <a:t>This shows that the dataset values are uniformly distributed</a:t>
            </a:r>
          </a:p>
        </p:txBody>
      </p:sp>
      <p:sp>
        <p:nvSpPr>
          <p:cNvPr id="133" name="Rectangle 1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9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 Implement Merge Sort (MS) and check for correctness.</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230</TotalTime>
  <Words>2523</Words>
  <Application>Microsoft Office PowerPoint</Application>
  <PresentationFormat>Widescreen</PresentationFormat>
  <Paragraphs>182</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Courier New</vt:lpstr>
      <vt:lpstr>sofia-pro</vt:lpstr>
      <vt:lpstr>urw-din</vt:lpstr>
      <vt:lpstr>Retrospect</vt:lpstr>
      <vt:lpstr>ASSIGNMENT 1</vt:lpstr>
      <vt:lpstr>Introduction</vt:lpstr>
      <vt:lpstr>Question 1A</vt:lpstr>
      <vt:lpstr>Procedure</vt:lpstr>
      <vt:lpstr>Observation</vt:lpstr>
      <vt:lpstr>Question 1B</vt:lpstr>
      <vt:lpstr>Procedure</vt:lpstr>
      <vt:lpstr>Observation</vt:lpstr>
      <vt:lpstr>Question 2A</vt:lpstr>
      <vt:lpstr>What is Merge Sort</vt:lpstr>
      <vt:lpstr>Merge Sort Algorithm</vt:lpstr>
      <vt:lpstr>Question 2B</vt:lpstr>
      <vt:lpstr>What is Quick Sort</vt:lpstr>
      <vt:lpstr>Quick Sort Algorithm</vt:lpstr>
      <vt:lpstr>Question 3</vt:lpstr>
      <vt:lpstr>Procedure</vt:lpstr>
      <vt:lpstr>Observation for Merge sort</vt:lpstr>
      <vt:lpstr>Observation for Quicksort</vt:lpstr>
      <vt:lpstr>Question 4</vt:lpstr>
      <vt:lpstr>What is a Randomized Algorithm?</vt:lpstr>
      <vt:lpstr>Randomized Quicksort Algorithm</vt:lpstr>
      <vt:lpstr>Working of Randomized Quicksort</vt:lpstr>
      <vt:lpstr>Time Complexity of RQ..</vt:lpstr>
      <vt:lpstr>Procedure</vt:lpstr>
      <vt:lpstr>Observation</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6</cp:revision>
  <dcterms:created xsi:type="dcterms:W3CDTF">2021-04-06T10:54:18Z</dcterms:created>
  <dcterms:modified xsi:type="dcterms:W3CDTF">2021-04-06T19:31:30Z</dcterms:modified>
</cp:coreProperties>
</file>