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311" r:id="rId29"/>
    <p:sldId id="273" r:id="rId30"/>
    <p:sldId id="275" r:id="rId31"/>
    <p:sldId id="263" r:id="rId32"/>
    <p:sldId id="264" r:id="rId33"/>
    <p:sldId id="276" r:id="rId34"/>
    <p:sldId id="267" r:id="rId35"/>
    <p:sldId id="268" r:id="rId36"/>
    <p:sldId id="269" r:id="rId37"/>
    <p:sldId id="270" r:id="rId38"/>
    <p:sldId id="277" r:id="rId39"/>
    <p:sldId id="266" r:id="rId40"/>
    <p:sldId id="278" r:id="rId41"/>
    <p:sldId id="279" r:id="rId42"/>
    <p:sldId id="280" r:id="rId43"/>
    <p:sldId id="281" r:id="rId44"/>
    <p:sldId id="282" r:id="rId45"/>
    <p:sldId id="283" r:id="rId46"/>
    <p:sldId id="284" r:id="rId47"/>
    <p:sldId id="285" r:id="rId48"/>
    <p:sldId id="286" r:id="rId49"/>
    <p:sldId id="287" r:id="rId50"/>
    <p:sldId id="28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1620" dt="2021-04-07T09:43:06.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4660"/>
  </p:normalViewPr>
  <p:slideViewPr>
    <p:cSldViewPr snapToGrid="0">
      <p:cViewPr varScale="1">
        <p:scale>
          <a:sx n="114" d="100"/>
          <a:sy n="114"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custSel addSld delSld modSld sldOrd">
      <pc:chgData name="Abhiroop Mukherjee" userId="5fbc6062963ca2c0" providerId="LiveId" clId="{BA04AB18-81BA-44F6-8A17-E30D392E2E82}" dt="2021-04-07T15:44:48.287" v="1831" actId="20577"/>
      <pc:docMkLst>
        <pc:docMk/>
      </pc:docMkLst>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sldChg chg="modSp add mod">
        <pc:chgData name="Abhiroop Mukherjee" userId="5fbc6062963ca2c0" providerId="LiveId" clId="{BA04AB18-81BA-44F6-8A17-E30D392E2E82}" dt="2021-04-07T15:44:48.287" v="1831" actId="20577"/>
        <pc:sldMkLst>
          <pc:docMk/>
          <pc:sldMk cId="2610173227" sldId="311"/>
        </pc:sldMkLst>
        <pc:spChg chg="mod">
          <ac:chgData name="Abhiroop Mukherjee" userId="5fbc6062963ca2c0" providerId="LiveId" clId="{BA04AB18-81BA-44F6-8A17-E30D392E2E82}" dt="2021-04-07T15:44:31.177" v="1793" actId="20577"/>
          <ac:spMkLst>
            <pc:docMk/>
            <pc:sldMk cId="2610173227" sldId="311"/>
            <ac:spMk id="2" creationId="{A2E81D72-EC99-4091-AA2C-660CCFAC39B6}"/>
          </ac:spMkLst>
        </pc:spChg>
        <pc:spChg chg="mod">
          <ac:chgData name="Abhiroop Mukherjee" userId="5fbc6062963ca2c0" providerId="LiveId" clId="{BA04AB18-81BA-44F6-8A17-E30D392E2E82}" dt="2021-04-07T15:44:48.287" v="1831" actId="20577"/>
          <ac:spMkLst>
            <pc:docMk/>
            <pc:sldMk cId="2610173227" sldId="311"/>
            <ac:spMk id="10" creationId="{B0DBBD15-5CB7-4758-94C6-9FCA6E3AA55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web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Problem and Solution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As we can see in the graphs, the observation between Randomized and Non-Randomized Algorithms are near same as we averaged the observation</a:t>
            </a:r>
          </a:p>
          <a:p>
            <a:r>
              <a:rPr lang="en-US" dirty="0"/>
              <a:t>Solution: </a:t>
            </a:r>
            <a:r>
              <a:rPr lang="en-US"/>
              <a:t>We Test the </a:t>
            </a:r>
            <a:endParaRPr lang="en-IN"/>
          </a:p>
        </p:txBody>
      </p:sp>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7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248</TotalTime>
  <Words>2697</Words>
  <Application>Microsoft Office PowerPoint</Application>
  <PresentationFormat>Widescreen</PresentationFormat>
  <Paragraphs>193</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Problem and Solution</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2021-04-07T15:45:01Z</dcterms:modified>
</cp:coreProperties>
</file>