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3.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4.xml" ContentType="application/vnd.openxmlformats-officedocument.drawingml.diagramData+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71" r:id="rId2"/>
    <p:sldId id="257" r:id="rId3"/>
    <p:sldId id="259" r:id="rId4"/>
    <p:sldId id="260" r:id="rId5"/>
    <p:sldId id="261" r:id="rId6"/>
    <p:sldId id="272" r:id="rId7"/>
    <p:sldId id="258" r:id="rId8"/>
    <p:sldId id="273" r:id="rId9"/>
    <p:sldId id="275" r:id="rId10"/>
    <p:sldId id="263" r:id="rId11"/>
    <p:sldId id="264" r:id="rId12"/>
    <p:sldId id="276" r:id="rId13"/>
    <p:sldId id="267" r:id="rId14"/>
    <p:sldId id="268" r:id="rId15"/>
    <p:sldId id="269" r:id="rId16"/>
    <p:sldId id="270" r:id="rId17"/>
    <p:sldId id="277" r:id="rId18"/>
    <p:sldId id="266" r:id="rId19"/>
    <p:sldId id="278" r:id="rId20"/>
    <p:sldId id="279" r:id="rId21"/>
    <p:sldId id="280" r:id="rId22"/>
    <p:sldId id="281" r:id="rId23"/>
    <p:sldId id="282" r:id="rId24"/>
    <p:sldId id="283" r:id="rId25"/>
    <p:sldId id="284" r:id="rId26"/>
    <p:sldId id="285" r:id="rId27"/>
    <p:sldId id="286" r:id="rId28"/>
    <p:sldId id="287"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4AB18-81BA-44F6-8A17-E30D392E2E82}" v="1328" dt="2021-04-06T14:56:59.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0" autoAdjust="0"/>
    <p:restoredTop sz="94660"/>
  </p:normalViewPr>
  <p:slideViewPr>
    <p:cSldViewPr snapToGrid="0">
      <p:cViewPr varScale="1">
        <p:scale>
          <a:sx n="105" d="100"/>
          <a:sy n="105" d="100"/>
        </p:scale>
        <p:origin x="13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roop Mukherjee" userId="5fbc6062963ca2c0" providerId="LiveId" clId="{BA04AB18-81BA-44F6-8A17-E30D392E2E82}"/>
    <pc:docChg chg="undo redo custSel addSld delSld modSld sldOrd">
      <pc:chgData name="Abhiroop Mukherjee" userId="5fbc6062963ca2c0" providerId="LiveId" clId="{BA04AB18-81BA-44F6-8A17-E30D392E2E82}" dt="2021-04-06T14:57:34.708" v="5621"/>
      <pc:docMkLst>
        <pc:docMk/>
      </pc:docMkLst>
      <pc:sldChg chg="add del">
        <pc:chgData name="Abhiroop Mukherjee" userId="5fbc6062963ca2c0" providerId="LiveId" clId="{BA04AB18-81BA-44F6-8A17-E30D392E2E82}" dt="2021-04-06T12:13:11.354" v="1097" actId="47"/>
        <pc:sldMkLst>
          <pc:docMk/>
          <pc:sldMk cId="2017071395" sldId="256"/>
        </pc:sldMkLst>
      </pc:sldChg>
      <pc:sldChg chg="addSp delSp modSp mod setBg">
        <pc:chgData name="Abhiroop Mukherjee" userId="5fbc6062963ca2c0" providerId="LiveId" clId="{BA04AB18-81BA-44F6-8A17-E30D392E2E82}" dt="2021-04-06T12:36:23.803" v="3108" actId="26606"/>
        <pc:sldMkLst>
          <pc:docMk/>
          <pc:sldMk cId="4239192329" sldId="257"/>
        </pc:sldMkLst>
        <pc:spChg chg="mod">
          <ac:chgData name="Abhiroop Mukherjee" userId="5fbc6062963ca2c0" providerId="LiveId" clId="{BA04AB18-81BA-44F6-8A17-E30D392E2E82}" dt="2021-04-06T12:36:23.803" v="3108" actId="26606"/>
          <ac:spMkLst>
            <pc:docMk/>
            <pc:sldMk cId="4239192329" sldId="257"/>
            <ac:spMk id="2" creationId="{5FE3044E-9604-401E-8287-B8C8BB536344}"/>
          </ac:spMkLst>
        </pc:spChg>
        <pc:spChg chg="mod">
          <ac:chgData name="Abhiroop Mukherjee" userId="5fbc6062963ca2c0" providerId="LiveId" clId="{BA04AB18-81BA-44F6-8A17-E30D392E2E82}" dt="2021-04-06T12:36:23.803" v="3108" actId="26606"/>
          <ac:spMkLst>
            <pc:docMk/>
            <pc:sldMk cId="4239192329" sldId="257"/>
            <ac:spMk id="3" creationId="{0F603280-40D6-4502-989A-156C1552597E}"/>
          </ac:spMkLst>
        </pc:spChg>
        <pc:spChg chg="add del">
          <ac:chgData name="Abhiroop Mukherjee" userId="5fbc6062963ca2c0" providerId="LiveId" clId="{BA04AB18-81BA-44F6-8A17-E30D392E2E82}" dt="2021-04-06T12:36:23.803" v="3108" actId="26606"/>
          <ac:spMkLst>
            <pc:docMk/>
            <pc:sldMk cId="4239192329" sldId="257"/>
            <ac:spMk id="8" creationId="{3741B58E-3B65-4A01-A276-975AB2CF8A08}"/>
          </ac:spMkLst>
        </pc:spChg>
        <pc:spChg chg="add del">
          <ac:chgData name="Abhiroop Mukherjee" userId="5fbc6062963ca2c0" providerId="LiveId" clId="{BA04AB18-81BA-44F6-8A17-E30D392E2E82}" dt="2021-04-06T12:13:19.173" v="1099" actId="26606"/>
          <ac:spMkLst>
            <pc:docMk/>
            <pc:sldMk cId="4239192329" sldId="257"/>
            <ac:spMk id="9" creationId="{990D0034-F768-41E7-85D4-F38C4DE85770}"/>
          </ac:spMkLst>
        </pc:spChg>
        <pc:spChg chg="add del">
          <ac:chgData name="Abhiroop Mukherjee" userId="5fbc6062963ca2c0" providerId="LiveId" clId="{BA04AB18-81BA-44F6-8A17-E30D392E2E82}" dt="2021-04-06T12:36:23.803" v="3108" actId="26606"/>
          <ac:spMkLst>
            <pc:docMk/>
            <pc:sldMk cId="4239192329" sldId="257"/>
            <ac:spMk id="10" creationId="{7AAC67C3-831B-4AB1-A259-DFB839CAFAFC}"/>
          </ac:spMkLst>
        </pc:spChg>
        <pc:spChg chg="add del">
          <ac:chgData name="Abhiroop Mukherjee" userId="5fbc6062963ca2c0" providerId="LiveId" clId="{BA04AB18-81BA-44F6-8A17-E30D392E2E82}" dt="2021-04-06T12:13:19.173" v="1099" actId="26606"/>
          <ac:spMkLst>
            <pc:docMk/>
            <pc:sldMk cId="4239192329" sldId="257"/>
            <ac:spMk id="11" creationId="{C4F7E42D-8B5A-4FC8-81CD-9E60171F7FA8}"/>
          </ac:spMkLst>
        </pc:spChg>
        <pc:spChg chg="add del">
          <ac:chgData name="Abhiroop Mukherjee" userId="5fbc6062963ca2c0" providerId="LiveId" clId="{BA04AB18-81BA-44F6-8A17-E30D392E2E82}" dt="2021-04-06T12:36:23.803" v="3108" actId="26606"/>
          <ac:spMkLst>
            <pc:docMk/>
            <pc:sldMk cId="4239192329" sldId="257"/>
            <ac:spMk id="12" creationId="{054B3F04-9EAC-45C0-B3CE-0387EEA10A0C}"/>
          </ac:spMkLst>
        </pc:spChg>
        <pc:spChg chg="add del">
          <ac:chgData name="Abhiroop Mukherjee" userId="5fbc6062963ca2c0" providerId="LiveId" clId="{BA04AB18-81BA-44F6-8A17-E30D392E2E82}" dt="2021-04-06T12:13:19.173" v="1099" actId="26606"/>
          <ac:spMkLst>
            <pc:docMk/>
            <pc:sldMk cId="4239192329" sldId="257"/>
            <ac:spMk id="13" creationId="{8C04651D-B9F4-4935-A02D-364153FBDF54}"/>
          </ac:spMkLst>
        </pc:spChg>
        <pc:spChg chg="add">
          <ac:chgData name="Abhiroop Mukherjee" userId="5fbc6062963ca2c0" providerId="LiveId" clId="{BA04AB18-81BA-44F6-8A17-E30D392E2E82}" dt="2021-04-06T12:36:23.803" v="3108" actId="26606"/>
          <ac:spMkLst>
            <pc:docMk/>
            <pc:sldMk cId="4239192329" sldId="257"/>
            <ac:spMk id="18" creationId="{311973C2-EB8B-452A-A698-4A252FD3AE28}"/>
          </ac:spMkLst>
        </pc:spChg>
        <pc:spChg chg="add">
          <ac:chgData name="Abhiroop Mukherjee" userId="5fbc6062963ca2c0" providerId="LiveId" clId="{BA04AB18-81BA-44F6-8A17-E30D392E2E82}" dt="2021-04-06T12:36:23.803" v="3108" actId="26606"/>
          <ac:spMkLst>
            <pc:docMk/>
            <pc:sldMk cId="4239192329" sldId="257"/>
            <ac:spMk id="20" creationId="{10162E77-11AD-44A7-84EC-40C59EEFBD2E}"/>
          </ac:spMkLst>
        </pc:spChg>
        <pc:picChg chg="add del">
          <ac:chgData name="Abhiroop Mukherjee" userId="5fbc6062963ca2c0" providerId="LiveId" clId="{BA04AB18-81BA-44F6-8A17-E30D392E2E82}" dt="2021-04-06T12:13:19.173" v="1099" actId="26606"/>
          <ac:picMkLst>
            <pc:docMk/>
            <pc:sldMk cId="4239192329" sldId="257"/>
            <ac:picMk id="5" creationId="{93B9BB99-5471-4665-8911-F2F22CA6F583}"/>
          </ac:picMkLst>
        </pc:picChg>
        <pc:picChg chg="add">
          <ac:chgData name="Abhiroop Mukherjee" userId="5fbc6062963ca2c0" providerId="LiveId" clId="{BA04AB18-81BA-44F6-8A17-E30D392E2E82}" dt="2021-04-06T12:36:23.803" v="3108" actId="26606"/>
          <ac:picMkLst>
            <pc:docMk/>
            <pc:sldMk cId="4239192329" sldId="257"/>
            <ac:picMk id="14" creationId="{A5401174-E511-4482-8CCA-B31A2A782B73}"/>
          </ac:picMkLst>
        </pc:picChg>
        <pc:cxnChg chg="add">
          <ac:chgData name="Abhiroop Mukherjee" userId="5fbc6062963ca2c0" providerId="LiveId" clId="{BA04AB18-81BA-44F6-8A17-E30D392E2E82}" dt="2021-04-06T12:36:23.803" v="3108" actId="26606"/>
          <ac:cxnSpMkLst>
            <pc:docMk/>
            <pc:sldMk cId="4239192329" sldId="257"/>
            <ac:cxnSpMk id="22" creationId="{5AB158E9-1B40-4CD6-95F0-95CA11DF7B7A}"/>
          </ac:cxnSpMkLst>
        </pc:cxnChg>
      </pc:sldChg>
      <pc:sldChg chg="addSp delSp modSp mod setBg">
        <pc:chgData name="Abhiroop Mukherjee" userId="5fbc6062963ca2c0" providerId="LiveId" clId="{BA04AB18-81BA-44F6-8A17-E30D392E2E82}" dt="2021-04-06T12:53:27.054" v="3186" actId="27614"/>
        <pc:sldMkLst>
          <pc:docMk/>
          <pc:sldMk cId="182507904" sldId="258"/>
        </pc:sldMkLst>
        <pc:spChg chg="mod">
          <ac:chgData name="Abhiroop Mukherjee" userId="5fbc6062963ca2c0" providerId="LiveId" clId="{BA04AB18-81BA-44F6-8A17-E30D392E2E82}" dt="2021-04-06T12:53:22.823" v="3185" actId="26606"/>
          <ac:spMkLst>
            <pc:docMk/>
            <pc:sldMk cId="182507904" sldId="258"/>
            <ac:spMk id="2" creationId="{A2E81D72-EC99-4091-AA2C-660CCFAC39B6}"/>
          </ac:spMkLst>
        </pc:spChg>
        <pc:spChg chg="add del">
          <ac:chgData name="Abhiroop Mukherjee" userId="5fbc6062963ca2c0" providerId="LiveId" clId="{BA04AB18-81BA-44F6-8A17-E30D392E2E82}" dt="2021-04-06T12:14:48.688" v="1129" actId="26606"/>
          <ac:spMkLst>
            <pc:docMk/>
            <pc:sldMk cId="182507904" sldId="258"/>
            <ac:spMk id="7" creationId="{284B70D5-875B-433D-BDBD-1522A85D6C1D}"/>
          </ac:spMkLst>
        </pc:spChg>
        <pc:spChg chg="add del">
          <ac:chgData name="Abhiroop Mukherjee" userId="5fbc6062963ca2c0" providerId="LiveId" clId="{BA04AB18-81BA-44F6-8A17-E30D392E2E82}" dt="2021-04-06T11:57:38.548" v="33" actId="26606"/>
          <ac:spMkLst>
            <pc:docMk/>
            <pc:sldMk cId="182507904" sldId="258"/>
            <ac:spMk id="9" creationId="{5ABCDE85-6A47-41C6-B2B6-F35C564E0295}"/>
          </ac:spMkLst>
        </pc:spChg>
        <pc:spChg chg="add mod ord">
          <ac:chgData name="Abhiroop Mukherjee" userId="5fbc6062963ca2c0" providerId="LiveId" clId="{BA04AB18-81BA-44F6-8A17-E30D392E2E82}" dt="2021-04-06T12:53:22.823" v="3185" actId="26606"/>
          <ac:spMkLst>
            <pc:docMk/>
            <pc:sldMk cId="182507904" sldId="258"/>
            <ac:spMk id="10" creationId="{B0DBBD15-5CB7-4758-94C6-9FCA6E3AA552}"/>
          </ac:spMkLst>
        </pc:spChg>
        <pc:spChg chg="add del">
          <ac:chgData name="Abhiroop Mukherjee" userId="5fbc6062963ca2c0" providerId="LiveId" clId="{BA04AB18-81BA-44F6-8A17-E30D392E2E82}" dt="2021-04-06T12:14:48.688" v="1129" actId="26606"/>
          <ac:spMkLst>
            <pc:docMk/>
            <pc:sldMk cId="182507904" sldId="258"/>
            <ac:spMk id="11" creationId="{1E299956-A9E7-4FC1-A0B1-D590CA9730E8}"/>
          </ac:spMkLst>
        </pc:spChg>
        <pc:spChg chg="add del">
          <ac:chgData name="Abhiroop Mukherjee" userId="5fbc6062963ca2c0" providerId="LiveId" clId="{BA04AB18-81BA-44F6-8A17-E30D392E2E82}" dt="2021-04-06T11:57:38.548" v="33" actId="26606"/>
          <ac:spMkLst>
            <pc:docMk/>
            <pc:sldMk cId="182507904" sldId="258"/>
            <ac:spMk id="12" creationId="{284B70D5-875B-433D-BDBD-1522A85D6C1D}"/>
          </ac:spMkLst>
        </pc:spChg>
        <pc:spChg chg="add del">
          <ac:chgData name="Abhiroop Mukherjee" userId="5fbc6062963ca2c0" providerId="LiveId" clId="{BA04AB18-81BA-44F6-8A17-E30D392E2E82}" dt="2021-04-06T12:14:48.688" v="1129" actId="26606"/>
          <ac:spMkLst>
            <pc:docMk/>
            <pc:sldMk cId="182507904" sldId="258"/>
            <ac:spMk id="13" creationId="{17FC539C-B783-4B03-9F9E-D13430F3F64F}"/>
          </ac:spMkLst>
        </pc:spChg>
        <pc:spChg chg="add del">
          <ac:chgData name="Abhiroop Mukherjee" userId="5fbc6062963ca2c0" providerId="LiveId" clId="{BA04AB18-81BA-44F6-8A17-E30D392E2E82}" dt="2021-04-06T12:14:45.163" v="1124" actId="26606"/>
          <ac:spMkLst>
            <pc:docMk/>
            <pc:sldMk cId="182507904" sldId="258"/>
            <ac:spMk id="15" creationId="{284B70D5-875B-433D-BDBD-1522A85D6C1D}"/>
          </ac:spMkLst>
        </pc:spChg>
        <pc:spChg chg="add del">
          <ac:chgData name="Abhiroop Mukherjee" userId="5fbc6062963ca2c0" providerId="LiveId" clId="{BA04AB18-81BA-44F6-8A17-E30D392E2E82}" dt="2021-04-06T11:57:38.548" v="33" actId="26606"/>
          <ac:spMkLst>
            <pc:docMk/>
            <pc:sldMk cId="182507904" sldId="258"/>
            <ac:spMk id="16" creationId="{1E299956-A9E7-4FC1-A0B1-D590CA9730E8}"/>
          </ac:spMkLst>
        </pc:spChg>
        <pc:spChg chg="add del">
          <ac:chgData name="Abhiroop Mukherjee" userId="5fbc6062963ca2c0" providerId="LiveId" clId="{BA04AB18-81BA-44F6-8A17-E30D392E2E82}" dt="2021-04-06T11:57:38.548" v="33" actId="26606"/>
          <ac:spMkLst>
            <pc:docMk/>
            <pc:sldMk cId="182507904" sldId="258"/>
            <ac:spMk id="18" creationId="{17FC539C-B783-4B03-9F9E-D13430F3F64F}"/>
          </ac:spMkLst>
        </pc:spChg>
        <pc:spChg chg="add del">
          <ac:chgData name="Abhiroop Mukherjee" userId="5fbc6062963ca2c0" providerId="LiveId" clId="{BA04AB18-81BA-44F6-8A17-E30D392E2E82}" dt="2021-04-06T12:14:45.163" v="1124" actId="26606"/>
          <ac:spMkLst>
            <pc:docMk/>
            <pc:sldMk cId="182507904" sldId="258"/>
            <ac:spMk id="22" creationId="{1E299956-A9E7-4FC1-A0B1-D590CA9730E8}"/>
          </ac:spMkLst>
        </pc:spChg>
        <pc:spChg chg="add del">
          <ac:chgData name="Abhiroop Mukherjee" userId="5fbc6062963ca2c0" providerId="LiveId" clId="{BA04AB18-81BA-44F6-8A17-E30D392E2E82}" dt="2021-04-06T12:14:45.163" v="1124" actId="26606"/>
          <ac:spMkLst>
            <pc:docMk/>
            <pc:sldMk cId="182507904" sldId="258"/>
            <ac:spMk id="24" creationId="{17FC539C-B783-4B03-9F9E-D13430F3F64F}"/>
          </ac:spMkLst>
        </pc:spChg>
        <pc:spChg chg="add del">
          <ac:chgData name="Abhiroop Mukherjee" userId="5fbc6062963ca2c0" providerId="LiveId" clId="{BA04AB18-81BA-44F6-8A17-E30D392E2E82}" dt="2021-04-06T12:14:48.201" v="1126" actId="26606"/>
          <ac:spMkLst>
            <pc:docMk/>
            <pc:sldMk cId="182507904" sldId="258"/>
            <ac:spMk id="26" creationId="{52ABB703-2B0E-4C3B-B4A2-F3973548E561}"/>
          </ac:spMkLst>
        </pc:spChg>
        <pc:spChg chg="add del">
          <ac:chgData name="Abhiroop Mukherjee" userId="5fbc6062963ca2c0" providerId="LiveId" clId="{BA04AB18-81BA-44F6-8A17-E30D392E2E82}" dt="2021-04-06T12:14:48.201" v="1126" actId="26606"/>
          <ac:spMkLst>
            <pc:docMk/>
            <pc:sldMk cId="182507904" sldId="258"/>
            <ac:spMk id="28" creationId="{E95DA498-D9A2-4DA9-B9DA-B3776E08CF7E}"/>
          </ac:spMkLst>
        </pc:spChg>
        <pc:spChg chg="add del">
          <ac:chgData name="Abhiroop Mukherjee" userId="5fbc6062963ca2c0" providerId="LiveId" clId="{BA04AB18-81BA-44F6-8A17-E30D392E2E82}" dt="2021-04-06T12:14:48.201" v="1126" actId="26606"/>
          <ac:spMkLst>
            <pc:docMk/>
            <pc:sldMk cId="182507904" sldId="258"/>
            <ac:spMk id="29" creationId="{82A73093-4B9D-420D-B17E-52293703A1D4}"/>
          </ac:spMkLst>
        </pc:spChg>
        <pc:spChg chg="add del">
          <ac:chgData name="Abhiroop Mukherjee" userId="5fbc6062963ca2c0" providerId="LiveId" clId="{BA04AB18-81BA-44F6-8A17-E30D392E2E82}" dt="2021-04-06T12:14:48.688" v="1128" actId="26606"/>
          <ac:spMkLst>
            <pc:docMk/>
            <pc:sldMk cId="182507904" sldId="258"/>
            <ac:spMk id="31" creationId="{284B70D5-875B-433D-BDBD-1522A85D6C1D}"/>
          </ac:spMkLst>
        </pc:spChg>
        <pc:spChg chg="add del">
          <ac:chgData name="Abhiroop Mukherjee" userId="5fbc6062963ca2c0" providerId="LiveId" clId="{BA04AB18-81BA-44F6-8A17-E30D392E2E82}" dt="2021-04-06T12:14:48.688" v="1128" actId="26606"/>
          <ac:spMkLst>
            <pc:docMk/>
            <pc:sldMk cId="182507904" sldId="258"/>
            <ac:spMk id="33" creationId="{1E299956-A9E7-4FC1-A0B1-D590CA9730E8}"/>
          </ac:spMkLst>
        </pc:spChg>
        <pc:spChg chg="add del">
          <ac:chgData name="Abhiroop Mukherjee" userId="5fbc6062963ca2c0" providerId="LiveId" clId="{BA04AB18-81BA-44F6-8A17-E30D392E2E82}" dt="2021-04-06T12:14:48.688" v="1128" actId="26606"/>
          <ac:spMkLst>
            <pc:docMk/>
            <pc:sldMk cId="182507904" sldId="258"/>
            <ac:spMk id="34" creationId="{17FC539C-B783-4B03-9F9E-D13430F3F64F}"/>
          </ac:spMkLst>
        </pc:spChg>
        <pc:spChg chg="add del">
          <ac:chgData name="Abhiroop Mukherjee" userId="5fbc6062963ca2c0" providerId="LiveId" clId="{BA04AB18-81BA-44F6-8A17-E30D392E2E82}" dt="2021-04-06T12:32:19.621" v="2736" actId="26606"/>
          <ac:spMkLst>
            <pc:docMk/>
            <pc:sldMk cId="182507904" sldId="258"/>
            <ac:spMk id="36" creationId="{44CC594A-A820-450F-B363-C19201FCFEC6}"/>
          </ac:spMkLst>
        </pc:spChg>
        <pc:spChg chg="add del">
          <ac:chgData name="Abhiroop Mukherjee" userId="5fbc6062963ca2c0" providerId="LiveId" clId="{BA04AB18-81BA-44F6-8A17-E30D392E2E82}" dt="2021-04-06T12:32:19.621" v="2736" actId="26606"/>
          <ac:spMkLst>
            <pc:docMk/>
            <pc:sldMk cId="182507904" sldId="258"/>
            <ac:spMk id="37" creationId="{59FAB3DA-E9ED-4574-ABCC-378BC0FF1BBC}"/>
          </ac:spMkLst>
        </pc:spChg>
        <pc:spChg chg="add del">
          <ac:chgData name="Abhiroop Mukherjee" userId="5fbc6062963ca2c0" providerId="LiveId" clId="{BA04AB18-81BA-44F6-8A17-E30D392E2E82}" dt="2021-04-06T12:32:19.621" v="2736" actId="26606"/>
          <ac:spMkLst>
            <pc:docMk/>
            <pc:sldMk cId="182507904" sldId="258"/>
            <ac:spMk id="38" creationId="{53B8D6B0-55D6-48DC-86D8-FD95D5F118AB}"/>
          </ac:spMkLst>
        </pc:spChg>
        <pc:spChg chg="add del">
          <ac:chgData name="Abhiroop Mukherjee" userId="5fbc6062963ca2c0" providerId="LiveId" clId="{BA04AB18-81BA-44F6-8A17-E30D392E2E82}" dt="2021-04-06T12:53:22.823" v="3185" actId="26606"/>
          <ac:spMkLst>
            <pc:docMk/>
            <pc:sldMk cId="182507904" sldId="258"/>
            <ac:spMk id="43" creationId="{52ABB703-2B0E-4C3B-B4A2-F3973548E561}"/>
          </ac:spMkLst>
        </pc:spChg>
        <pc:spChg chg="add del">
          <ac:chgData name="Abhiroop Mukherjee" userId="5fbc6062963ca2c0" providerId="LiveId" clId="{BA04AB18-81BA-44F6-8A17-E30D392E2E82}" dt="2021-04-06T12:53:22.823" v="3185" actId="26606"/>
          <ac:spMkLst>
            <pc:docMk/>
            <pc:sldMk cId="182507904" sldId="258"/>
            <ac:spMk id="47" creationId="{E95DA498-D9A2-4DA9-B9DA-B3776E08CF7E}"/>
          </ac:spMkLst>
        </pc:spChg>
        <pc:spChg chg="add del">
          <ac:chgData name="Abhiroop Mukherjee" userId="5fbc6062963ca2c0" providerId="LiveId" clId="{BA04AB18-81BA-44F6-8A17-E30D392E2E82}" dt="2021-04-06T12:53:22.823" v="3185" actId="26606"/>
          <ac:spMkLst>
            <pc:docMk/>
            <pc:sldMk cId="182507904" sldId="258"/>
            <ac:spMk id="49" creationId="{82A73093-4B9D-420D-B17E-52293703A1D4}"/>
          </ac:spMkLst>
        </pc:spChg>
        <pc:spChg chg="add">
          <ac:chgData name="Abhiroop Mukherjee" userId="5fbc6062963ca2c0" providerId="LiveId" clId="{BA04AB18-81BA-44F6-8A17-E30D392E2E82}" dt="2021-04-06T12:53:22.823" v="3185" actId="26606"/>
          <ac:spMkLst>
            <pc:docMk/>
            <pc:sldMk cId="182507904" sldId="258"/>
            <ac:spMk id="54" creationId="{284B70D5-875B-433D-BDBD-1522A85D6C1D}"/>
          </ac:spMkLst>
        </pc:spChg>
        <pc:spChg chg="add">
          <ac:chgData name="Abhiroop Mukherjee" userId="5fbc6062963ca2c0" providerId="LiveId" clId="{BA04AB18-81BA-44F6-8A17-E30D392E2E82}" dt="2021-04-06T12:53:22.823" v="3185" actId="26606"/>
          <ac:spMkLst>
            <pc:docMk/>
            <pc:sldMk cId="182507904" sldId="258"/>
            <ac:spMk id="58" creationId="{1E299956-A9E7-4FC1-A0B1-D590CA9730E8}"/>
          </ac:spMkLst>
        </pc:spChg>
        <pc:spChg chg="add">
          <ac:chgData name="Abhiroop Mukherjee" userId="5fbc6062963ca2c0" providerId="LiveId" clId="{BA04AB18-81BA-44F6-8A17-E30D392E2E82}" dt="2021-04-06T12:53:22.823" v="3185" actId="26606"/>
          <ac:spMkLst>
            <pc:docMk/>
            <pc:sldMk cId="182507904" sldId="258"/>
            <ac:spMk id="60" creationId="{17FC539C-B783-4B03-9F9E-D13430F3F64F}"/>
          </ac:spMkLst>
        </pc:spChg>
        <pc:picChg chg="mod ord">
          <ac:chgData name="Abhiroop Mukherjee" userId="5fbc6062963ca2c0" providerId="LiveId" clId="{BA04AB18-81BA-44F6-8A17-E30D392E2E82}" dt="2021-04-06T12:53:27.054" v="3186" actId="27614"/>
          <ac:picMkLst>
            <pc:docMk/>
            <pc:sldMk cId="182507904" sldId="258"/>
            <ac:picMk id="5" creationId="{99059347-F5D1-41F7-B30A-23EE2BA4D650}"/>
          </ac:picMkLst>
        </pc:picChg>
        <pc:cxnChg chg="add del">
          <ac:chgData name="Abhiroop Mukherjee" userId="5fbc6062963ca2c0" providerId="LiveId" clId="{BA04AB18-81BA-44F6-8A17-E30D392E2E82}" dt="2021-04-06T12:14:48.688" v="1129" actId="26606"/>
          <ac:cxnSpMkLst>
            <pc:docMk/>
            <pc:sldMk cId="182507904" sldId="258"/>
            <ac:cxnSpMk id="8" creationId="{C947DF4A-614C-4B4C-8B80-E5B9D8E8CFED}"/>
          </ac:cxnSpMkLst>
        </pc:cxnChg>
        <pc:cxnChg chg="add del">
          <ac:chgData name="Abhiroop Mukherjee" userId="5fbc6062963ca2c0" providerId="LiveId" clId="{BA04AB18-81BA-44F6-8A17-E30D392E2E82}" dt="2021-04-06T11:57:38.548" v="33" actId="26606"/>
          <ac:cxnSpMkLst>
            <pc:docMk/>
            <pc:sldMk cId="182507904" sldId="258"/>
            <ac:cxnSpMk id="14" creationId="{C947DF4A-614C-4B4C-8B80-E5B9D8E8CFED}"/>
          </ac:cxnSpMkLst>
        </pc:cxnChg>
        <pc:cxnChg chg="add del">
          <ac:chgData name="Abhiroop Mukherjee" userId="5fbc6062963ca2c0" providerId="LiveId" clId="{BA04AB18-81BA-44F6-8A17-E30D392E2E82}" dt="2021-04-06T12:14:45.163" v="1124" actId="26606"/>
          <ac:cxnSpMkLst>
            <pc:docMk/>
            <pc:sldMk cId="182507904" sldId="258"/>
            <ac:cxnSpMk id="20" creationId="{C947DF4A-614C-4B4C-8B80-E5B9D8E8CFED}"/>
          </ac:cxnSpMkLst>
        </pc:cxnChg>
        <pc:cxnChg chg="add del">
          <ac:chgData name="Abhiroop Mukherjee" userId="5fbc6062963ca2c0" providerId="LiveId" clId="{BA04AB18-81BA-44F6-8A17-E30D392E2E82}" dt="2021-04-06T12:14:48.201" v="1126" actId="26606"/>
          <ac:cxnSpMkLst>
            <pc:docMk/>
            <pc:sldMk cId="182507904" sldId="258"/>
            <ac:cxnSpMk id="27" creationId="{9C21570E-E159-49A6-9891-FA397B7A92D3}"/>
          </ac:cxnSpMkLst>
        </pc:cxnChg>
        <pc:cxnChg chg="add del">
          <ac:chgData name="Abhiroop Mukherjee" userId="5fbc6062963ca2c0" providerId="LiveId" clId="{BA04AB18-81BA-44F6-8A17-E30D392E2E82}" dt="2021-04-06T12:14:48.688" v="1128" actId="26606"/>
          <ac:cxnSpMkLst>
            <pc:docMk/>
            <pc:sldMk cId="182507904" sldId="258"/>
            <ac:cxnSpMk id="32" creationId="{C947DF4A-614C-4B4C-8B80-E5B9D8E8CFED}"/>
          </ac:cxnSpMkLst>
        </pc:cxnChg>
        <pc:cxnChg chg="add del">
          <ac:chgData name="Abhiroop Mukherjee" userId="5fbc6062963ca2c0" providerId="LiveId" clId="{BA04AB18-81BA-44F6-8A17-E30D392E2E82}" dt="2021-04-06T12:53:22.823" v="3185" actId="26606"/>
          <ac:cxnSpMkLst>
            <pc:docMk/>
            <pc:sldMk cId="182507904" sldId="258"/>
            <ac:cxnSpMk id="45" creationId="{9C21570E-E159-49A6-9891-FA397B7A92D3}"/>
          </ac:cxnSpMkLst>
        </pc:cxnChg>
        <pc:cxnChg chg="add">
          <ac:chgData name="Abhiroop Mukherjee" userId="5fbc6062963ca2c0" providerId="LiveId" clId="{BA04AB18-81BA-44F6-8A17-E30D392E2E82}" dt="2021-04-06T12:53:22.823" v="3185" actId="26606"/>
          <ac:cxnSpMkLst>
            <pc:docMk/>
            <pc:sldMk cId="182507904" sldId="258"/>
            <ac:cxnSpMk id="56" creationId="{C947DF4A-614C-4B4C-8B80-E5B9D8E8CFED}"/>
          </ac:cxnSpMkLst>
        </pc:cxnChg>
      </pc:sldChg>
      <pc:sldChg chg="addSp modSp mod setBg">
        <pc:chgData name="Abhiroop Mukherjee" userId="5fbc6062963ca2c0" providerId="LiveId" clId="{BA04AB18-81BA-44F6-8A17-E30D392E2E82}" dt="2021-04-06T12:13:26.505" v="1101" actId="26606"/>
        <pc:sldMkLst>
          <pc:docMk/>
          <pc:sldMk cId="1348764931" sldId="259"/>
        </pc:sldMkLst>
        <pc:spChg chg="mod ord">
          <ac:chgData name="Abhiroop Mukherjee" userId="5fbc6062963ca2c0" providerId="LiveId" clId="{BA04AB18-81BA-44F6-8A17-E30D392E2E82}" dt="2021-04-06T12:13:26.505" v="1101" actId="26606"/>
          <ac:spMkLst>
            <pc:docMk/>
            <pc:sldMk cId="1348764931" sldId="259"/>
            <ac:spMk id="2" creationId="{09AE7E40-FDFA-4D38-A02B-B969CB6ADF17}"/>
          </ac:spMkLst>
        </pc:spChg>
        <pc:spChg chg="add">
          <ac:chgData name="Abhiroop Mukherjee" userId="5fbc6062963ca2c0" providerId="LiveId" clId="{BA04AB18-81BA-44F6-8A17-E30D392E2E82}" dt="2021-04-06T12:13:26.505" v="1101" actId="26606"/>
          <ac:spMkLst>
            <pc:docMk/>
            <pc:sldMk cId="1348764931" sldId="259"/>
            <ac:spMk id="10" creationId="{4E4490D0-3672-446A-AC12-B4830333BDDD}"/>
          </ac:spMkLst>
        </pc:spChg>
        <pc:spChg chg="add">
          <ac:chgData name="Abhiroop Mukherjee" userId="5fbc6062963ca2c0" providerId="LiveId" clId="{BA04AB18-81BA-44F6-8A17-E30D392E2E82}" dt="2021-04-06T12:13:26.505" v="1101" actId="26606"/>
          <ac:spMkLst>
            <pc:docMk/>
            <pc:sldMk cId="1348764931" sldId="259"/>
            <ac:spMk id="12" creationId="{39CB82C2-DF65-4EC1-8280-F201D50F570B}"/>
          </ac:spMkLst>
        </pc:spChg>
        <pc:spChg chg="add">
          <ac:chgData name="Abhiroop Mukherjee" userId="5fbc6062963ca2c0" providerId="LiveId" clId="{BA04AB18-81BA-44F6-8A17-E30D392E2E82}" dt="2021-04-06T12:13:26.505" v="1101" actId="26606"/>
          <ac:spMkLst>
            <pc:docMk/>
            <pc:sldMk cId="1348764931" sldId="259"/>
            <ac:spMk id="16" creationId="{5A1B47C8-47A0-4A88-8830-6DEA3B5DE392}"/>
          </ac:spMkLst>
        </pc:spChg>
        <pc:spChg chg="add">
          <ac:chgData name="Abhiroop Mukherjee" userId="5fbc6062963ca2c0" providerId="LiveId" clId="{BA04AB18-81BA-44F6-8A17-E30D392E2E82}" dt="2021-04-06T12:13:26.505" v="1101" actId="26606"/>
          <ac:spMkLst>
            <pc:docMk/>
            <pc:sldMk cId="1348764931" sldId="259"/>
            <ac:spMk id="18" creationId="{984BBFDD-E720-4805-A9C8-129FBBF6DD70}"/>
          </ac:spMkLst>
        </pc:spChg>
        <pc:spChg chg="add">
          <ac:chgData name="Abhiroop Mukherjee" userId="5fbc6062963ca2c0" providerId="LiveId" clId="{BA04AB18-81BA-44F6-8A17-E30D392E2E82}" dt="2021-04-06T12:13:26.505" v="1101" actId="26606"/>
          <ac:spMkLst>
            <pc:docMk/>
            <pc:sldMk cId="1348764931" sldId="259"/>
            <ac:spMk id="20" creationId="{5AC4BE46-4A77-42FE-9D15-065CDB2F847C}"/>
          </ac:spMkLst>
        </pc:spChg>
        <pc:picChg chg="mod">
          <ac:chgData name="Abhiroop Mukherjee" userId="5fbc6062963ca2c0" providerId="LiveId" clId="{BA04AB18-81BA-44F6-8A17-E30D392E2E82}" dt="2021-04-06T12:13:26.505" v="1101" actId="26606"/>
          <ac:picMkLst>
            <pc:docMk/>
            <pc:sldMk cId="1348764931" sldId="259"/>
            <ac:picMk id="5" creationId="{9771C469-CC3F-46C4-9154-993AD58B8889}"/>
          </ac:picMkLst>
        </pc:picChg>
        <pc:cxnChg chg="add">
          <ac:chgData name="Abhiroop Mukherjee" userId="5fbc6062963ca2c0" providerId="LiveId" clId="{BA04AB18-81BA-44F6-8A17-E30D392E2E82}" dt="2021-04-06T12:13:26.505" v="1101" actId="26606"/>
          <ac:cxnSpMkLst>
            <pc:docMk/>
            <pc:sldMk cId="1348764931" sldId="259"/>
            <ac:cxnSpMk id="14" creationId="{7E1D4427-852B-4B37-8E76-0E9F1810BA2A}"/>
          </ac:cxnSpMkLst>
        </pc:cxnChg>
      </pc:sldChg>
      <pc:sldChg chg="addSp modSp mod setBg">
        <pc:chgData name="Abhiroop Mukherjee" userId="5fbc6062963ca2c0" providerId="LiveId" clId="{BA04AB18-81BA-44F6-8A17-E30D392E2E82}" dt="2021-04-06T12:13:36.237" v="1108" actId="20577"/>
        <pc:sldMkLst>
          <pc:docMk/>
          <pc:sldMk cId="458177475" sldId="260"/>
        </pc:sldMkLst>
        <pc:spChg chg="mod ord">
          <ac:chgData name="Abhiroop Mukherjee" userId="5fbc6062963ca2c0" providerId="LiveId" clId="{BA04AB18-81BA-44F6-8A17-E30D392E2E82}" dt="2021-04-06T12:13:36.237" v="1108" actId="20577"/>
          <ac:spMkLst>
            <pc:docMk/>
            <pc:sldMk cId="458177475" sldId="260"/>
            <ac:spMk id="2" creationId="{CA1F2246-CB07-4279-AFBE-21A55CF436E0}"/>
          </ac:spMkLst>
        </pc:spChg>
        <pc:spChg chg="add">
          <ac:chgData name="Abhiroop Mukherjee" userId="5fbc6062963ca2c0" providerId="LiveId" clId="{BA04AB18-81BA-44F6-8A17-E30D392E2E82}" dt="2021-04-06T12:13:30.587" v="1102" actId="26606"/>
          <ac:spMkLst>
            <pc:docMk/>
            <pc:sldMk cId="458177475" sldId="260"/>
            <ac:spMk id="10" creationId="{4E4490D0-3672-446A-AC12-B4830333BDDD}"/>
          </ac:spMkLst>
        </pc:spChg>
        <pc:spChg chg="add">
          <ac:chgData name="Abhiroop Mukherjee" userId="5fbc6062963ca2c0" providerId="LiveId" clId="{BA04AB18-81BA-44F6-8A17-E30D392E2E82}" dt="2021-04-06T12:13:30.587" v="1102" actId="26606"/>
          <ac:spMkLst>
            <pc:docMk/>
            <pc:sldMk cId="458177475" sldId="260"/>
            <ac:spMk id="12" creationId="{39CB82C2-DF65-4EC1-8280-F201D50F570B}"/>
          </ac:spMkLst>
        </pc:spChg>
        <pc:spChg chg="add">
          <ac:chgData name="Abhiroop Mukherjee" userId="5fbc6062963ca2c0" providerId="LiveId" clId="{BA04AB18-81BA-44F6-8A17-E30D392E2E82}" dt="2021-04-06T12:13:30.587" v="1102" actId="26606"/>
          <ac:spMkLst>
            <pc:docMk/>
            <pc:sldMk cId="458177475" sldId="260"/>
            <ac:spMk id="16" creationId="{5A1B47C8-47A0-4A88-8830-6DEA3B5DE392}"/>
          </ac:spMkLst>
        </pc:spChg>
        <pc:spChg chg="add">
          <ac:chgData name="Abhiroop Mukherjee" userId="5fbc6062963ca2c0" providerId="LiveId" clId="{BA04AB18-81BA-44F6-8A17-E30D392E2E82}" dt="2021-04-06T12:13:30.587" v="1102" actId="26606"/>
          <ac:spMkLst>
            <pc:docMk/>
            <pc:sldMk cId="458177475" sldId="260"/>
            <ac:spMk id="18" creationId="{984BBFDD-E720-4805-A9C8-129FBBF6DD70}"/>
          </ac:spMkLst>
        </pc:spChg>
        <pc:spChg chg="add">
          <ac:chgData name="Abhiroop Mukherjee" userId="5fbc6062963ca2c0" providerId="LiveId" clId="{BA04AB18-81BA-44F6-8A17-E30D392E2E82}" dt="2021-04-06T12:13:30.587" v="1102" actId="26606"/>
          <ac:spMkLst>
            <pc:docMk/>
            <pc:sldMk cId="458177475" sldId="260"/>
            <ac:spMk id="20" creationId="{5AC4BE46-4A77-42FE-9D15-065CDB2F847C}"/>
          </ac:spMkLst>
        </pc:spChg>
        <pc:picChg chg="mod">
          <ac:chgData name="Abhiroop Mukherjee" userId="5fbc6062963ca2c0" providerId="LiveId" clId="{BA04AB18-81BA-44F6-8A17-E30D392E2E82}" dt="2021-04-06T12:13:30.587" v="1102" actId="26606"/>
          <ac:picMkLst>
            <pc:docMk/>
            <pc:sldMk cId="458177475" sldId="260"/>
            <ac:picMk id="5" creationId="{3BBFB0A8-2EE3-46BB-8715-769F12BC2F24}"/>
          </ac:picMkLst>
        </pc:picChg>
        <pc:cxnChg chg="add">
          <ac:chgData name="Abhiroop Mukherjee" userId="5fbc6062963ca2c0" providerId="LiveId" clId="{BA04AB18-81BA-44F6-8A17-E30D392E2E82}" dt="2021-04-06T12:13:30.587" v="1102" actId="26606"/>
          <ac:cxnSpMkLst>
            <pc:docMk/>
            <pc:sldMk cId="458177475" sldId="260"/>
            <ac:cxnSpMk id="14" creationId="{7E1D4427-852B-4B37-8E76-0E9F1810BA2A}"/>
          </ac:cxnSpMkLst>
        </pc:cxnChg>
      </pc:sldChg>
      <pc:sldChg chg="addSp delSp modSp mod setBg">
        <pc:chgData name="Abhiroop Mukherjee" userId="5fbc6062963ca2c0" providerId="LiveId" clId="{BA04AB18-81BA-44F6-8A17-E30D392E2E82}" dt="2021-04-06T12:14:25.620" v="1122" actId="26606"/>
        <pc:sldMkLst>
          <pc:docMk/>
          <pc:sldMk cId="1563429404" sldId="261"/>
        </pc:sldMkLst>
        <pc:spChg chg="mod">
          <ac:chgData name="Abhiroop Mukherjee" userId="5fbc6062963ca2c0" providerId="LiveId" clId="{BA04AB18-81BA-44F6-8A17-E30D392E2E82}" dt="2021-04-06T12:14:25.620" v="1122" actId="26606"/>
          <ac:spMkLst>
            <pc:docMk/>
            <pc:sldMk cId="1563429404" sldId="261"/>
            <ac:spMk id="2" creationId="{141AB679-0B0C-488A-ADF3-9822F64E68AF}"/>
          </ac:spMkLst>
        </pc:spChg>
        <pc:spChg chg="mod">
          <ac:chgData name="Abhiroop Mukherjee" userId="5fbc6062963ca2c0" providerId="LiveId" clId="{BA04AB18-81BA-44F6-8A17-E30D392E2E82}" dt="2021-04-06T12:14:25.620" v="1122" actId="26606"/>
          <ac:spMkLst>
            <pc:docMk/>
            <pc:sldMk cId="1563429404" sldId="261"/>
            <ac:spMk id="3" creationId="{6113B4ED-85B2-4975-8C6F-A4A314F6C09F}"/>
          </ac:spMkLst>
        </pc:spChg>
        <pc:spChg chg="add del">
          <ac:chgData name="Abhiroop Mukherjee" userId="5fbc6062963ca2c0" providerId="LiveId" clId="{BA04AB18-81BA-44F6-8A17-E30D392E2E82}" dt="2021-04-06T12:14:25.620" v="1122" actId="26606"/>
          <ac:spMkLst>
            <pc:docMk/>
            <pc:sldMk cId="1563429404" sldId="261"/>
            <ac:spMk id="8" creationId="{3741B58E-3B65-4A01-A276-975AB2CF8A08}"/>
          </ac:spMkLst>
        </pc:spChg>
        <pc:spChg chg="add del">
          <ac:chgData name="Abhiroop Mukherjee" userId="5fbc6062963ca2c0" providerId="LiveId" clId="{BA04AB18-81BA-44F6-8A17-E30D392E2E82}" dt="2021-04-06T12:14:25.620" v="1122" actId="26606"/>
          <ac:spMkLst>
            <pc:docMk/>
            <pc:sldMk cId="1563429404" sldId="261"/>
            <ac:spMk id="10" creationId="{7AAC67C3-831B-4AB1-A259-DFB839CAFAFC}"/>
          </ac:spMkLst>
        </pc:spChg>
        <pc:spChg chg="add del">
          <ac:chgData name="Abhiroop Mukherjee" userId="5fbc6062963ca2c0" providerId="LiveId" clId="{BA04AB18-81BA-44F6-8A17-E30D392E2E82}" dt="2021-04-06T12:14:25.620" v="1122" actId="26606"/>
          <ac:spMkLst>
            <pc:docMk/>
            <pc:sldMk cId="1563429404" sldId="261"/>
            <ac:spMk id="12" creationId="{054B3F04-9EAC-45C0-B3CE-0387EEA10A0C}"/>
          </ac:spMkLst>
        </pc:spChg>
        <pc:spChg chg="add del">
          <ac:chgData name="Abhiroop Mukherjee" userId="5fbc6062963ca2c0" providerId="LiveId" clId="{BA04AB18-81BA-44F6-8A17-E30D392E2E82}" dt="2021-04-06T12:14:25.605" v="1121" actId="26606"/>
          <ac:spMkLst>
            <pc:docMk/>
            <pc:sldMk cId="1563429404" sldId="261"/>
            <ac:spMk id="18" creationId="{311973C2-EB8B-452A-A698-4A252FD3AE28}"/>
          </ac:spMkLst>
        </pc:spChg>
        <pc:spChg chg="add del">
          <ac:chgData name="Abhiroop Mukherjee" userId="5fbc6062963ca2c0" providerId="LiveId" clId="{BA04AB18-81BA-44F6-8A17-E30D392E2E82}" dt="2021-04-06T12:14:25.605" v="1121" actId="26606"/>
          <ac:spMkLst>
            <pc:docMk/>
            <pc:sldMk cId="1563429404" sldId="261"/>
            <ac:spMk id="20" creationId="{10162E77-11AD-44A7-84EC-40C59EEFBD2E}"/>
          </ac:spMkLst>
        </pc:spChg>
        <pc:spChg chg="add">
          <ac:chgData name="Abhiroop Mukherjee" userId="5fbc6062963ca2c0" providerId="LiveId" clId="{BA04AB18-81BA-44F6-8A17-E30D392E2E82}" dt="2021-04-06T12:14:25.620" v="1122" actId="26606"/>
          <ac:spMkLst>
            <pc:docMk/>
            <pc:sldMk cId="1563429404" sldId="261"/>
            <ac:spMk id="24" creationId="{990D0034-F768-41E7-85D4-F38C4DE85770}"/>
          </ac:spMkLst>
        </pc:spChg>
        <pc:spChg chg="add">
          <ac:chgData name="Abhiroop Mukherjee" userId="5fbc6062963ca2c0" providerId="LiveId" clId="{BA04AB18-81BA-44F6-8A17-E30D392E2E82}" dt="2021-04-06T12:14:25.620" v="1122" actId="26606"/>
          <ac:spMkLst>
            <pc:docMk/>
            <pc:sldMk cId="1563429404" sldId="261"/>
            <ac:spMk id="25" creationId="{C4F7E42D-8B5A-4FC8-81CD-9E60171F7FA8}"/>
          </ac:spMkLst>
        </pc:spChg>
        <pc:spChg chg="add">
          <ac:chgData name="Abhiroop Mukherjee" userId="5fbc6062963ca2c0" providerId="LiveId" clId="{BA04AB18-81BA-44F6-8A17-E30D392E2E82}" dt="2021-04-06T12:14:25.620" v="1122" actId="26606"/>
          <ac:spMkLst>
            <pc:docMk/>
            <pc:sldMk cId="1563429404" sldId="261"/>
            <ac:spMk id="27" creationId="{8C04651D-B9F4-4935-A02D-364153FBDF54}"/>
          </ac:spMkLst>
        </pc:spChg>
        <pc:picChg chg="add del">
          <ac:chgData name="Abhiroop Mukherjee" userId="5fbc6062963ca2c0" providerId="LiveId" clId="{BA04AB18-81BA-44F6-8A17-E30D392E2E82}" dt="2021-04-06T12:14:25.605" v="1121" actId="26606"/>
          <ac:picMkLst>
            <pc:docMk/>
            <pc:sldMk cId="1563429404" sldId="261"/>
            <ac:picMk id="14" creationId="{77BEFEF4-C707-4D1F-A939-2820670F7038}"/>
          </ac:picMkLst>
        </pc:picChg>
        <pc:picChg chg="add">
          <ac:chgData name="Abhiroop Mukherjee" userId="5fbc6062963ca2c0" providerId="LiveId" clId="{BA04AB18-81BA-44F6-8A17-E30D392E2E82}" dt="2021-04-06T12:14:25.620" v="1122" actId="26606"/>
          <ac:picMkLst>
            <pc:docMk/>
            <pc:sldMk cId="1563429404" sldId="261"/>
            <ac:picMk id="26" creationId="{A91F90C8-7CF8-4115-B32E-899F6DA1DF09}"/>
          </ac:picMkLst>
        </pc:picChg>
        <pc:cxnChg chg="add del">
          <ac:chgData name="Abhiroop Mukherjee" userId="5fbc6062963ca2c0" providerId="LiveId" clId="{BA04AB18-81BA-44F6-8A17-E30D392E2E82}" dt="2021-04-06T12:14:25.605" v="1121" actId="26606"/>
          <ac:cxnSpMkLst>
            <pc:docMk/>
            <pc:sldMk cId="1563429404" sldId="261"/>
            <ac:cxnSpMk id="22" creationId="{5AB158E9-1B40-4CD6-95F0-95CA11DF7B7A}"/>
          </ac:cxnSpMkLst>
        </pc:cxnChg>
      </pc:sldChg>
      <pc:sldChg chg="modSp del mod">
        <pc:chgData name="Abhiroop Mukherjee" userId="5fbc6062963ca2c0" providerId="LiveId" clId="{BA04AB18-81BA-44F6-8A17-E30D392E2E82}" dt="2021-04-06T12:27:22.728" v="2245" actId="47"/>
        <pc:sldMkLst>
          <pc:docMk/>
          <pc:sldMk cId="152758234" sldId="262"/>
        </pc:sldMkLst>
        <pc:spChg chg="mod">
          <ac:chgData name="Abhiroop Mukherjee" userId="5fbc6062963ca2c0" providerId="LiveId" clId="{BA04AB18-81BA-44F6-8A17-E30D392E2E82}" dt="2021-04-06T12:10:42.915" v="968" actId="20577"/>
          <ac:spMkLst>
            <pc:docMk/>
            <pc:sldMk cId="152758234" sldId="262"/>
            <ac:spMk id="2" creationId="{2B6D9647-1716-485B-B441-DEA798F9B0EE}"/>
          </ac:spMkLst>
        </pc:spChg>
        <pc:spChg chg="mod">
          <ac:chgData name="Abhiroop Mukherjee" userId="5fbc6062963ca2c0" providerId="LiveId" clId="{BA04AB18-81BA-44F6-8A17-E30D392E2E82}" dt="2021-04-06T12:10:45.531" v="969" actId="20577"/>
          <ac:spMkLst>
            <pc:docMk/>
            <pc:sldMk cId="152758234" sldId="262"/>
            <ac:spMk id="3" creationId="{2A6E57D0-0956-4BAC-8F7B-CE33E8CC09F5}"/>
          </ac:spMkLst>
        </pc:spChg>
      </pc:sldChg>
      <pc:sldChg chg="addSp delSp modSp mod setBg">
        <pc:chgData name="Abhiroop Mukherjee" userId="5fbc6062963ca2c0" providerId="LiveId" clId="{BA04AB18-81BA-44F6-8A17-E30D392E2E82}" dt="2021-04-06T12:33:48.970" v="2953" actId="20577"/>
        <pc:sldMkLst>
          <pc:docMk/>
          <pc:sldMk cId="3232898989" sldId="263"/>
        </pc:sldMkLst>
        <pc:spChg chg="mod">
          <ac:chgData name="Abhiroop Mukherjee" userId="5fbc6062963ca2c0" providerId="LiveId" clId="{BA04AB18-81BA-44F6-8A17-E30D392E2E82}" dt="2021-04-06T12:32:25.978" v="2737" actId="26606"/>
          <ac:spMkLst>
            <pc:docMk/>
            <pc:sldMk cId="3232898989" sldId="263"/>
            <ac:spMk id="2" creationId="{6601A21F-EC20-448F-BB0A-CBF3B5067773}"/>
          </ac:spMkLst>
        </pc:spChg>
        <pc:spChg chg="add del">
          <ac:chgData name="Abhiroop Mukherjee" userId="5fbc6062963ca2c0" providerId="LiveId" clId="{BA04AB18-81BA-44F6-8A17-E30D392E2E82}" dt="2021-04-06T12:32:02.301" v="2732" actId="26606"/>
          <ac:spMkLst>
            <pc:docMk/>
            <pc:sldMk cId="3232898989" sldId="263"/>
            <ac:spMk id="9" creationId="{384BCEAC-BB39-4776-B7A5-5C0F0BD63573}"/>
          </ac:spMkLst>
        </pc:spChg>
        <pc:spChg chg="add del">
          <ac:chgData name="Abhiroop Mukherjee" userId="5fbc6062963ca2c0" providerId="LiveId" clId="{BA04AB18-81BA-44F6-8A17-E30D392E2E82}" dt="2021-04-06T12:31:58.719" v="2730" actId="26606"/>
          <ac:spMkLst>
            <pc:docMk/>
            <pc:sldMk cId="3232898989" sldId="263"/>
            <ac:spMk id="10" creationId="{4E4490D0-3672-446A-AC12-B4830333BDDD}"/>
          </ac:spMkLst>
        </pc:spChg>
        <pc:spChg chg="add del">
          <ac:chgData name="Abhiroop Mukherjee" userId="5fbc6062963ca2c0" providerId="LiveId" clId="{BA04AB18-81BA-44F6-8A17-E30D392E2E82}" dt="2021-04-06T12:31:58.719" v="2730" actId="26606"/>
          <ac:spMkLst>
            <pc:docMk/>
            <pc:sldMk cId="3232898989" sldId="263"/>
            <ac:spMk id="12" creationId="{39CB82C2-DF65-4EC1-8280-F201D50F570B}"/>
          </ac:spMkLst>
        </pc:spChg>
        <pc:spChg chg="add del">
          <ac:chgData name="Abhiroop Mukherjee" userId="5fbc6062963ca2c0" providerId="LiveId" clId="{BA04AB18-81BA-44F6-8A17-E30D392E2E82}" dt="2021-04-06T12:31:58.719" v="2730" actId="26606"/>
          <ac:spMkLst>
            <pc:docMk/>
            <pc:sldMk cId="3232898989" sldId="263"/>
            <ac:spMk id="16" creationId="{FA4CD5CB-D209-4D70-8CA4-629731C59219}"/>
          </ac:spMkLst>
        </pc:spChg>
        <pc:spChg chg="add del">
          <ac:chgData name="Abhiroop Mukherjee" userId="5fbc6062963ca2c0" providerId="LiveId" clId="{BA04AB18-81BA-44F6-8A17-E30D392E2E82}" dt="2021-04-06T12:31:58.719" v="2730" actId="26606"/>
          <ac:spMkLst>
            <pc:docMk/>
            <pc:sldMk cId="3232898989" sldId="263"/>
            <ac:spMk id="20" creationId="{B4C27B90-DF2B-4D00-BA07-18ED774CD2F1}"/>
          </ac:spMkLst>
        </pc:spChg>
        <pc:spChg chg="add del">
          <ac:chgData name="Abhiroop Mukherjee" userId="5fbc6062963ca2c0" providerId="LiveId" clId="{BA04AB18-81BA-44F6-8A17-E30D392E2E82}" dt="2021-04-06T12:31:58.719" v="2730" actId="26606"/>
          <ac:spMkLst>
            <pc:docMk/>
            <pc:sldMk cId="3232898989" sldId="263"/>
            <ac:spMk id="22" creationId="{593ACC25-C262-417A-8AA9-0641C772BDB6}"/>
          </ac:spMkLst>
        </pc:spChg>
        <pc:spChg chg="add del">
          <ac:chgData name="Abhiroop Mukherjee" userId="5fbc6062963ca2c0" providerId="LiveId" clId="{BA04AB18-81BA-44F6-8A17-E30D392E2E82}" dt="2021-04-06T12:32:02.301" v="2732" actId="26606"/>
          <ac:spMkLst>
            <pc:docMk/>
            <pc:sldMk cId="3232898989" sldId="263"/>
            <ac:spMk id="24" creationId="{990D0034-F768-41E7-85D4-F38C4DE85770}"/>
          </ac:spMkLst>
        </pc:spChg>
        <pc:spChg chg="add del">
          <ac:chgData name="Abhiroop Mukherjee" userId="5fbc6062963ca2c0" providerId="LiveId" clId="{BA04AB18-81BA-44F6-8A17-E30D392E2E82}" dt="2021-04-06T12:32:02.301" v="2732" actId="26606"/>
          <ac:spMkLst>
            <pc:docMk/>
            <pc:sldMk cId="3232898989" sldId="263"/>
            <ac:spMk id="25" creationId="{C4F7E42D-8B5A-4FC8-81CD-9E60171F7FA8}"/>
          </ac:spMkLst>
        </pc:spChg>
        <pc:spChg chg="add del">
          <ac:chgData name="Abhiroop Mukherjee" userId="5fbc6062963ca2c0" providerId="LiveId" clId="{BA04AB18-81BA-44F6-8A17-E30D392E2E82}" dt="2021-04-06T12:32:02.301" v="2732" actId="26606"/>
          <ac:spMkLst>
            <pc:docMk/>
            <pc:sldMk cId="3232898989" sldId="263"/>
            <ac:spMk id="26" creationId="{8C04651D-B9F4-4935-A02D-364153FBDF54}"/>
          </ac:spMkLst>
        </pc:spChg>
        <pc:spChg chg="add del">
          <ac:chgData name="Abhiroop Mukherjee" userId="5fbc6062963ca2c0" providerId="LiveId" clId="{BA04AB18-81BA-44F6-8A17-E30D392E2E82}" dt="2021-04-06T12:32:11.451" v="2735" actId="26606"/>
          <ac:spMkLst>
            <pc:docMk/>
            <pc:sldMk cId="3232898989" sldId="263"/>
            <ac:spMk id="28" creationId="{4E4490D0-3672-446A-AC12-B4830333BDDD}"/>
          </ac:spMkLst>
        </pc:spChg>
        <pc:spChg chg="add del">
          <ac:chgData name="Abhiroop Mukherjee" userId="5fbc6062963ca2c0" providerId="LiveId" clId="{BA04AB18-81BA-44F6-8A17-E30D392E2E82}" dt="2021-04-06T12:32:11.451" v="2735" actId="26606"/>
          <ac:spMkLst>
            <pc:docMk/>
            <pc:sldMk cId="3232898989" sldId="263"/>
            <ac:spMk id="29" creationId="{39CB82C2-DF65-4EC1-8280-F201D50F570B}"/>
          </ac:spMkLst>
        </pc:spChg>
        <pc:spChg chg="add del">
          <ac:chgData name="Abhiroop Mukherjee" userId="5fbc6062963ca2c0" providerId="LiveId" clId="{BA04AB18-81BA-44F6-8A17-E30D392E2E82}" dt="2021-04-06T12:32:11.451" v="2735" actId="26606"/>
          <ac:spMkLst>
            <pc:docMk/>
            <pc:sldMk cId="3232898989" sldId="263"/>
            <ac:spMk id="31" creationId="{FA4CD5CB-D209-4D70-8CA4-629731C59219}"/>
          </ac:spMkLst>
        </pc:spChg>
        <pc:spChg chg="add del">
          <ac:chgData name="Abhiroop Mukherjee" userId="5fbc6062963ca2c0" providerId="LiveId" clId="{BA04AB18-81BA-44F6-8A17-E30D392E2E82}" dt="2021-04-06T12:32:11.451" v="2735" actId="26606"/>
          <ac:spMkLst>
            <pc:docMk/>
            <pc:sldMk cId="3232898989" sldId="263"/>
            <ac:spMk id="33" creationId="{B4C27B90-DF2B-4D00-BA07-18ED774CD2F1}"/>
          </ac:spMkLst>
        </pc:spChg>
        <pc:spChg chg="add del">
          <ac:chgData name="Abhiroop Mukherjee" userId="5fbc6062963ca2c0" providerId="LiveId" clId="{BA04AB18-81BA-44F6-8A17-E30D392E2E82}" dt="2021-04-06T12:32:11.451" v="2735" actId="26606"/>
          <ac:spMkLst>
            <pc:docMk/>
            <pc:sldMk cId="3232898989" sldId="263"/>
            <ac:spMk id="34" creationId="{593ACC25-C262-417A-8AA9-0641C772BDB6}"/>
          </ac:spMkLst>
        </pc:spChg>
        <pc:spChg chg="add mod ord">
          <ac:chgData name="Abhiroop Mukherjee" userId="5fbc6062963ca2c0" providerId="LiveId" clId="{BA04AB18-81BA-44F6-8A17-E30D392E2E82}" dt="2021-04-06T12:33:48.970" v="2953" actId="20577"/>
          <ac:spMkLst>
            <pc:docMk/>
            <pc:sldMk cId="3232898989" sldId="263"/>
            <ac:spMk id="38" creationId="{8459FDD1-3BEF-4EF5-80CC-3D5238454933}"/>
          </ac:spMkLst>
        </pc:spChg>
        <pc:spChg chg="add del">
          <ac:chgData name="Abhiroop Mukherjee" userId="5fbc6062963ca2c0" providerId="LiveId" clId="{BA04AB18-81BA-44F6-8A17-E30D392E2E82}" dt="2021-04-06T12:32:25.978" v="2737" actId="26606"/>
          <ac:spMkLst>
            <pc:docMk/>
            <pc:sldMk cId="3232898989" sldId="263"/>
            <ac:spMk id="41" creationId="{44CC594A-A820-450F-B363-C19201FCFEC6}"/>
          </ac:spMkLst>
        </pc:spChg>
        <pc:spChg chg="add del">
          <ac:chgData name="Abhiroop Mukherjee" userId="5fbc6062963ca2c0" providerId="LiveId" clId="{BA04AB18-81BA-44F6-8A17-E30D392E2E82}" dt="2021-04-06T12:32:25.978" v="2737" actId="26606"/>
          <ac:spMkLst>
            <pc:docMk/>
            <pc:sldMk cId="3232898989" sldId="263"/>
            <ac:spMk id="43" creationId="{59FAB3DA-E9ED-4574-ABCC-378BC0FF1BBC}"/>
          </ac:spMkLst>
        </pc:spChg>
        <pc:spChg chg="add del">
          <ac:chgData name="Abhiroop Mukherjee" userId="5fbc6062963ca2c0" providerId="LiveId" clId="{BA04AB18-81BA-44F6-8A17-E30D392E2E82}" dt="2021-04-06T12:32:25.978" v="2737" actId="26606"/>
          <ac:spMkLst>
            <pc:docMk/>
            <pc:sldMk cId="3232898989" sldId="263"/>
            <ac:spMk id="45" creationId="{53B8D6B0-55D6-48DC-86D8-FD95D5F118AB}"/>
          </ac:spMkLst>
        </pc:spChg>
        <pc:spChg chg="add">
          <ac:chgData name="Abhiroop Mukherjee" userId="5fbc6062963ca2c0" providerId="LiveId" clId="{BA04AB18-81BA-44F6-8A17-E30D392E2E82}" dt="2021-04-06T12:32:25.978" v="2737" actId="26606"/>
          <ac:spMkLst>
            <pc:docMk/>
            <pc:sldMk cId="3232898989" sldId="263"/>
            <ac:spMk id="50" creationId="{284B70D5-875B-433D-BDBD-1522A85D6C1D}"/>
          </ac:spMkLst>
        </pc:spChg>
        <pc:spChg chg="add">
          <ac:chgData name="Abhiroop Mukherjee" userId="5fbc6062963ca2c0" providerId="LiveId" clId="{BA04AB18-81BA-44F6-8A17-E30D392E2E82}" dt="2021-04-06T12:32:25.978" v="2737" actId="26606"/>
          <ac:spMkLst>
            <pc:docMk/>
            <pc:sldMk cId="3232898989" sldId="263"/>
            <ac:spMk id="54" creationId="{1E299956-A9E7-4FC1-A0B1-D590CA9730E8}"/>
          </ac:spMkLst>
        </pc:spChg>
        <pc:spChg chg="add">
          <ac:chgData name="Abhiroop Mukherjee" userId="5fbc6062963ca2c0" providerId="LiveId" clId="{BA04AB18-81BA-44F6-8A17-E30D392E2E82}" dt="2021-04-06T12:32:25.978" v="2737" actId="26606"/>
          <ac:spMkLst>
            <pc:docMk/>
            <pc:sldMk cId="3232898989" sldId="263"/>
            <ac:spMk id="56" creationId="{17FC539C-B783-4B03-9F9E-D13430F3F64F}"/>
          </ac:spMkLst>
        </pc:spChg>
        <pc:picChg chg="mod">
          <ac:chgData name="Abhiroop Mukherjee" userId="5fbc6062963ca2c0" providerId="LiveId" clId="{BA04AB18-81BA-44F6-8A17-E30D392E2E82}" dt="2021-04-06T12:32:25.978" v="2737" actId="26606"/>
          <ac:picMkLst>
            <pc:docMk/>
            <pc:sldMk cId="3232898989" sldId="263"/>
            <ac:picMk id="5" creationId="{62BA1612-2B79-4CA5-A537-9B08501E3E45}"/>
          </ac:picMkLst>
        </pc:picChg>
        <pc:cxnChg chg="add del">
          <ac:chgData name="Abhiroop Mukherjee" userId="5fbc6062963ca2c0" providerId="LiveId" clId="{BA04AB18-81BA-44F6-8A17-E30D392E2E82}" dt="2021-04-06T12:31:58.719" v="2730" actId="26606"/>
          <ac:cxnSpMkLst>
            <pc:docMk/>
            <pc:sldMk cId="3232898989" sldId="263"/>
            <ac:cxnSpMk id="14" creationId="{7E1D4427-852B-4B37-8E76-0E9F1810BA2A}"/>
          </ac:cxnSpMkLst>
        </pc:cxnChg>
        <pc:cxnChg chg="add del">
          <ac:chgData name="Abhiroop Mukherjee" userId="5fbc6062963ca2c0" providerId="LiveId" clId="{BA04AB18-81BA-44F6-8A17-E30D392E2E82}" dt="2021-04-06T12:31:58.719" v="2730" actId="26606"/>
          <ac:cxnSpMkLst>
            <pc:docMk/>
            <pc:sldMk cId="3232898989" sldId="263"/>
            <ac:cxnSpMk id="18" creationId="{5C6A2BAE-B461-4B55-8E1F-0722ABDD1393}"/>
          </ac:cxnSpMkLst>
        </pc:cxnChg>
        <pc:cxnChg chg="add del">
          <ac:chgData name="Abhiroop Mukherjee" userId="5fbc6062963ca2c0" providerId="LiveId" clId="{BA04AB18-81BA-44F6-8A17-E30D392E2E82}" dt="2021-04-06T12:32:11.451" v="2735" actId="26606"/>
          <ac:cxnSpMkLst>
            <pc:docMk/>
            <pc:sldMk cId="3232898989" sldId="263"/>
            <ac:cxnSpMk id="30" creationId="{7E1D4427-852B-4B37-8E76-0E9F1810BA2A}"/>
          </ac:cxnSpMkLst>
        </pc:cxnChg>
        <pc:cxnChg chg="add del">
          <ac:chgData name="Abhiroop Mukherjee" userId="5fbc6062963ca2c0" providerId="LiveId" clId="{BA04AB18-81BA-44F6-8A17-E30D392E2E82}" dt="2021-04-06T12:32:11.451" v="2735" actId="26606"/>
          <ac:cxnSpMkLst>
            <pc:docMk/>
            <pc:sldMk cId="3232898989" sldId="263"/>
            <ac:cxnSpMk id="32" creationId="{5C6A2BAE-B461-4B55-8E1F-0722ABDD1393}"/>
          </ac:cxnSpMkLst>
        </pc:cxnChg>
        <pc:cxnChg chg="add">
          <ac:chgData name="Abhiroop Mukherjee" userId="5fbc6062963ca2c0" providerId="LiveId" clId="{BA04AB18-81BA-44F6-8A17-E30D392E2E82}" dt="2021-04-06T12:32:25.978" v="2737" actId="26606"/>
          <ac:cxnSpMkLst>
            <pc:docMk/>
            <pc:sldMk cId="3232898989" sldId="263"/>
            <ac:cxnSpMk id="52" creationId="{C947DF4A-614C-4B4C-8B80-E5B9D8E8CFED}"/>
          </ac:cxnSpMkLst>
        </pc:cxnChg>
      </pc:sldChg>
      <pc:sldChg chg="addSp delSp modSp mod setBg">
        <pc:chgData name="Abhiroop Mukherjee" userId="5fbc6062963ca2c0" providerId="LiveId" clId="{BA04AB18-81BA-44F6-8A17-E30D392E2E82}" dt="2021-04-06T12:34:43.635" v="3034" actId="20577"/>
        <pc:sldMkLst>
          <pc:docMk/>
          <pc:sldMk cId="162693734" sldId="264"/>
        </pc:sldMkLst>
        <pc:spChg chg="mod">
          <ac:chgData name="Abhiroop Mukherjee" userId="5fbc6062963ca2c0" providerId="LiveId" clId="{BA04AB18-81BA-44F6-8A17-E30D392E2E82}" dt="2021-04-06T12:33:54.238" v="2954" actId="26606"/>
          <ac:spMkLst>
            <pc:docMk/>
            <pc:sldMk cId="162693734" sldId="264"/>
            <ac:spMk id="2" creationId="{599A5827-52EB-4503-B93E-93FDF28C294E}"/>
          </ac:spMkLst>
        </pc:spChg>
        <pc:spChg chg="add del">
          <ac:chgData name="Abhiroop Mukherjee" userId="5fbc6062963ca2c0" providerId="LiveId" clId="{BA04AB18-81BA-44F6-8A17-E30D392E2E82}" dt="2021-04-06T12:33:54.238" v="2954" actId="26606"/>
          <ac:spMkLst>
            <pc:docMk/>
            <pc:sldMk cId="162693734" sldId="264"/>
            <ac:spMk id="10" creationId="{4E4490D0-3672-446A-AC12-B4830333BDDD}"/>
          </ac:spMkLst>
        </pc:spChg>
        <pc:spChg chg="add del">
          <ac:chgData name="Abhiroop Mukherjee" userId="5fbc6062963ca2c0" providerId="LiveId" clId="{BA04AB18-81BA-44F6-8A17-E30D392E2E82}" dt="2021-04-06T12:33:54.238" v="2954" actId="26606"/>
          <ac:spMkLst>
            <pc:docMk/>
            <pc:sldMk cId="162693734" sldId="264"/>
            <ac:spMk id="12" creationId="{39CB82C2-DF65-4EC1-8280-F201D50F570B}"/>
          </ac:spMkLst>
        </pc:spChg>
        <pc:spChg chg="add del">
          <ac:chgData name="Abhiroop Mukherjee" userId="5fbc6062963ca2c0" providerId="LiveId" clId="{BA04AB18-81BA-44F6-8A17-E30D392E2E82}" dt="2021-04-06T12:33:54.238" v="2954" actId="26606"/>
          <ac:spMkLst>
            <pc:docMk/>
            <pc:sldMk cId="162693734" sldId="264"/>
            <ac:spMk id="16" creationId="{FA4CD5CB-D209-4D70-8CA4-629731C59219}"/>
          </ac:spMkLst>
        </pc:spChg>
        <pc:spChg chg="add del">
          <ac:chgData name="Abhiroop Mukherjee" userId="5fbc6062963ca2c0" providerId="LiveId" clId="{BA04AB18-81BA-44F6-8A17-E30D392E2E82}" dt="2021-04-06T12:33:54.238" v="2954" actId="26606"/>
          <ac:spMkLst>
            <pc:docMk/>
            <pc:sldMk cId="162693734" sldId="264"/>
            <ac:spMk id="20" creationId="{B4C27B90-DF2B-4D00-BA07-18ED774CD2F1}"/>
          </ac:spMkLst>
        </pc:spChg>
        <pc:spChg chg="add del">
          <ac:chgData name="Abhiroop Mukherjee" userId="5fbc6062963ca2c0" providerId="LiveId" clId="{BA04AB18-81BA-44F6-8A17-E30D392E2E82}" dt="2021-04-06T12:33:54.238" v="2954" actId="26606"/>
          <ac:spMkLst>
            <pc:docMk/>
            <pc:sldMk cId="162693734" sldId="264"/>
            <ac:spMk id="22" creationId="{593ACC25-C262-417A-8AA9-0641C772BDB6}"/>
          </ac:spMkLst>
        </pc:spChg>
        <pc:spChg chg="add mod">
          <ac:chgData name="Abhiroop Mukherjee" userId="5fbc6062963ca2c0" providerId="LiveId" clId="{BA04AB18-81BA-44F6-8A17-E30D392E2E82}" dt="2021-04-06T12:34:43.635" v="3034" actId="20577"/>
          <ac:spMkLst>
            <pc:docMk/>
            <pc:sldMk cId="162693734" sldId="264"/>
            <ac:spMk id="26" creationId="{EB8091F3-6CBE-47DB-8651-DD9C298B089F}"/>
          </ac:spMkLst>
        </pc:spChg>
        <pc:spChg chg="add">
          <ac:chgData name="Abhiroop Mukherjee" userId="5fbc6062963ca2c0" providerId="LiveId" clId="{BA04AB18-81BA-44F6-8A17-E30D392E2E82}" dt="2021-04-06T12:33:54.238" v="2954" actId="26606"/>
          <ac:spMkLst>
            <pc:docMk/>
            <pc:sldMk cId="162693734" sldId="264"/>
            <ac:spMk id="29" creationId="{284B70D5-875B-433D-BDBD-1522A85D6C1D}"/>
          </ac:spMkLst>
        </pc:spChg>
        <pc:spChg chg="add">
          <ac:chgData name="Abhiroop Mukherjee" userId="5fbc6062963ca2c0" providerId="LiveId" clId="{BA04AB18-81BA-44F6-8A17-E30D392E2E82}" dt="2021-04-06T12:33:54.238" v="2954" actId="26606"/>
          <ac:spMkLst>
            <pc:docMk/>
            <pc:sldMk cId="162693734" sldId="264"/>
            <ac:spMk id="33" creationId="{1E299956-A9E7-4FC1-A0B1-D590CA9730E8}"/>
          </ac:spMkLst>
        </pc:spChg>
        <pc:spChg chg="add">
          <ac:chgData name="Abhiroop Mukherjee" userId="5fbc6062963ca2c0" providerId="LiveId" clId="{BA04AB18-81BA-44F6-8A17-E30D392E2E82}" dt="2021-04-06T12:33:54.238" v="2954" actId="26606"/>
          <ac:spMkLst>
            <pc:docMk/>
            <pc:sldMk cId="162693734" sldId="264"/>
            <ac:spMk id="35" creationId="{17FC539C-B783-4B03-9F9E-D13430F3F64F}"/>
          </ac:spMkLst>
        </pc:spChg>
        <pc:picChg chg="mod">
          <ac:chgData name="Abhiroop Mukherjee" userId="5fbc6062963ca2c0" providerId="LiveId" clId="{BA04AB18-81BA-44F6-8A17-E30D392E2E82}" dt="2021-04-06T12:33:54.238" v="2954" actId="26606"/>
          <ac:picMkLst>
            <pc:docMk/>
            <pc:sldMk cId="162693734" sldId="264"/>
            <ac:picMk id="5" creationId="{4C497ACA-DC67-4A9F-A0B8-459EE13FC699}"/>
          </ac:picMkLst>
        </pc:picChg>
        <pc:cxnChg chg="add del">
          <ac:chgData name="Abhiroop Mukherjee" userId="5fbc6062963ca2c0" providerId="LiveId" clId="{BA04AB18-81BA-44F6-8A17-E30D392E2E82}" dt="2021-04-06T12:33:54.238" v="2954" actId="26606"/>
          <ac:cxnSpMkLst>
            <pc:docMk/>
            <pc:sldMk cId="162693734" sldId="264"/>
            <ac:cxnSpMk id="14" creationId="{7E1D4427-852B-4B37-8E76-0E9F1810BA2A}"/>
          </ac:cxnSpMkLst>
        </pc:cxnChg>
        <pc:cxnChg chg="add del">
          <ac:chgData name="Abhiroop Mukherjee" userId="5fbc6062963ca2c0" providerId="LiveId" clId="{BA04AB18-81BA-44F6-8A17-E30D392E2E82}" dt="2021-04-06T12:33:54.238" v="2954" actId="26606"/>
          <ac:cxnSpMkLst>
            <pc:docMk/>
            <pc:sldMk cId="162693734" sldId="264"/>
            <ac:cxnSpMk id="18" creationId="{5C6A2BAE-B461-4B55-8E1F-0722ABDD1393}"/>
          </ac:cxnSpMkLst>
        </pc:cxnChg>
        <pc:cxnChg chg="add">
          <ac:chgData name="Abhiroop Mukherjee" userId="5fbc6062963ca2c0" providerId="LiveId" clId="{BA04AB18-81BA-44F6-8A17-E30D392E2E82}" dt="2021-04-06T12:33:54.238" v="2954" actId="26606"/>
          <ac:cxnSpMkLst>
            <pc:docMk/>
            <pc:sldMk cId="162693734" sldId="264"/>
            <ac:cxnSpMk id="31" creationId="{C947DF4A-614C-4B4C-8B80-E5B9D8E8CFED}"/>
          </ac:cxnSpMkLst>
        </pc:cxnChg>
      </pc:sldChg>
      <pc:sldChg chg="modSp del mod">
        <pc:chgData name="Abhiroop Mukherjee" userId="5fbc6062963ca2c0" providerId="LiveId" clId="{BA04AB18-81BA-44F6-8A17-E30D392E2E82}" dt="2021-04-06T12:35:49.532" v="3100" actId="47"/>
        <pc:sldMkLst>
          <pc:docMk/>
          <pc:sldMk cId="4195108677" sldId="265"/>
        </pc:sldMkLst>
        <pc:spChg chg="mod">
          <ac:chgData name="Abhiroop Mukherjee" userId="5fbc6062963ca2c0" providerId="LiveId" clId="{BA04AB18-81BA-44F6-8A17-E30D392E2E82}" dt="2021-04-06T11:57:05.255" v="20"/>
          <ac:spMkLst>
            <pc:docMk/>
            <pc:sldMk cId="4195108677" sldId="265"/>
            <ac:spMk id="2" creationId="{5CF5826C-7FCF-4855-A452-6D976614E0AD}"/>
          </ac:spMkLst>
        </pc:spChg>
        <pc:spChg chg="mod">
          <ac:chgData name="Abhiroop Mukherjee" userId="5fbc6062963ca2c0" providerId="LiveId" clId="{BA04AB18-81BA-44F6-8A17-E30D392E2E82}" dt="2021-04-06T12:35:03.438" v="3041" actId="1076"/>
          <ac:spMkLst>
            <pc:docMk/>
            <pc:sldMk cId="4195108677" sldId="265"/>
            <ac:spMk id="3" creationId="{A1FB3188-EDA2-41D1-B583-916BACC6D4AA}"/>
          </ac:spMkLst>
        </pc:spChg>
      </pc:sldChg>
      <pc:sldChg chg="addSp delSp modSp mod setBg">
        <pc:chgData name="Abhiroop Mukherjee" userId="5fbc6062963ca2c0" providerId="LiveId" clId="{BA04AB18-81BA-44F6-8A17-E30D392E2E82}" dt="2021-04-06T13:01:13.704" v="3810" actId="20577"/>
        <pc:sldMkLst>
          <pc:docMk/>
          <pc:sldMk cId="3066035579" sldId="266"/>
        </pc:sldMkLst>
        <pc:spChg chg="mod">
          <ac:chgData name="Abhiroop Mukherjee" userId="5fbc6062963ca2c0" providerId="LiveId" clId="{BA04AB18-81BA-44F6-8A17-E30D392E2E82}" dt="2021-04-06T12:41:48.302" v="3180" actId="26606"/>
          <ac:spMkLst>
            <pc:docMk/>
            <pc:sldMk cId="3066035579" sldId="266"/>
            <ac:spMk id="2" creationId="{0CF820E1-E514-4B58-98AB-89F302D91E31}"/>
          </ac:spMkLst>
        </pc:spChg>
        <pc:spChg chg="add mod">
          <ac:chgData name="Abhiroop Mukherjee" userId="5fbc6062963ca2c0" providerId="LiveId" clId="{BA04AB18-81BA-44F6-8A17-E30D392E2E82}" dt="2021-04-06T13:01:13.704" v="3810" actId="20577"/>
          <ac:spMkLst>
            <pc:docMk/>
            <pc:sldMk cId="3066035579" sldId="266"/>
            <ac:spMk id="9" creationId="{FB3ADEF1-B48E-4597-8478-E89F81BA647C}"/>
          </ac:spMkLst>
        </pc:spChg>
        <pc:spChg chg="add del">
          <ac:chgData name="Abhiroop Mukherjee" userId="5fbc6062963ca2c0" providerId="LiveId" clId="{BA04AB18-81BA-44F6-8A17-E30D392E2E82}" dt="2021-04-06T12:54:07.920" v="3194" actId="26606"/>
          <ac:spMkLst>
            <pc:docMk/>
            <pc:sldMk cId="3066035579" sldId="266"/>
            <ac:spMk id="12" creationId="{284B70D5-875B-433D-BDBD-1522A85D6C1D}"/>
          </ac:spMkLst>
        </pc:spChg>
        <pc:spChg chg="add del">
          <ac:chgData name="Abhiroop Mukherjee" userId="5fbc6062963ca2c0" providerId="LiveId" clId="{BA04AB18-81BA-44F6-8A17-E30D392E2E82}" dt="2021-04-06T12:54:07.920" v="3194" actId="26606"/>
          <ac:spMkLst>
            <pc:docMk/>
            <pc:sldMk cId="3066035579" sldId="266"/>
            <ac:spMk id="16" creationId="{1E299956-A9E7-4FC1-A0B1-D590CA9730E8}"/>
          </ac:spMkLst>
        </pc:spChg>
        <pc:spChg chg="add del">
          <ac:chgData name="Abhiroop Mukherjee" userId="5fbc6062963ca2c0" providerId="LiveId" clId="{BA04AB18-81BA-44F6-8A17-E30D392E2E82}" dt="2021-04-06T12:54:07.920" v="3194" actId="26606"/>
          <ac:spMkLst>
            <pc:docMk/>
            <pc:sldMk cId="3066035579" sldId="266"/>
            <ac:spMk id="18" creationId="{17FC539C-B783-4B03-9F9E-D13430F3F64F}"/>
          </ac:spMkLst>
        </pc:spChg>
        <pc:spChg chg="add del">
          <ac:chgData name="Abhiroop Mukherjee" userId="5fbc6062963ca2c0" providerId="LiveId" clId="{BA04AB18-81BA-44F6-8A17-E30D392E2E82}" dt="2021-04-06T12:54:06.514" v="3189" actId="26606"/>
          <ac:spMkLst>
            <pc:docMk/>
            <pc:sldMk cId="3066035579" sldId="266"/>
            <ac:spMk id="23" creationId="{284B70D5-875B-433D-BDBD-1522A85D6C1D}"/>
          </ac:spMkLst>
        </pc:spChg>
        <pc:spChg chg="add del">
          <ac:chgData name="Abhiroop Mukherjee" userId="5fbc6062963ca2c0" providerId="LiveId" clId="{BA04AB18-81BA-44F6-8A17-E30D392E2E82}" dt="2021-04-06T12:54:06.514" v="3189" actId="26606"/>
          <ac:spMkLst>
            <pc:docMk/>
            <pc:sldMk cId="3066035579" sldId="266"/>
            <ac:spMk id="27" creationId="{1E299956-A9E7-4FC1-A0B1-D590CA9730E8}"/>
          </ac:spMkLst>
        </pc:spChg>
        <pc:spChg chg="add del">
          <ac:chgData name="Abhiroop Mukherjee" userId="5fbc6062963ca2c0" providerId="LiveId" clId="{BA04AB18-81BA-44F6-8A17-E30D392E2E82}" dt="2021-04-06T12:54:06.514" v="3189" actId="26606"/>
          <ac:spMkLst>
            <pc:docMk/>
            <pc:sldMk cId="3066035579" sldId="266"/>
            <ac:spMk id="29" creationId="{17FC539C-B783-4B03-9F9E-D13430F3F64F}"/>
          </ac:spMkLst>
        </pc:spChg>
        <pc:spChg chg="add del">
          <ac:chgData name="Abhiroop Mukherjee" userId="5fbc6062963ca2c0" providerId="LiveId" clId="{BA04AB18-81BA-44F6-8A17-E30D392E2E82}" dt="2021-04-06T12:54:07.475" v="3191" actId="26606"/>
          <ac:spMkLst>
            <pc:docMk/>
            <pc:sldMk cId="3066035579" sldId="266"/>
            <ac:spMk id="31" creationId="{10162E77-11AD-44A7-84EC-40C59EEFBD2E}"/>
          </ac:spMkLst>
        </pc:spChg>
        <pc:spChg chg="add del">
          <ac:chgData name="Abhiroop Mukherjee" userId="5fbc6062963ca2c0" providerId="LiveId" clId="{BA04AB18-81BA-44F6-8A17-E30D392E2E82}" dt="2021-04-06T12:54:07.475" v="3191" actId="26606"/>
          <ac:spMkLst>
            <pc:docMk/>
            <pc:sldMk cId="3066035579" sldId="266"/>
            <ac:spMk id="33" creationId="{6329CBCE-21AE-419D-AC1F-8ACF510A6670}"/>
          </ac:spMkLst>
        </pc:spChg>
        <pc:spChg chg="add del">
          <ac:chgData name="Abhiroop Mukherjee" userId="5fbc6062963ca2c0" providerId="LiveId" clId="{BA04AB18-81BA-44F6-8A17-E30D392E2E82}" dt="2021-04-06T12:54:07.475" v="3191" actId="26606"/>
          <ac:spMkLst>
            <pc:docMk/>
            <pc:sldMk cId="3066035579" sldId="266"/>
            <ac:spMk id="34" creationId="{FF2DA012-1414-493D-888F-5D99D0BDA322}"/>
          </ac:spMkLst>
        </pc:spChg>
        <pc:spChg chg="add del">
          <ac:chgData name="Abhiroop Mukherjee" userId="5fbc6062963ca2c0" providerId="LiveId" clId="{BA04AB18-81BA-44F6-8A17-E30D392E2E82}" dt="2021-04-06T12:54:07.907" v="3193" actId="26606"/>
          <ac:spMkLst>
            <pc:docMk/>
            <pc:sldMk cId="3066035579" sldId="266"/>
            <ac:spMk id="36" creationId="{284B70D5-875B-433D-BDBD-1522A85D6C1D}"/>
          </ac:spMkLst>
        </pc:spChg>
        <pc:spChg chg="add del">
          <ac:chgData name="Abhiroop Mukherjee" userId="5fbc6062963ca2c0" providerId="LiveId" clId="{BA04AB18-81BA-44F6-8A17-E30D392E2E82}" dt="2021-04-06T12:54:07.907" v="3193" actId="26606"/>
          <ac:spMkLst>
            <pc:docMk/>
            <pc:sldMk cId="3066035579" sldId="266"/>
            <ac:spMk id="38" creationId="{1E299956-A9E7-4FC1-A0B1-D590CA9730E8}"/>
          </ac:spMkLst>
        </pc:spChg>
        <pc:spChg chg="add del">
          <ac:chgData name="Abhiroop Mukherjee" userId="5fbc6062963ca2c0" providerId="LiveId" clId="{BA04AB18-81BA-44F6-8A17-E30D392E2E82}" dt="2021-04-06T12:54:07.907" v="3193" actId="26606"/>
          <ac:spMkLst>
            <pc:docMk/>
            <pc:sldMk cId="3066035579" sldId="266"/>
            <ac:spMk id="39" creationId="{17FC539C-B783-4B03-9F9E-D13430F3F64F}"/>
          </ac:spMkLst>
        </pc:spChg>
        <pc:spChg chg="add">
          <ac:chgData name="Abhiroop Mukherjee" userId="5fbc6062963ca2c0" providerId="LiveId" clId="{BA04AB18-81BA-44F6-8A17-E30D392E2E82}" dt="2021-04-06T12:54:07.920" v="3194" actId="26606"/>
          <ac:spMkLst>
            <pc:docMk/>
            <pc:sldMk cId="3066035579" sldId="266"/>
            <ac:spMk id="41" creationId="{10162E77-11AD-44A7-84EC-40C59EEFBD2E}"/>
          </ac:spMkLst>
        </pc:spChg>
        <pc:spChg chg="add">
          <ac:chgData name="Abhiroop Mukherjee" userId="5fbc6062963ca2c0" providerId="LiveId" clId="{BA04AB18-81BA-44F6-8A17-E30D392E2E82}" dt="2021-04-06T12:54:07.920" v="3194" actId="26606"/>
          <ac:spMkLst>
            <pc:docMk/>
            <pc:sldMk cId="3066035579" sldId="266"/>
            <ac:spMk id="43" creationId="{6329CBCE-21AE-419D-AC1F-8ACF510A6670}"/>
          </ac:spMkLst>
        </pc:spChg>
        <pc:spChg chg="add">
          <ac:chgData name="Abhiroop Mukherjee" userId="5fbc6062963ca2c0" providerId="LiveId" clId="{BA04AB18-81BA-44F6-8A17-E30D392E2E82}" dt="2021-04-06T12:54:07.920" v="3194" actId="26606"/>
          <ac:spMkLst>
            <pc:docMk/>
            <pc:sldMk cId="3066035579" sldId="266"/>
            <ac:spMk id="44" creationId="{FF2DA012-1414-493D-888F-5D99D0BDA322}"/>
          </ac:spMkLst>
        </pc:spChg>
        <pc:picChg chg="mod">
          <ac:chgData name="Abhiroop Mukherjee" userId="5fbc6062963ca2c0" providerId="LiveId" clId="{BA04AB18-81BA-44F6-8A17-E30D392E2E82}" dt="2021-04-06T12:54:07.920" v="3194" actId="26606"/>
          <ac:picMkLst>
            <pc:docMk/>
            <pc:sldMk cId="3066035579" sldId="266"/>
            <ac:picMk id="5" creationId="{66ACF5EE-B012-4BDB-A31F-C5EBFB1ECF9F}"/>
          </ac:picMkLst>
        </pc:picChg>
        <pc:cxnChg chg="add del">
          <ac:chgData name="Abhiroop Mukherjee" userId="5fbc6062963ca2c0" providerId="LiveId" clId="{BA04AB18-81BA-44F6-8A17-E30D392E2E82}" dt="2021-04-06T12:54:07.920" v="3194" actId="26606"/>
          <ac:cxnSpMkLst>
            <pc:docMk/>
            <pc:sldMk cId="3066035579" sldId="266"/>
            <ac:cxnSpMk id="14" creationId="{C947DF4A-614C-4B4C-8B80-E5B9D8E8CFED}"/>
          </ac:cxnSpMkLst>
        </pc:cxnChg>
        <pc:cxnChg chg="add del">
          <ac:chgData name="Abhiroop Mukherjee" userId="5fbc6062963ca2c0" providerId="LiveId" clId="{BA04AB18-81BA-44F6-8A17-E30D392E2E82}" dt="2021-04-06T12:54:06.514" v="3189" actId="26606"/>
          <ac:cxnSpMkLst>
            <pc:docMk/>
            <pc:sldMk cId="3066035579" sldId="266"/>
            <ac:cxnSpMk id="25" creationId="{C947DF4A-614C-4B4C-8B80-E5B9D8E8CFED}"/>
          </ac:cxnSpMkLst>
        </pc:cxnChg>
        <pc:cxnChg chg="add del">
          <ac:chgData name="Abhiroop Mukherjee" userId="5fbc6062963ca2c0" providerId="LiveId" clId="{BA04AB18-81BA-44F6-8A17-E30D392E2E82}" dt="2021-04-06T12:54:07.475" v="3191" actId="26606"/>
          <ac:cxnSpMkLst>
            <pc:docMk/>
            <pc:sldMk cId="3066035579" sldId="266"/>
            <ac:cxnSpMk id="32" creationId="{5AB158E9-1B40-4CD6-95F0-95CA11DF7B7A}"/>
          </ac:cxnSpMkLst>
        </pc:cxnChg>
        <pc:cxnChg chg="add del">
          <ac:chgData name="Abhiroop Mukherjee" userId="5fbc6062963ca2c0" providerId="LiveId" clId="{BA04AB18-81BA-44F6-8A17-E30D392E2E82}" dt="2021-04-06T12:54:07.907" v="3193" actId="26606"/>
          <ac:cxnSpMkLst>
            <pc:docMk/>
            <pc:sldMk cId="3066035579" sldId="266"/>
            <ac:cxnSpMk id="37" creationId="{C947DF4A-614C-4B4C-8B80-E5B9D8E8CFED}"/>
          </ac:cxnSpMkLst>
        </pc:cxnChg>
        <pc:cxnChg chg="add">
          <ac:chgData name="Abhiroop Mukherjee" userId="5fbc6062963ca2c0" providerId="LiveId" clId="{BA04AB18-81BA-44F6-8A17-E30D392E2E82}" dt="2021-04-06T12:54:07.920" v="3194" actId="26606"/>
          <ac:cxnSpMkLst>
            <pc:docMk/>
            <pc:sldMk cId="3066035579" sldId="266"/>
            <ac:cxnSpMk id="42" creationId="{5AB158E9-1B40-4CD6-95F0-95CA11DF7B7A}"/>
          </ac:cxnSpMkLst>
        </pc:cxnChg>
      </pc:sldChg>
      <pc:sldChg chg="addSp delSp modSp mod setBg setClrOvrMap">
        <pc:chgData name="Abhiroop Mukherjee" userId="5fbc6062963ca2c0" providerId="LiveId" clId="{BA04AB18-81BA-44F6-8A17-E30D392E2E82}" dt="2021-04-06T13:02:53.812" v="3819" actId="2085"/>
        <pc:sldMkLst>
          <pc:docMk/>
          <pc:sldMk cId="87491666" sldId="267"/>
        </pc:sldMkLst>
        <pc:spChg chg="mod">
          <ac:chgData name="Abhiroop Mukherjee" userId="5fbc6062963ca2c0" providerId="LiveId" clId="{BA04AB18-81BA-44F6-8A17-E30D392E2E82}" dt="2021-04-06T13:02:07.896" v="3817" actId="26606"/>
          <ac:spMkLst>
            <pc:docMk/>
            <pc:sldMk cId="87491666" sldId="267"/>
            <ac:spMk id="2" creationId="{1771E5D7-26CB-4F5E-9EFD-797FFC8241CF}"/>
          </ac:spMkLst>
        </pc:spChg>
        <pc:spChg chg="mod">
          <ac:chgData name="Abhiroop Mukherjee" userId="5fbc6062963ca2c0" providerId="LiveId" clId="{BA04AB18-81BA-44F6-8A17-E30D392E2E82}" dt="2021-04-06T13:02:07.896" v="3817" actId="26606"/>
          <ac:spMkLst>
            <pc:docMk/>
            <pc:sldMk cId="87491666" sldId="267"/>
            <ac:spMk id="3" creationId="{8C1A0A05-7284-47B2-BB30-FCEB6D32D7EB}"/>
          </ac:spMkLst>
        </pc:spChg>
        <pc:spChg chg="del mod topLvl">
          <ac:chgData name="Abhiroop Mukherjee" userId="5fbc6062963ca2c0" providerId="LiveId" clId="{BA04AB18-81BA-44F6-8A17-E30D392E2E82}" dt="2021-04-06T13:01:36.477" v="3812" actId="478"/>
          <ac:spMkLst>
            <pc:docMk/>
            <pc:sldMk cId="87491666" sldId="267"/>
            <ac:spMk id="6" creationId="{A8C911DD-4244-4DBE-887F-149CFF5FBF0D}"/>
          </ac:spMkLst>
        </pc:spChg>
        <pc:spChg chg="del mod topLvl">
          <ac:chgData name="Abhiroop Mukherjee" userId="5fbc6062963ca2c0" providerId="LiveId" clId="{BA04AB18-81BA-44F6-8A17-E30D392E2E82}" dt="2021-04-06T13:01:51.037" v="3813" actId="478"/>
          <ac:spMkLst>
            <pc:docMk/>
            <pc:sldMk cId="87491666" sldId="267"/>
            <ac:spMk id="8" creationId="{17D9108C-F44A-40FA-8AA5-74449723897E}"/>
          </ac:spMkLst>
        </pc:spChg>
        <pc:spChg chg="add del">
          <ac:chgData name="Abhiroop Mukherjee" userId="5fbc6062963ca2c0" providerId="LiveId" clId="{BA04AB18-81BA-44F6-8A17-E30D392E2E82}" dt="2021-04-06T12:36:08.694" v="3102" actId="26606"/>
          <ac:spMkLst>
            <pc:docMk/>
            <pc:sldMk cId="87491666" sldId="267"/>
            <ac:spMk id="10" creationId="{C33BF9DD-8A45-4EEE-B231-0A14D322E5F9}"/>
          </ac:spMkLst>
        </pc:spChg>
        <pc:spChg chg="add del">
          <ac:chgData name="Abhiroop Mukherjee" userId="5fbc6062963ca2c0" providerId="LiveId" clId="{BA04AB18-81BA-44F6-8A17-E30D392E2E82}" dt="2021-04-06T12:36:12.122" v="3104" actId="26606"/>
          <ac:spMkLst>
            <pc:docMk/>
            <pc:sldMk cId="87491666" sldId="267"/>
            <ac:spMk id="11" creationId="{C609E9FA-BDDE-45C4-8F5E-974D4208D2EA}"/>
          </ac:spMkLst>
        </pc:spChg>
        <pc:spChg chg="add del">
          <ac:chgData name="Abhiroop Mukherjee" userId="5fbc6062963ca2c0" providerId="LiveId" clId="{BA04AB18-81BA-44F6-8A17-E30D392E2E82}" dt="2021-04-06T12:36:12.122" v="3104" actId="26606"/>
          <ac:spMkLst>
            <pc:docMk/>
            <pc:sldMk cId="87491666" sldId="267"/>
            <ac:spMk id="13" creationId="{7737E529-E43B-4948-B3C4-7F6B806FCCFD}"/>
          </ac:spMkLst>
        </pc:spChg>
        <pc:spChg chg="add del">
          <ac:chgData name="Abhiroop Mukherjee" userId="5fbc6062963ca2c0" providerId="LiveId" clId="{BA04AB18-81BA-44F6-8A17-E30D392E2E82}" dt="2021-04-06T12:36:08.694" v="3102" actId="26606"/>
          <ac:spMkLst>
            <pc:docMk/>
            <pc:sldMk cId="87491666" sldId="267"/>
            <ac:spMk id="14" creationId="{D5FBCAC9-BD8B-4F3B-AD74-EF37D4211349}"/>
          </ac:spMkLst>
        </pc:spChg>
        <pc:spChg chg="add del">
          <ac:chgData name="Abhiroop Mukherjee" userId="5fbc6062963ca2c0" providerId="LiveId" clId="{BA04AB18-81BA-44F6-8A17-E30D392E2E82}" dt="2021-04-06T12:36:15.465" v="3106" actId="26606"/>
          <ac:spMkLst>
            <pc:docMk/>
            <pc:sldMk cId="87491666" sldId="267"/>
            <ac:spMk id="15" creationId="{C33BF9DD-8A45-4EEE-B231-0A14D322E5F9}"/>
          </ac:spMkLst>
        </pc:spChg>
        <pc:spChg chg="add del">
          <ac:chgData name="Abhiroop Mukherjee" userId="5fbc6062963ca2c0" providerId="LiveId" clId="{BA04AB18-81BA-44F6-8A17-E30D392E2E82}" dt="2021-04-06T12:36:08.694" v="3102" actId="26606"/>
          <ac:spMkLst>
            <pc:docMk/>
            <pc:sldMk cId="87491666" sldId="267"/>
            <ac:spMk id="16" creationId="{9556C5A8-AD7E-4CE7-87BE-9EA3B5E1786F}"/>
          </ac:spMkLst>
        </pc:spChg>
        <pc:spChg chg="add del">
          <ac:chgData name="Abhiroop Mukherjee" userId="5fbc6062963ca2c0" providerId="LiveId" clId="{BA04AB18-81BA-44F6-8A17-E30D392E2E82}" dt="2021-04-06T12:36:15.465" v="3106" actId="26606"/>
          <ac:spMkLst>
            <pc:docMk/>
            <pc:sldMk cId="87491666" sldId="267"/>
            <ac:spMk id="19" creationId="{D5FBCAC9-BD8B-4F3B-AD74-EF37D4211349}"/>
          </ac:spMkLst>
        </pc:spChg>
        <pc:spChg chg="add del">
          <ac:chgData name="Abhiroop Mukherjee" userId="5fbc6062963ca2c0" providerId="LiveId" clId="{BA04AB18-81BA-44F6-8A17-E30D392E2E82}" dt="2021-04-06T12:36:15.465" v="3106" actId="26606"/>
          <ac:spMkLst>
            <pc:docMk/>
            <pc:sldMk cId="87491666" sldId="267"/>
            <ac:spMk id="20" creationId="{9556C5A8-AD7E-4CE7-87BE-9EA3B5E1786F}"/>
          </ac:spMkLst>
        </pc:spChg>
        <pc:spChg chg="add del">
          <ac:chgData name="Abhiroop Mukherjee" userId="5fbc6062963ca2c0" providerId="LiveId" clId="{BA04AB18-81BA-44F6-8A17-E30D392E2E82}" dt="2021-04-06T12:36:44.475" v="3110" actId="26606"/>
          <ac:spMkLst>
            <pc:docMk/>
            <pc:sldMk cId="87491666" sldId="267"/>
            <ac:spMk id="22" creationId="{311973C2-EB8B-452A-A698-4A252FD3AE28}"/>
          </ac:spMkLst>
        </pc:spChg>
        <pc:spChg chg="add del">
          <ac:chgData name="Abhiroop Mukherjee" userId="5fbc6062963ca2c0" providerId="LiveId" clId="{BA04AB18-81BA-44F6-8A17-E30D392E2E82}" dt="2021-04-06T12:36:44.475" v="3110" actId="26606"/>
          <ac:spMkLst>
            <pc:docMk/>
            <pc:sldMk cId="87491666" sldId="267"/>
            <ac:spMk id="23" creationId="{10162E77-11AD-44A7-84EC-40C59EEFBD2E}"/>
          </ac:spMkLst>
        </pc:spChg>
        <pc:spChg chg="add del">
          <ac:chgData name="Abhiroop Mukherjee" userId="5fbc6062963ca2c0" providerId="LiveId" clId="{BA04AB18-81BA-44F6-8A17-E30D392E2E82}" dt="2021-04-06T12:36:52.319" v="3111" actId="26606"/>
          <ac:spMkLst>
            <pc:docMk/>
            <pc:sldMk cId="87491666" sldId="267"/>
            <ac:spMk id="30" creationId="{3741B58E-3B65-4A01-A276-975AB2CF8A08}"/>
          </ac:spMkLst>
        </pc:spChg>
        <pc:spChg chg="add del">
          <ac:chgData name="Abhiroop Mukherjee" userId="5fbc6062963ca2c0" providerId="LiveId" clId="{BA04AB18-81BA-44F6-8A17-E30D392E2E82}" dt="2021-04-06T12:36:52.319" v="3111" actId="26606"/>
          <ac:spMkLst>
            <pc:docMk/>
            <pc:sldMk cId="87491666" sldId="267"/>
            <ac:spMk id="32" creationId="{7AAC67C3-831B-4AB1-A259-DFB839CAFAFC}"/>
          </ac:spMkLst>
        </pc:spChg>
        <pc:spChg chg="add del">
          <ac:chgData name="Abhiroop Mukherjee" userId="5fbc6062963ca2c0" providerId="LiveId" clId="{BA04AB18-81BA-44F6-8A17-E30D392E2E82}" dt="2021-04-06T12:36:52.319" v="3111" actId="26606"/>
          <ac:spMkLst>
            <pc:docMk/>
            <pc:sldMk cId="87491666" sldId="267"/>
            <ac:spMk id="34" creationId="{054B3F04-9EAC-45C0-B3CE-0387EEA10A0C}"/>
          </ac:spMkLst>
        </pc:spChg>
        <pc:spChg chg="add del">
          <ac:chgData name="Abhiroop Mukherjee" userId="5fbc6062963ca2c0" providerId="LiveId" clId="{BA04AB18-81BA-44F6-8A17-E30D392E2E82}" dt="2021-04-06T13:01:53.394" v="3814" actId="26606"/>
          <ac:spMkLst>
            <pc:docMk/>
            <pc:sldMk cId="87491666" sldId="267"/>
            <ac:spMk id="41" creationId="{C33BF9DD-8A45-4EEE-B231-0A14D322E5F9}"/>
          </ac:spMkLst>
        </pc:spChg>
        <pc:spChg chg="add del">
          <ac:chgData name="Abhiroop Mukherjee" userId="5fbc6062963ca2c0" providerId="LiveId" clId="{BA04AB18-81BA-44F6-8A17-E30D392E2E82}" dt="2021-04-06T13:01:53.394" v="3814" actId="26606"/>
          <ac:spMkLst>
            <pc:docMk/>
            <pc:sldMk cId="87491666" sldId="267"/>
            <ac:spMk id="45" creationId="{D5FBCAC9-BD8B-4F3B-AD74-EF37D4211349}"/>
          </ac:spMkLst>
        </pc:spChg>
        <pc:spChg chg="add del">
          <ac:chgData name="Abhiroop Mukherjee" userId="5fbc6062963ca2c0" providerId="LiveId" clId="{BA04AB18-81BA-44F6-8A17-E30D392E2E82}" dt="2021-04-06T13:01:53.394" v="3814" actId="26606"/>
          <ac:spMkLst>
            <pc:docMk/>
            <pc:sldMk cId="87491666" sldId="267"/>
            <ac:spMk id="47" creationId="{9556C5A8-AD7E-4CE7-87BE-9EA3B5E1786F}"/>
          </ac:spMkLst>
        </pc:spChg>
        <pc:spChg chg="add del">
          <ac:chgData name="Abhiroop Mukherjee" userId="5fbc6062963ca2c0" providerId="LiveId" clId="{BA04AB18-81BA-44F6-8A17-E30D392E2E82}" dt="2021-04-06T13:02:03.096" v="3816" actId="26606"/>
          <ac:spMkLst>
            <pc:docMk/>
            <pc:sldMk cId="87491666" sldId="267"/>
            <ac:spMk id="53" creationId="{311973C2-EB8B-452A-A698-4A252FD3AE28}"/>
          </ac:spMkLst>
        </pc:spChg>
        <pc:spChg chg="add del">
          <ac:chgData name="Abhiroop Mukherjee" userId="5fbc6062963ca2c0" providerId="LiveId" clId="{BA04AB18-81BA-44F6-8A17-E30D392E2E82}" dt="2021-04-06T13:02:03.096" v="3816" actId="26606"/>
          <ac:spMkLst>
            <pc:docMk/>
            <pc:sldMk cId="87491666" sldId="267"/>
            <ac:spMk id="55" creationId="{10162E77-11AD-44A7-84EC-40C59EEFBD2E}"/>
          </ac:spMkLst>
        </pc:spChg>
        <pc:spChg chg="add del">
          <ac:chgData name="Abhiroop Mukherjee" userId="5fbc6062963ca2c0" providerId="LiveId" clId="{BA04AB18-81BA-44F6-8A17-E30D392E2E82}" dt="2021-04-06T13:02:07.896" v="3817" actId="26606"/>
          <ac:spMkLst>
            <pc:docMk/>
            <pc:sldMk cId="87491666" sldId="267"/>
            <ac:spMk id="62" creationId="{CECF0FC6-D57B-48B6-9036-F4FFD91A4B34}"/>
          </ac:spMkLst>
        </pc:spChg>
        <pc:spChg chg="add del">
          <ac:chgData name="Abhiroop Mukherjee" userId="5fbc6062963ca2c0" providerId="LiveId" clId="{BA04AB18-81BA-44F6-8A17-E30D392E2E82}" dt="2021-04-06T13:02:07.896" v="3817" actId="26606"/>
          <ac:spMkLst>
            <pc:docMk/>
            <pc:sldMk cId="87491666" sldId="267"/>
            <ac:spMk id="64" creationId="{717A211C-5863-4303-AC3D-AEBFDF6D6A4C}"/>
          </ac:spMkLst>
        </pc:spChg>
        <pc:spChg chg="add del">
          <ac:chgData name="Abhiroop Mukherjee" userId="5fbc6062963ca2c0" providerId="LiveId" clId="{BA04AB18-81BA-44F6-8A17-E30D392E2E82}" dt="2021-04-06T13:02:07.896" v="3817" actId="26606"/>
          <ac:spMkLst>
            <pc:docMk/>
            <pc:sldMk cId="87491666" sldId="267"/>
            <ac:spMk id="66" creationId="{087519CD-2FFF-42E3-BB0C-FEAA828BA5DB}"/>
          </ac:spMkLst>
        </pc:spChg>
        <pc:spChg chg="add">
          <ac:chgData name="Abhiroop Mukherjee" userId="5fbc6062963ca2c0" providerId="LiveId" clId="{BA04AB18-81BA-44F6-8A17-E30D392E2E82}" dt="2021-04-06T13:02:07.896" v="3817" actId="26606"/>
          <ac:spMkLst>
            <pc:docMk/>
            <pc:sldMk cId="87491666" sldId="267"/>
            <ac:spMk id="73" creationId="{C33BF9DD-8A45-4EEE-B231-0A14D322E5F9}"/>
          </ac:spMkLst>
        </pc:spChg>
        <pc:spChg chg="add">
          <ac:chgData name="Abhiroop Mukherjee" userId="5fbc6062963ca2c0" providerId="LiveId" clId="{BA04AB18-81BA-44F6-8A17-E30D392E2E82}" dt="2021-04-06T13:02:07.896" v="3817" actId="26606"/>
          <ac:spMkLst>
            <pc:docMk/>
            <pc:sldMk cId="87491666" sldId="267"/>
            <ac:spMk id="77" creationId="{D5FBCAC9-BD8B-4F3B-AD74-EF37D4211349}"/>
          </ac:spMkLst>
        </pc:spChg>
        <pc:spChg chg="add">
          <ac:chgData name="Abhiroop Mukherjee" userId="5fbc6062963ca2c0" providerId="LiveId" clId="{BA04AB18-81BA-44F6-8A17-E30D392E2E82}" dt="2021-04-06T13:02:07.896" v="3817" actId="26606"/>
          <ac:spMkLst>
            <pc:docMk/>
            <pc:sldMk cId="87491666" sldId="267"/>
            <ac:spMk id="79" creationId="{9556C5A8-AD7E-4CE7-87BE-9EA3B5E1786F}"/>
          </ac:spMkLst>
        </pc:spChg>
        <pc:grpChg chg="del mod">
          <ac:chgData name="Abhiroop Mukherjee" userId="5fbc6062963ca2c0" providerId="LiveId" clId="{BA04AB18-81BA-44F6-8A17-E30D392E2E82}" dt="2021-04-06T13:01:36.477" v="3812" actId="478"/>
          <ac:grpSpMkLst>
            <pc:docMk/>
            <pc:sldMk cId="87491666" sldId="267"/>
            <ac:grpSpMk id="4" creationId="{523581FB-0115-4D76-8BDB-1741BAA80FC0}"/>
          </ac:grpSpMkLst>
        </pc:grpChg>
        <pc:picChg chg="add del">
          <ac:chgData name="Abhiroop Mukherjee" userId="5fbc6062963ca2c0" providerId="LiveId" clId="{BA04AB18-81BA-44F6-8A17-E30D392E2E82}" dt="2021-04-06T12:36:12.122" v="3104" actId="26606"/>
          <ac:picMkLst>
            <pc:docMk/>
            <pc:sldMk cId="87491666" sldId="267"/>
            <ac:picMk id="5" creationId="{7CD7E693-BE84-4A28-A141-1298E3991CEB}"/>
          </ac:picMkLst>
        </pc:picChg>
        <pc:picChg chg="add del">
          <ac:chgData name="Abhiroop Mukherjee" userId="5fbc6062963ca2c0" providerId="LiveId" clId="{BA04AB18-81BA-44F6-8A17-E30D392E2E82}" dt="2021-04-06T12:36:08.694" v="3102" actId="26606"/>
          <ac:picMkLst>
            <pc:docMk/>
            <pc:sldMk cId="87491666" sldId="267"/>
            <ac:picMk id="7" creationId="{E3784894-8E44-43B6-B5FB-AD1D60A5B50F}"/>
          </ac:picMkLst>
        </pc:picChg>
        <pc:picChg chg="add del">
          <ac:chgData name="Abhiroop Mukherjee" userId="5fbc6062963ca2c0" providerId="LiveId" clId="{BA04AB18-81BA-44F6-8A17-E30D392E2E82}" dt="2021-04-06T12:36:15.465" v="3106" actId="26606"/>
          <ac:picMkLst>
            <pc:docMk/>
            <pc:sldMk cId="87491666" sldId="267"/>
            <ac:picMk id="17" creationId="{E3784894-8E44-43B6-B5FB-AD1D60A5B50F}"/>
          </ac:picMkLst>
        </pc:picChg>
        <pc:picChg chg="add del">
          <ac:chgData name="Abhiroop Mukherjee" userId="5fbc6062963ca2c0" providerId="LiveId" clId="{BA04AB18-81BA-44F6-8A17-E30D392E2E82}" dt="2021-04-06T12:36:38.103" v="3109" actId="478"/>
          <ac:picMkLst>
            <pc:docMk/>
            <pc:sldMk cId="87491666" sldId="267"/>
            <ac:picMk id="24" creationId="{A9F1FD8B-8156-4CF9-9654-B9ABE744C8A6}"/>
          </ac:picMkLst>
        </pc:picChg>
        <pc:picChg chg="add del">
          <ac:chgData name="Abhiroop Mukherjee" userId="5fbc6062963ca2c0" providerId="LiveId" clId="{BA04AB18-81BA-44F6-8A17-E30D392E2E82}" dt="2021-04-06T13:01:34.322" v="3811" actId="27803"/>
          <ac:picMkLst>
            <pc:docMk/>
            <pc:sldMk cId="87491666" sldId="267"/>
            <ac:picMk id="38" creationId="{523581FB-0115-4D76-8BDB-1741BAA80FC0}"/>
          </ac:picMkLst>
        </pc:picChg>
        <pc:picChg chg="add del">
          <ac:chgData name="Abhiroop Mukherjee" userId="5fbc6062963ca2c0" providerId="LiveId" clId="{BA04AB18-81BA-44F6-8A17-E30D392E2E82}" dt="2021-04-06T13:01:58.317" v="3815" actId="478"/>
          <ac:picMkLst>
            <pc:docMk/>
            <pc:sldMk cId="87491666" sldId="267"/>
            <ac:picMk id="49" creationId="{252AEFA9-2587-4B50-9EF9-BD03B9FDB101}"/>
          </ac:picMkLst>
        </pc:picChg>
        <pc:picChg chg="add mod">
          <ac:chgData name="Abhiroop Mukherjee" userId="5fbc6062963ca2c0" providerId="LiveId" clId="{BA04AB18-81BA-44F6-8A17-E30D392E2E82}" dt="2021-04-06T13:02:53.812" v="3819" actId="2085"/>
          <ac:picMkLst>
            <pc:docMk/>
            <pc:sldMk cId="87491666" sldId="267"/>
            <ac:picMk id="70" creationId="{2B2FEAA6-3FEF-430C-94ED-A7AFA840A386}"/>
          </ac:picMkLst>
        </pc:picChg>
        <pc:cxnChg chg="add del">
          <ac:chgData name="Abhiroop Mukherjee" userId="5fbc6062963ca2c0" providerId="LiveId" clId="{BA04AB18-81BA-44F6-8A17-E30D392E2E82}" dt="2021-04-06T12:36:12.122" v="3104" actId="26606"/>
          <ac:cxnSpMkLst>
            <pc:docMk/>
            <pc:sldMk cId="87491666" sldId="267"/>
            <ac:cxnSpMk id="9" creationId="{45549E29-E797-4A00-B030-3AB01640CFDC}"/>
          </ac:cxnSpMkLst>
        </pc:cxnChg>
        <pc:cxnChg chg="add del">
          <ac:chgData name="Abhiroop Mukherjee" userId="5fbc6062963ca2c0" providerId="LiveId" clId="{BA04AB18-81BA-44F6-8A17-E30D392E2E82}" dt="2021-04-06T12:36:08.694" v="3102" actId="26606"/>
          <ac:cxnSpMkLst>
            <pc:docMk/>
            <pc:sldMk cId="87491666" sldId="267"/>
            <ac:cxnSpMk id="12" creationId="{9020DCC9-F851-4562-BB20-1AB3C51BFD08}"/>
          </ac:cxnSpMkLst>
        </pc:cxnChg>
        <pc:cxnChg chg="add del">
          <ac:chgData name="Abhiroop Mukherjee" userId="5fbc6062963ca2c0" providerId="LiveId" clId="{BA04AB18-81BA-44F6-8A17-E30D392E2E82}" dt="2021-04-06T12:36:15.465" v="3106" actId="26606"/>
          <ac:cxnSpMkLst>
            <pc:docMk/>
            <pc:sldMk cId="87491666" sldId="267"/>
            <ac:cxnSpMk id="18" creationId="{9020DCC9-F851-4562-BB20-1AB3C51BFD08}"/>
          </ac:cxnSpMkLst>
        </pc:cxnChg>
        <pc:cxnChg chg="add del">
          <ac:chgData name="Abhiroop Mukherjee" userId="5fbc6062963ca2c0" providerId="LiveId" clId="{BA04AB18-81BA-44F6-8A17-E30D392E2E82}" dt="2021-04-06T12:36:44.475" v="3110" actId="26606"/>
          <ac:cxnSpMkLst>
            <pc:docMk/>
            <pc:sldMk cId="87491666" sldId="267"/>
            <ac:cxnSpMk id="25" creationId="{5AB158E9-1B40-4CD6-95F0-95CA11DF7B7A}"/>
          </ac:cxnSpMkLst>
        </pc:cxnChg>
        <pc:cxnChg chg="add del">
          <ac:chgData name="Abhiroop Mukherjee" userId="5fbc6062963ca2c0" providerId="LiveId" clId="{BA04AB18-81BA-44F6-8A17-E30D392E2E82}" dt="2021-04-06T13:01:53.394" v="3814" actId="26606"/>
          <ac:cxnSpMkLst>
            <pc:docMk/>
            <pc:sldMk cId="87491666" sldId="267"/>
            <ac:cxnSpMk id="43" creationId="{9020DCC9-F851-4562-BB20-1AB3C51BFD08}"/>
          </ac:cxnSpMkLst>
        </pc:cxnChg>
        <pc:cxnChg chg="add del">
          <ac:chgData name="Abhiroop Mukherjee" userId="5fbc6062963ca2c0" providerId="LiveId" clId="{BA04AB18-81BA-44F6-8A17-E30D392E2E82}" dt="2021-04-06T13:02:03.096" v="3816" actId="26606"/>
          <ac:cxnSpMkLst>
            <pc:docMk/>
            <pc:sldMk cId="87491666" sldId="267"/>
            <ac:cxnSpMk id="57" creationId="{5AB158E9-1B40-4CD6-95F0-95CA11DF7B7A}"/>
          </ac:cxnSpMkLst>
        </pc:cxnChg>
        <pc:cxnChg chg="add">
          <ac:chgData name="Abhiroop Mukherjee" userId="5fbc6062963ca2c0" providerId="LiveId" clId="{BA04AB18-81BA-44F6-8A17-E30D392E2E82}" dt="2021-04-06T13:02:07.896" v="3817" actId="26606"/>
          <ac:cxnSpMkLst>
            <pc:docMk/>
            <pc:sldMk cId="87491666" sldId="267"/>
            <ac:cxnSpMk id="75" creationId="{9020DCC9-F851-4562-BB20-1AB3C51BFD08}"/>
          </ac:cxnSpMkLst>
        </pc:cxnChg>
      </pc:sldChg>
      <pc:sldChg chg="addSp delSp modSp mod setBg">
        <pc:chgData name="Abhiroop Mukherjee" userId="5fbc6062963ca2c0" providerId="LiveId" clId="{BA04AB18-81BA-44F6-8A17-E30D392E2E82}" dt="2021-04-06T12:37:44.492" v="3117" actId="1076"/>
        <pc:sldMkLst>
          <pc:docMk/>
          <pc:sldMk cId="2977377956" sldId="268"/>
        </pc:sldMkLst>
        <pc:spChg chg="mod">
          <ac:chgData name="Abhiroop Mukherjee" userId="5fbc6062963ca2c0" providerId="LiveId" clId="{BA04AB18-81BA-44F6-8A17-E30D392E2E82}" dt="2021-04-06T12:37:32.389" v="3114" actId="26606"/>
          <ac:spMkLst>
            <pc:docMk/>
            <pc:sldMk cId="2977377956" sldId="268"/>
            <ac:spMk id="2" creationId="{65188D96-6A19-4FD9-95DA-DF3079FAF7D4}"/>
          </ac:spMkLst>
        </pc:spChg>
        <pc:spChg chg="add del mod">
          <ac:chgData name="Abhiroop Mukherjee" userId="5fbc6062963ca2c0" providerId="LiveId" clId="{BA04AB18-81BA-44F6-8A17-E30D392E2E82}" dt="2021-04-06T12:37:34.184" v="3115"/>
          <ac:spMkLst>
            <pc:docMk/>
            <pc:sldMk cId="2977377956" sldId="268"/>
            <ac:spMk id="4" creationId="{54770772-F524-483B-9959-0288919C36E3}"/>
          </ac:spMkLst>
        </pc:spChg>
        <pc:spChg chg="add">
          <ac:chgData name="Abhiroop Mukherjee" userId="5fbc6062963ca2c0" providerId="LiveId" clId="{BA04AB18-81BA-44F6-8A17-E30D392E2E82}" dt="2021-04-06T12:37:32.389" v="3114" actId="26606"/>
          <ac:spMkLst>
            <pc:docMk/>
            <pc:sldMk cId="2977377956" sldId="268"/>
            <ac:spMk id="9" creationId="{3741B58E-3B65-4A01-A276-975AB2CF8A08}"/>
          </ac:spMkLst>
        </pc:spChg>
        <pc:spChg chg="add">
          <ac:chgData name="Abhiroop Mukherjee" userId="5fbc6062963ca2c0" providerId="LiveId" clId="{BA04AB18-81BA-44F6-8A17-E30D392E2E82}" dt="2021-04-06T12:37:32.389" v="3114" actId="26606"/>
          <ac:spMkLst>
            <pc:docMk/>
            <pc:sldMk cId="2977377956" sldId="268"/>
            <ac:spMk id="11" creationId="{7AAC67C3-831B-4AB1-A259-DFB839CAFAFC}"/>
          </ac:spMkLst>
        </pc:spChg>
        <pc:spChg chg="add">
          <ac:chgData name="Abhiroop Mukherjee" userId="5fbc6062963ca2c0" providerId="LiveId" clId="{BA04AB18-81BA-44F6-8A17-E30D392E2E82}" dt="2021-04-06T12:37:32.389" v="3114" actId="26606"/>
          <ac:spMkLst>
            <pc:docMk/>
            <pc:sldMk cId="2977377956" sldId="268"/>
            <ac:spMk id="13" creationId="{054B3F04-9EAC-45C0-B3CE-0387EEA10A0C}"/>
          </ac:spMkLst>
        </pc:spChg>
        <pc:picChg chg="del mod">
          <ac:chgData name="Abhiroop Mukherjee" userId="5fbc6062963ca2c0" providerId="LiveId" clId="{BA04AB18-81BA-44F6-8A17-E30D392E2E82}" dt="2021-04-06T12:37:26.378" v="3113" actId="21"/>
          <ac:picMkLst>
            <pc:docMk/>
            <pc:sldMk cId="2977377956" sldId="268"/>
            <ac:picMk id="5" creationId="{8FDE615F-23AB-49E8-93B0-873B32E7A4AC}"/>
          </ac:picMkLst>
        </pc:picChg>
        <pc:picChg chg="add mod">
          <ac:chgData name="Abhiroop Mukherjee" userId="5fbc6062963ca2c0" providerId="LiveId" clId="{BA04AB18-81BA-44F6-8A17-E30D392E2E82}" dt="2021-04-06T12:37:44.492" v="3117" actId="1076"/>
          <ac:picMkLst>
            <pc:docMk/>
            <pc:sldMk cId="2977377956" sldId="268"/>
            <ac:picMk id="10" creationId="{8218CE93-0553-44B7-8EFD-FFD91BDEA1B6}"/>
          </ac:picMkLst>
        </pc:picChg>
      </pc:sldChg>
      <pc:sldChg chg="addSp delSp modSp mod setBg">
        <pc:chgData name="Abhiroop Mukherjee" userId="5fbc6062963ca2c0" providerId="LiveId" clId="{BA04AB18-81BA-44F6-8A17-E30D392E2E82}" dt="2021-04-06T12:39:00.037" v="3134" actId="1076"/>
        <pc:sldMkLst>
          <pc:docMk/>
          <pc:sldMk cId="1294392106" sldId="269"/>
        </pc:sldMkLst>
        <pc:spChg chg="mod ord">
          <ac:chgData name="Abhiroop Mukherjee" userId="5fbc6062963ca2c0" providerId="LiveId" clId="{BA04AB18-81BA-44F6-8A17-E30D392E2E82}" dt="2021-04-06T12:38:47.581" v="3131" actId="26606"/>
          <ac:spMkLst>
            <pc:docMk/>
            <pc:sldMk cId="1294392106" sldId="269"/>
            <ac:spMk id="2" creationId="{D04B832F-A95E-417F-95DF-F73CBC318A7A}"/>
          </ac:spMkLst>
        </pc:spChg>
        <pc:spChg chg="add del">
          <ac:chgData name="Abhiroop Mukherjee" userId="5fbc6062963ca2c0" providerId="LiveId" clId="{BA04AB18-81BA-44F6-8A17-E30D392E2E82}" dt="2021-04-06T12:38:18.185" v="3123" actId="26606"/>
          <ac:spMkLst>
            <pc:docMk/>
            <pc:sldMk cId="1294392106" sldId="269"/>
            <ac:spMk id="9" creationId="{8454C660-EFC9-4DD8-8EAA-8B57F175BBCF}"/>
          </ac:spMkLst>
        </pc:spChg>
        <pc:spChg chg="add del">
          <ac:chgData name="Abhiroop Mukherjee" userId="5fbc6062963ca2c0" providerId="LiveId" clId="{BA04AB18-81BA-44F6-8A17-E30D392E2E82}" dt="2021-04-06T12:38:18.185" v="3123" actId="26606"/>
          <ac:spMkLst>
            <pc:docMk/>
            <pc:sldMk cId="1294392106" sldId="269"/>
            <ac:spMk id="12" creationId="{44CC594A-A820-450F-B363-C19201FCFEC6}"/>
          </ac:spMkLst>
        </pc:spChg>
        <pc:spChg chg="add del">
          <ac:chgData name="Abhiroop Mukherjee" userId="5fbc6062963ca2c0" providerId="LiveId" clId="{BA04AB18-81BA-44F6-8A17-E30D392E2E82}" dt="2021-04-06T12:38:18.185" v="3123" actId="26606"/>
          <ac:spMkLst>
            <pc:docMk/>
            <pc:sldMk cId="1294392106" sldId="269"/>
            <ac:spMk id="14" creationId="{59FAB3DA-E9ED-4574-ABCC-378BC0FF1BBC}"/>
          </ac:spMkLst>
        </pc:spChg>
        <pc:spChg chg="add del">
          <ac:chgData name="Abhiroop Mukherjee" userId="5fbc6062963ca2c0" providerId="LiveId" clId="{BA04AB18-81BA-44F6-8A17-E30D392E2E82}" dt="2021-04-06T12:38:18.185" v="3123" actId="26606"/>
          <ac:spMkLst>
            <pc:docMk/>
            <pc:sldMk cId="1294392106" sldId="269"/>
            <ac:spMk id="16" creationId="{53B8D6B0-55D6-48DC-86D8-FD95D5F118AB}"/>
          </ac:spMkLst>
        </pc:spChg>
        <pc:spChg chg="add del">
          <ac:chgData name="Abhiroop Mukherjee" userId="5fbc6062963ca2c0" providerId="LiveId" clId="{BA04AB18-81BA-44F6-8A17-E30D392E2E82}" dt="2021-04-06T12:38:15.871" v="3120" actId="26606"/>
          <ac:spMkLst>
            <pc:docMk/>
            <pc:sldMk cId="1294392106" sldId="269"/>
            <ac:spMk id="21" creationId="{25C8D2C1-DA83-420D-9635-D52CE066B5DA}"/>
          </ac:spMkLst>
        </pc:spChg>
        <pc:spChg chg="add del">
          <ac:chgData name="Abhiroop Mukherjee" userId="5fbc6062963ca2c0" providerId="LiveId" clId="{BA04AB18-81BA-44F6-8A17-E30D392E2E82}" dt="2021-04-06T12:38:15.871" v="3120" actId="26606"/>
          <ac:spMkLst>
            <pc:docMk/>
            <pc:sldMk cId="1294392106" sldId="269"/>
            <ac:spMk id="23" creationId="{434F74C9-6A0B-409E-AD1C-45B58BE91BB8}"/>
          </ac:spMkLst>
        </pc:spChg>
        <pc:spChg chg="add del">
          <ac:chgData name="Abhiroop Mukherjee" userId="5fbc6062963ca2c0" providerId="LiveId" clId="{BA04AB18-81BA-44F6-8A17-E30D392E2E82}" dt="2021-04-06T12:38:15.871" v="3120" actId="26606"/>
          <ac:spMkLst>
            <pc:docMk/>
            <pc:sldMk cId="1294392106" sldId="269"/>
            <ac:spMk id="27" creationId="{9549EB89-5BFB-4E1E-AEEA-87C343D80563}"/>
          </ac:spMkLst>
        </pc:spChg>
        <pc:spChg chg="add del">
          <ac:chgData name="Abhiroop Mukherjee" userId="5fbc6062963ca2c0" providerId="LiveId" clId="{BA04AB18-81BA-44F6-8A17-E30D392E2E82}" dt="2021-04-06T12:38:15.871" v="3120" actId="26606"/>
          <ac:spMkLst>
            <pc:docMk/>
            <pc:sldMk cId="1294392106" sldId="269"/>
            <ac:spMk id="29" creationId="{3D1FA295-BDF6-44B9-90C5-FE3E2CE352AE}"/>
          </ac:spMkLst>
        </pc:spChg>
        <pc:spChg chg="add del">
          <ac:chgData name="Abhiroop Mukherjee" userId="5fbc6062963ca2c0" providerId="LiveId" clId="{BA04AB18-81BA-44F6-8A17-E30D392E2E82}" dt="2021-04-06T12:38:15.871" v="3120" actId="26606"/>
          <ac:spMkLst>
            <pc:docMk/>
            <pc:sldMk cId="1294392106" sldId="269"/>
            <ac:spMk id="31" creationId="{81A36F1F-EEAE-48D1-A1FB-BD6FC8506B4E}"/>
          </ac:spMkLst>
        </pc:spChg>
        <pc:spChg chg="add del">
          <ac:chgData name="Abhiroop Mukherjee" userId="5fbc6062963ca2c0" providerId="LiveId" clId="{BA04AB18-81BA-44F6-8A17-E30D392E2E82}" dt="2021-04-06T12:38:18.170" v="3122" actId="26606"/>
          <ac:spMkLst>
            <pc:docMk/>
            <pc:sldMk cId="1294392106" sldId="269"/>
            <ac:spMk id="33" creationId="{52ABB703-2B0E-4C3B-B4A2-F3973548E561}"/>
          </ac:spMkLst>
        </pc:spChg>
        <pc:spChg chg="add del">
          <ac:chgData name="Abhiroop Mukherjee" userId="5fbc6062963ca2c0" providerId="LiveId" clId="{BA04AB18-81BA-44F6-8A17-E30D392E2E82}" dt="2021-04-06T12:38:18.170" v="3122" actId="26606"/>
          <ac:spMkLst>
            <pc:docMk/>
            <pc:sldMk cId="1294392106" sldId="269"/>
            <ac:spMk id="35" creationId="{8454C660-EFC9-4DD8-8EAA-8B57F175BBCF}"/>
          </ac:spMkLst>
        </pc:spChg>
        <pc:spChg chg="add del">
          <ac:chgData name="Abhiroop Mukherjee" userId="5fbc6062963ca2c0" providerId="LiveId" clId="{BA04AB18-81BA-44F6-8A17-E30D392E2E82}" dt="2021-04-06T12:38:18.170" v="3122" actId="26606"/>
          <ac:spMkLst>
            <pc:docMk/>
            <pc:sldMk cId="1294392106" sldId="269"/>
            <ac:spMk id="36" creationId="{E95DA498-D9A2-4DA9-B9DA-B3776E08CF7E}"/>
          </ac:spMkLst>
        </pc:spChg>
        <pc:spChg chg="add del">
          <ac:chgData name="Abhiroop Mukherjee" userId="5fbc6062963ca2c0" providerId="LiveId" clId="{BA04AB18-81BA-44F6-8A17-E30D392E2E82}" dt="2021-04-06T12:38:18.170" v="3122" actId="26606"/>
          <ac:spMkLst>
            <pc:docMk/>
            <pc:sldMk cId="1294392106" sldId="269"/>
            <ac:spMk id="37" creationId="{82A73093-4B9D-420D-B17E-52293703A1D4}"/>
          </ac:spMkLst>
        </pc:spChg>
        <pc:spChg chg="add del">
          <ac:chgData name="Abhiroop Mukherjee" userId="5fbc6062963ca2c0" providerId="LiveId" clId="{BA04AB18-81BA-44F6-8A17-E30D392E2E82}" dt="2021-04-06T12:38:47.581" v="3132" actId="26606"/>
          <ac:spMkLst>
            <pc:docMk/>
            <pc:sldMk cId="1294392106" sldId="269"/>
            <ac:spMk id="39" creationId="{25C8D2C1-DA83-420D-9635-D52CE066B5DA}"/>
          </ac:spMkLst>
        </pc:spChg>
        <pc:spChg chg="add del">
          <ac:chgData name="Abhiroop Mukherjee" userId="5fbc6062963ca2c0" providerId="LiveId" clId="{BA04AB18-81BA-44F6-8A17-E30D392E2E82}" dt="2021-04-06T12:38:47.581" v="3132" actId="26606"/>
          <ac:spMkLst>
            <pc:docMk/>
            <pc:sldMk cId="1294392106" sldId="269"/>
            <ac:spMk id="40" creationId="{434F74C9-6A0B-409E-AD1C-45B58BE91BB8}"/>
          </ac:spMkLst>
        </pc:spChg>
        <pc:spChg chg="add del">
          <ac:chgData name="Abhiroop Mukherjee" userId="5fbc6062963ca2c0" providerId="LiveId" clId="{BA04AB18-81BA-44F6-8A17-E30D392E2E82}" dt="2021-04-06T12:38:47.581" v="3132" actId="26606"/>
          <ac:spMkLst>
            <pc:docMk/>
            <pc:sldMk cId="1294392106" sldId="269"/>
            <ac:spMk id="42" creationId="{9549EB89-5BFB-4E1E-AEEA-87C343D80563}"/>
          </ac:spMkLst>
        </pc:spChg>
        <pc:spChg chg="add del">
          <ac:chgData name="Abhiroop Mukherjee" userId="5fbc6062963ca2c0" providerId="LiveId" clId="{BA04AB18-81BA-44F6-8A17-E30D392E2E82}" dt="2021-04-06T12:38:47.581" v="3132" actId="26606"/>
          <ac:spMkLst>
            <pc:docMk/>
            <pc:sldMk cId="1294392106" sldId="269"/>
            <ac:spMk id="43" creationId="{3D1FA295-BDF6-44B9-90C5-FE3E2CE352AE}"/>
          </ac:spMkLst>
        </pc:spChg>
        <pc:spChg chg="add del">
          <ac:chgData name="Abhiroop Mukherjee" userId="5fbc6062963ca2c0" providerId="LiveId" clId="{BA04AB18-81BA-44F6-8A17-E30D392E2E82}" dt="2021-04-06T12:38:47.581" v="3132" actId="26606"/>
          <ac:spMkLst>
            <pc:docMk/>
            <pc:sldMk cId="1294392106" sldId="269"/>
            <ac:spMk id="44" creationId="{81A36F1F-EEAE-48D1-A1FB-BD6FC8506B4E}"/>
          </ac:spMkLst>
        </pc:spChg>
        <pc:spChg chg="add del">
          <ac:chgData name="Abhiroop Mukherjee" userId="5fbc6062963ca2c0" providerId="LiveId" clId="{BA04AB18-81BA-44F6-8A17-E30D392E2E82}" dt="2021-04-06T12:38:47.581" v="3131" actId="26606"/>
          <ac:spMkLst>
            <pc:docMk/>
            <pc:sldMk cId="1294392106" sldId="269"/>
            <ac:spMk id="49" creationId="{4E4490D0-3672-446A-AC12-B4830333BDDD}"/>
          </ac:spMkLst>
        </pc:spChg>
        <pc:spChg chg="add del">
          <ac:chgData name="Abhiroop Mukherjee" userId="5fbc6062963ca2c0" providerId="LiveId" clId="{BA04AB18-81BA-44F6-8A17-E30D392E2E82}" dt="2021-04-06T12:38:47.581" v="3131" actId="26606"/>
          <ac:spMkLst>
            <pc:docMk/>
            <pc:sldMk cId="1294392106" sldId="269"/>
            <ac:spMk id="51" creationId="{39CB82C2-DF65-4EC1-8280-F201D50F570B}"/>
          </ac:spMkLst>
        </pc:spChg>
        <pc:spChg chg="add del">
          <ac:chgData name="Abhiroop Mukherjee" userId="5fbc6062963ca2c0" providerId="LiveId" clId="{BA04AB18-81BA-44F6-8A17-E30D392E2E82}" dt="2021-04-06T12:38:47.581" v="3131" actId="26606"/>
          <ac:spMkLst>
            <pc:docMk/>
            <pc:sldMk cId="1294392106" sldId="269"/>
            <ac:spMk id="55" creationId="{FA4CD5CB-D209-4D70-8CA4-629731C59219}"/>
          </ac:spMkLst>
        </pc:spChg>
        <pc:spChg chg="add del">
          <ac:chgData name="Abhiroop Mukherjee" userId="5fbc6062963ca2c0" providerId="LiveId" clId="{BA04AB18-81BA-44F6-8A17-E30D392E2E82}" dt="2021-04-06T12:38:47.581" v="3131" actId="26606"/>
          <ac:spMkLst>
            <pc:docMk/>
            <pc:sldMk cId="1294392106" sldId="269"/>
            <ac:spMk id="59" creationId="{B4C27B90-DF2B-4D00-BA07-18ED774CD2F1}"/>
          </ac:spMkLst>
        </pc:spChg>
        <pc:spChg chg="add del">
          <ac:chgData name="Abhiroop Mukherjee" userId="5fbc6062963ca2c0" providerId="LiveId" clId="{BA04AB18-81BA-44F6-8A17-E30D392E2E82}" dt="2021-04-06T12:38:47.581" v="3131" actId="26606"/>
          <ac:spMkLst>
            <pc:docMk/>
            <pc:sldMk cId="1294392106" sldId="269"/>
            <ac:spMk id="61" creationId="{593ACC25-C262-417A-8AA9-0641C772BDB6}"/>
          </ac:spMkLst>
        </pc:spChg>
        <pc:spChg chg="add">
          <ac:chgData name="Abhiroop Mukherjee" userId="5fbc6062963ca2c0" providerId="LiveId" clId="{BA04AB18-81BA-44F6-8A17-E30D392E2E82}" dt="2021-04-06T12:38:47.581" v="3132" actId="26606"/>
          <ac:spMkLst>
            <pc:docMk/>
            <pc:sldMk cId="1294392106" sldId="269"/>
            <ac:spMk id="63" creationId="{4E4490D0-3672-446A-AC12-B4830333BDDD}"/>
          </ac:spMkLst>
        </pc:spChg>
        <pc:spChg chg="add">
          <ac:chgData name="Abhiroop Mukherjee" userId="5fbc6062963ca2c0" providerId="LiveId" clId="{BA04AB18-81BA-44F6-8A17-E30D392E2E82}" dt="2021-04-06T12:38:47.581" v="3132" actId="26606"/>
          <ac:spMkLst>
            <pc:docMk/>
            <pc:sldMk cId="1294392106" sldId="269"/>
            <ac:spMk id="64" creationId="{39CB82C2-DF65-4EC1-8280-F201D50F570B}"/>
          </ac:spMkLst>
        </pc:spChg>
        <pc:spChg chg="add">
          <ac:chgData name="Abhiroop Mukherjee" userId="5fbc6062963ca2c0" providerId="LiveId" clId="{BA04AB18-81BA-44F6-8A17-E30D392E2E82}" dt="2021-04-06T12:38:47.581" v="3132" actId="26606"/>
          <ac:spMkLst>
            <pc:docMk/>
            <pc:sldMk cId="1294392106" sldId="269"/>
            <ac:spMk id="66" creationId="{5A1B47C8-47A0-4A88-8830-6DEA3B5DE392}"/>
          </ac:spMkLst>
        </pc:spChg>
        <pc:spChg chg="add">
          <ac:chgData name="Abhiroop Mukherjee" userId="5fbc6062963ca2c0" providerId="LiveId" clId="{BA04AB18-81BA-44F6-8A17-E30D392E2E82}" dt="2021-04-06T12:38:47.581" v="3132" actId="26606"/>
          <ac:spMkLst>
            <pc:docMk/>
            <pc:sldMk cId="1294392106" sldId="269"/>
            <ac:spMk id="67" creationId="{984BBFDD-E720-4805-A9C8-129FBBF6DD70}"/>
          </ac:spMkLst>
        </pc:spChg>
        <pc:spChg chg="add">
          <ac:chgData name="Abhiroop Mukherjee" userId="5fbc6062963ca2c0" providerId="LiveId" clId="{BA04AB18-81BA-44F6-8A17-E30D392E2E82}" dt="2021-04-06T12:38:47.581" v="3132" actId="26606"/>
          <ac:spMkLst>
            <pc:docMk/>
            <pc:sldMk cId="1294392106" sldId="269"/>
            <ac:spMk id="68" creationId="{5AC4BE46-4A77-42FE-9D15-065CDB2F847C}"/>
          </ac:spMkLst>
        </pc:spChg>
        <pc:picChg chg="mod ord modCrop">
          <ac:chgData name="Abhiroop Mukherjee" userId="5fbc6062963ca2c0" providerId="LiveId" clId="{BA04AB18-81BA-44F6-8A17-E30D392E2E82}" dt="2021-04-06T12:39:00.037" v="3134" actId="1076"/>
          <ac:picMkLst>
            <pc:docMk/>
            <pc:sldMk cId="1294392106" sldId="269"/>
            <ac:picMk id="5" creationId="{81C17D1C-F4AC-4E74-8C04-1587384E42FA}"/>
          </ac:picMkLst>
        </pc:picChg>
        <pc:cxnChg chg="add del">
          <ac:chgData name="Abhiroop Mukherjee" userId="5fbc6062963ca2c0" providerId="LiveId" clId="{BA04AB18-81BA-44F6-8A17-E30D392E2E82}" dt="2021-04-06T12:38:15.871" v="3120" actId="26606"/>
          <ac:cxnSpMkLst>
            <pc:docMk/>
            <pc:sldMk cId="1294392106" sldId="269"/>
            <ac:cxnSpMk id="25" creationId="{F5486A9D-1265-4B57-91E6-68E666B978BC}"/>
          </ac:cxnSpMkLst>
        </pc:cxnChg>
        <pc:cxnChg chg="add del">
          <ac:chgData name="Abhiroop Mukherjee" userId="5fbc6062963ca2c0" providerId="LiveId" clId="{BA04AB18-81BA-44F6-8A17-E30D392E2E82}" dt="2021-04-06T12:38:18.170" v="3122" actId="26606"/>
          <ac:cxnSpMkLst>
            <pc:docMk/>
            <pc:sldMk cId="1294392106" sldId="269"/>
            <ac:cxnSpMk id="34" creationId="{9C21570E-E159-49A6-9891-FA397B7A92D3}"/>
          </ac:cxnSpMkLst>
        </pc:cxnChg>
        <pc:cxnChg chg="add del">
          <ac:chgData name="Abhiroop Mukherjee" userId="5fbc6062963ca2c0" providerId="LiveId" clId="{BA04AB18-81BA-44F6-8A17-E30D392E2E82}" dt="2021-04-06T12:38:47.581" v="3132" actId="26606"/>
          <ac:cxnSpMkLst>
            <pc:docMk/>
            <pc:sldMk cId="1294392106" sldId="269"/>
            <ac:cxnSpMk id="41" creationId="{F5486A9D-1265-4B57-91E6-68E666B978BC}"/>
          </ac:cxnSpMkLst>
        </pc:cxnChg>
        <pc:cxnChg chg="add del">
          <ac:chgData name="Abhiroop Mukherjee" userId="5fbc6062963ca2c0" providerId="LiveId" clId="{BA04AB18-81BA-44F6-8A17-E30D392E2E82}" dt="2021-04-06T12:38:47.581" v="3131" actId="26606"/>
          <ac:cxnSpMkLst>
            <pc:docMk/>
            <pc:sldMk cId="1294392106" sldId="269"/>
            <ac:cxnSpMk id="53" creationId="{7E1D4427-852B-4B37-8E76-0E9F1810BA2A}"/>
          </ac:cxnSpMkLst>
        </pc:cxnChg>
        <pc:cxnChg chg="add del">
          <ac:chgData name="Abhiroop Mukherjee" userId="5fbc6062963ca2c0" providerId="LiveId" clId="{BA04AB18-81BA-44F6-8A17-E30D392E2E82}" dt="2021-04-06T12:38:47.581" v="3131" actId="26606"/>
          <ac:cxnSpMkLst>
            <pc:docMk/>
            <pc:sldMk cId="1294392106" sldId="269"/>
            <ac:cxnSpMk id="57" creationId="{5C6A2BAE-B461-4B55-8E1F-0722ABDD1393}"/>
          </ac:cxnSpMkLst>
        </pc:cxnChg>
        <pc:cxnChg chg="add">
          <ac:chgData name="Abhiroop Mukherjee" userId="5fbc6062963ca2c0" providerId="LiveId" clId="{BA04AB18-81BA-44F6-8A17-E30D392E2E82}" dt="2021-04-06T12:38:47.581" v="3132" actId="26606"/>
          <ac:cxnSpMkLst>
            <pc:docMk/>
            <pc:sldMk cId="1294392106" sldId="269"/>
            <ac:cxnSpMk id="65" creationId="{7E1D4427-852B-4B37-8E76-0E9F1810BA2A}"/>
          </ac:cxnSpMkLst>
        </pc:cxnChg>
      </pc:sldChg>
      <pc:sldChg chg="addSp delSp modSp mod setBg">
        <pc:chgData name="Abhiroop Mukherjee" userId="5fbc6062963ca2c0" providerId="LiveId" clId="{BA04AB18-81BA-44F6-8A17-E30D392E2E82}" dt="2021-04-06T12:41:20.400" v="3179" actId="20577"/>
        <pc:sldMkLst>
          <pc:docMk/>
          <pc:sldMk cId="4270174996" sldId="270"/>
        </pc:sldMkLst>
        <pc:spChg chg="mod">
          <ac:chgData name="Abhiroop Mukherjee" userId="5fbc6062963ca2c0" providerId="LiveId" clId="{BA04AB18-81BA-44F6-8A17-E30D392E2E82}" dt="2021-04-06T12:39:10.502" v="3137" actId="26606"/>
          <ac:spMkLst>
            <pc:docMk/>
            <pc:sldMk cId="4270174996" sldId="270"/>
            <ac:spMk id="2" creationId="{B6C009F7-A8A5-41CD-A1C7-9AD73AC5269D}"/>
          </ac:spMkLst>
        </pc:spChg>
        <pc:spChg chg="add del mod">
          <ac:chgData name="Abhiroop Mukherjee" userId="5fbc6062963ca2c0" providerId="LiveId" clId="{BA04AB18-81BA-44F6-8A17-E30D392E2E82}" dt="2021-04-06T12:39:10.502" v="3137" actId="26606"/>
          <ac:spMkLst>
            <pc:docMk/>
            <pc:sldMk cId="4270174996" sldId="270"/>
            <ac:spMk id="3" creationId="{FFCF0693-0D46-4284-85B8-1A8068567CBC}"/>
          </ac:spMkLst>
        </pc:spChg>
        <pc:spChg chg="add del">
          <ac:chgData name="Abhiroop Mukherjee" userId="5fbc6062963ca2c0" providerId="LiveId" clId="{BA04AB18-81BA-44F6-8A17-E30D392E2E82}" dt="2021-04-06T12:39:10.478" v="3136" actId="26606"/>
          <ac:spMkLst>
            <pc:docMk/>
            <pc:sldMk cId="4270174996" sldId="270"/>
            <ac:spMk id="9" creationId="{FB5993E2-C02B-4335-ABA5-D8EC465551E3}"/>
          </ac:spMkLst>
        </pc:spChg>
        <pc:spChg chg="add del">
          <ac:chgData name="Abhiroop Mukherjee" userId="5fbc6062963ca2c0" providerId="LiveId" clId="{BA04AB18-81BA-44F6-8A17-E30D392E2E82}" dt="2021-04-06T12:39:10.478" v="3136" actId="26606"/>
          <ac:spMkLst>
            <pc:docMk/>
            <pc:sldMk cId="4270174996" sldId="270"/>
            <ac:spMk id="11" creationId="{C0B801A2-5622-4BE8-9AD2-C337A2CD0022}"/>
          </ac:spMkLst>
        </pc:spChg>
        <pc:spChg chg="add del">
          <ac:chgData name="Abhiroop Mukherjee" userId="5fbc6062963ca2c0" providerId="LiveId" clId="{BA04AB18-81BA-44F6-8A17-E30D392E2E82}" dt="2021-04-06T12:39:10.478" v="3136" actId="26606"/>
          <ac:spMkLst>
            <pc:docMk/>
            <pc:sldMk cId="4270174996" sldId="270"/>
            <ac:spMk id="13" creationId="{B7AF614F-5BC3-4086-99F5-B87C5847A071}"/>
          </ac:spMkLst>
        </pc:spChg>
        <pc:spChg chg="add">
          <ac:chgData name="Abhiroop Mukherjee" userId="5fbc6062963ca2c0" providerId="LiveId" clId="{BA04AB18-81BA-44F6-8A17-E30D392E2E82}" dt="2021-04-06T12:39:10.502" v="3137" actId="26606"/>
          <ac:spMkLst>
            <pc:docMk/>
            <pc:sldMk cId="4270174996" sldId="270"/>
            <ac:spMk id="15" creationId="{FB5993E2-C02B-4335-ABA5-D8EC465551E3}"/>
          </ac:spMkLst>
        </pc:spChg>
        <pc:spChg chg="add">
          <ac:chgData name="Abhiroop Mukherjee" userId="5fbc6062963ca2c0" providerId="LiveId" clId="{BA04AB18-81BA-44F6-8A17-E30D392E2E82}" dt="2021-04-06T12:39:10.502" v="3137" actId="26606"/>
          <ac:spMkLst>
            <pc:docMk/>
            <pc:sldMk cId="4270174996" sldId="270"/>
            <ac:spMk id="16" creationId="{C0B801A2-5622-4BE8-9AD2-C337A2CD0022}"/>
          </ac:spMkLst>
        </pc:spChg>
        <pc:spChg chg="add">
          <ac:chgData name="Abhiroop Mukherjee" userId="5fbc6062963ca2c0" providerId="LiveId" clId="{BA04AB18-81BA-44F6-8A17-E30D392E2E82}" dt="2021-04-06T12:39:10.502" v="3137" actId="26606"/>
          <ac:spMkLst>
            <pc:docMk/>
            <pc:sldMk cId="4270174996" sldId="270"/>
            <ac:spMk id="17" creationId="{B7AF614F-5BC3-4086-99F5-B87C5847A071}"/>
          </ac:spMkLst>
        </pc:spChg>
        <pc:graphicFrameChg chg="add del">
          <ac:chgData name="Abhiroop Mukherjee" userId="5fbc6062963ca2c0" providerId="LiveId" clId="{BA04AB18-81BA-44F6-8A17-E30D392E2E82}" dt="2021-04-06T12:39:10.478" v="3136" actId="26606"/>
          <ac:graphicFrameMkLst>
            <pc:docMk/>
            <pc:sldMk cId="4270174996" sldId="270"/>
            <ac:graphicFrameMk id="5" creationId="{D5BFB13E-D76B-4CD1-B3F1-DB301A36934A}"/>
          </ac:graphicFrameMkLst>
        </pc:graphicFrameChg>
        <pc:graphicFrameChg chg="add mod">
          <ac:chgData name="Abhiroop Mukherjee" userId="5fbc6062963ca2c0" providerId="LiveId" clId="{BA04AB18-81BA-44F6-8A17-E30D392E2E82}" dt="2021-04-06T12:41:20.400" v="3179" actId="20577"/>
          <ac:graphicFrameMkLst>
            <pc:docMk/>
            <pc:sldMk cId="4270174996" sldId="270"/>
            <ac:graphicFrameMk id="18" creationId="{1905769D-1965-4F12-A7B0-B48079415455}"/>
          </ac:graphicFrameMkLst>
        </pc:graphicFrameChg>
      </pc:sldChg>
      <pc:sldChg chg="new del">
        <pc:chgData name="Abhiroop Mukherjee" userId="5fbc6062963ca2c0" providerId="LiveId" clId="{BA04AB18-81BA-44F6-8A17-E30D392E2E82}" dt="2021-04-06T11:56:41.922" v="7" actId="47"/>
        <pc:sldMkLst>
          <pc:docMk/>
          <pc:sldMk cId="842967324" sldId="271"/>
        </pc:sldMkLst>
      </pc:sldChg>
      <pc:sldChg chg="addSp delSp modSp new mod ord setBg addAnim">
        <pc:chgData name="Abhiroop Mukherjee" userId="5fbc6062963ca2c0" providerId="LiveId" clId="{BA04AB18-81BA-44F6-8A17-E30D392E2E82}" dt="2021-04-06T14:35:32.575" v="4326" actId="26606"/>
        <pc:sldMkLst>
          <pc:docMk/>
          <pc:sldMk cId="961655752" sldId="271"/>
        </pc:sldMkLst>
        <pc:spChg chg="mod">
          <ac:chgData name="Abhiroop Mukherjee" userId="5fbc6062963ca2c0" providerId="LiveId" clId="{BA04AB18-81BA-44F6-8A17-E30D392E2E82}" dt="2021-04-06T12:12:58.779" v="1094" actId="26606"/>
          <ac:spMkLst>
            <pc:docMk/>
            <pc:sldMk cId="961655752" sldId="271"/>
            <ac:spMk id="2" creationId="{4A52C5C3-42CA-4234-833A-76AB208648C9}"/>
          </ac:spMkLst>
        </pc:spChg>
        <pc:spChg chg="mod">
          <ac:chgData name="Abhiroop Mukherjee" userId="5fbc6062963ca2c0" providerId="LiveId" clId="{BA04AB18-81BA-44F6-8A17-E30D392E2E82}" dt="2021-04-06T12:26:37.970" v="2235" actId="113"/>
          <ac:spMkLst>
            <pc:docMk/>
            <pc:sldMk cId="961655752" sldId="271"/>
            <ac:spMk id="3" creationId="{418B9C51-389E-47E6-B0A9-41747AF0C1BE}"/>
          </ac:spMkLst>
        </pc:spChg>
        <pc:spChg chg="add del">
          <ac:chgData name="Abhiroop Mukherjee" userId="5fbc6062963ca2c0" providerId="LiveId" clId="{BA04AB18-81BA-44F6-8A17-E30D392E2E82}" dt="2021-04-06T14:35:32.575" v="4326" actId="26606"/>
          <ac:spMkLst>
            <pc:docMk/>
            <pc:sldMk cId="961655752" sldId="271"/>
            <ac:spMk id="11" creationId="{1C520CBD-F82E-44E4-BDA5-128716AD79C8}"/>
          </ac:spMkLst>
        </pc:spChg>
        <pc:spChg chg="add del">
          <ac:chgData name="Abhiroop Mukherjee" userId="5fbc6062963ca2c0" providerId="LiveId" clId="{BA04AB18-81BA-44F6-8A17-E30D392E2E82}" dt="2021-04-06T14:35:32.575" v="4326" actId="26606"/>
          <ac:spMkLst>
            <pc:docMk/>
            <pc:sldMk cId="961655752" sldId="271"/>
            <ac:spMk id="13" creationId="{4618AE32-A526-42FC-A854-732740BD38DA}"/>
          </ac:spMkLst>
        </pc:spChg>
        <pc:spChg chg="add">
          <ac:chgData name="Abhiroop Mukherjee" userId="5fbc6062963ca2c0" providerId="LiveId" clId="{BA04AB18-81BA-44F6-8A17-E30D392E2E82}" dt="2021-04-06T14:35:32.575" v="4326" actId="26606"/>
          <ac:spMkLst>
            <pc:docMk/>
            <pc:sldMk cId="961655752" sldId="271"/>
            <ac:spMk id="20" creationId="{1C520CBD-F82E-44E4-BDA5-128716AD79C8}"/>
          </ac:spMkLst>
        </pc:spChg>
        <pc:spChg chg="add">
          <ac:chgData name="Abhiroop Mukherjee" userId="5fbc6062963ca2c0" providerId="LiveId" clId="{BA04AB18-81BA-44F6-8A17-E30D392E2E82}" dt="2021-04-06T14:35:32.575" v="4326" actId="26606"/>
          <ac:spMkLst>
            <pc:docMk/>
            <pc:sldMk cId="961655752" sldId="271"/>
            <ac:spMk id="22" creationId="{4618AE32-A526-42FC-A854-732740BD38DA}"/>
          </ac:spMkLst>
        </pc:spChg>
        <pc:picChg chg="add">
          <ac:chgData name="Abhiroop Mukherjee" userId="5fbc6062963ca2c0" providerId="LiveId" clId="{BA04AB18-81BA-44F6-8A17-E30D392E2E82}" dt="2021-04-06T12:12:58.779" v="1094" actId="26606"/>
          <ac:picMkLst>
            <pc:docMk/>
            <pc:sldMk cId="961655752" sldId="271"/>
            <ac:picMk id="5" creationId="{ADB0B3D9-43BA-44C0-B7D2-B552C20F9567}"/>
          </ac:picMkLst>
        </pc:picChg>
        <pc:cxnChg chg="add del">
          <ac:chgData name="Abhiroop Mukherjee" userId="5fbc6062963ca2c0" providerId="LiveId" clId="{BA04AB18-81BA-44F6-8A17-E30D392E2E82}" dt="2021-04-06T14:35:32.575" v="4326" actId="26606"/>
          <ac:cxnSpMkLst>
            <pc:docMk/>
            <pc:sldMk cId="961655752" sldId="271"/>
            <ac:cxnSpMk id="9" creationId="{77AB95BF-57D0-4E49-9EF2-408B47C8D40D}"/>
          </ac:cxnSpMkLst>
        </pc:cxnChg>
        <pc:cxnChg chg="add">
          <ac:chgData name="Abhiroop Mukherjee" userId="5fbc6062963ca2c0" providerId="LiveId" clId="{BA04AB18-81BA-44F6-8A17-E30D392E2E82}" dt="2021-04-06T14:35:32.575" v="4326" actId="26606"/>
          <ac:cxnSpMkLst>
            <pc:docMk/>
            <pc:sldMk cId="961655752" sldId="271"/>
            <ac:cxnSpMk id="18" creationId="{77AB95BF-57D0-4E49-9EF2-408B47C8D40D}"/>
          </ac:cxnSpMkLst>
        </pc:cxnChg>
      </pc:sldChg>
      <pc:sldChg chg="new del">
        <pc:chgData name="Abhiroop Mukherjee" userId="5fbc6062963ca2c0" providerId="LiveId" clId="{BA04AB18-81BA-44F6-8A17-E30D392E2E82}" dt="2021-04-06T12:10:55.057" v="971" actId="47"/>
        <pc:sldMkLst>
          <pc:docMk/>
          <pc:sldMk cId="2463257882" sldId="271"/>
        </pc:sldMkLst>
      </pc:sldChg>
      <pc:sldChg chg="modSp new del mod">
        <pc:chgData name="Abhiroop Mukherjee" userId="5fbc6062963ca2c0" providerId="LiveId" clId="{BA04AB18-81BA-44F6-8A17-E30D392E2E82}" dt="2021-04-06T11:57:37.932" v="32" actId="680"/>
        <pc:sldMkLst>
          <pc:docMk/>
          <pc:sldMk cId="2980671351" sldId="271"/>
        </pc:sldMkLst>
        <pc:spChg chg="mod">
          <ac:chgData name="Abhiroop Mukherjee" userId="5fbc6062963ca2c0" providerId="LiveId" clId="{BA04AB18-81BA-44F6-8A17-E30D392E2E82}" dt="2021-04-06T11:57:34.760" v="27"/>
          <ac:spMkLst>
            <pc:docMk/>
            <pc:sldMk cId="2980671351" sldId="271"/>
            <ac:spMk id="2" creationId="{52EAC98E-49A4-44BE-8EFF-F0432513B3DE}"/>
          </ac:spMkLst>
        </pc:spChg>
        <pc:spChg chg="mod">
          <ac:chgData name="Abhiroop Mukherjee" userId="5fbc6062963ca2c0" providerId="LiveId" clId="{BA04AB18-81BA-44F6-8A17-E30D392E2E82}" dt="2021-04-06T11:57:37.272" v="30"/>
          <ac:spMkLst>
            <pc:docMk/>
            <pc:sldMk cId="2980671351" sldId="271"/>
            <ac:spMk id="3" creationId="{E6D88E76-B37E-470C-B9FC-18629BD58262}"/>
          </ac:spMkLst>
        </pc:spChg>
      </pc:sldChg>
      <pc:sldChg chg="addSp modSp new mod setBg">
        <pc:chgData name="Abhiroop Mukherjee" userId="5fbc6062963ca2c0" providerId="LiveId" clId="{BA04AB18-81BA-44F6-8A17-E30D392E2E82}" dt="2021-04-06T12:25:33.936" v="2223" actId="113"/>
        <pc:sldMkLst>
          <pc:docMk/>
          <pc:sldMk cId="2623307886" sldId="272"/>
        </pc:sldMkLst>
        <pc:spChg chg="mod">
          <ac:chgData name="Abhiroop Mukherjee" userId="5fbc6062963ca2c0" providerId="LiveId" clId="{BA04AB18-81BA-44F6-8A17-E30D392E2E82}" dt="2021-04-06T12:25:33.936" v="2223" actId="113"/>
          <ac:spMkLst>
            <pc:docMk/>
            <pc:sldMk cId="2623307886" sldId="272"/>
            <ac:spMk id="2" creationId="{D595B95A-705A-4D49-A704-0108F2F33E09}"/>
          </ac:spMkLst>
        </pc:spChg>
        <pc:spChg chg="mod">
          <ac:chgData name="Abhiroop Mukherjee" userId="5fbc6062963ca2c0" providerId="LiveId" clId="{BA04AB18-81BA-44F6-8A17-E30D392E2E82}" dt="2021-04-06T12:25:15.487" v="2222"/>
          <ac:spMkLst>
            <pc:docMk/>
            <pc:sldMk cId="2623307886" sldId="272"/>
            <ac:spMk id="3" creationId="{4B817802-A38C-4038-895E-B8B15F8D564B}"/>
          </ac:spMkLst>
        </pc:spChg>
        <pc:spChg chg="add">
          <ac:chgData name="Abhiroop Mukherjee" userId="5fbc6062963ca2c0" providerId="LiveId" clId="{BA04AB18-81BA-44F6-8A17-E30D392E2E82}" dt="2021-04-06T12:25:01.422" v="2218" actId="26606"/>
          <ac:spMkLst>
            <pc:docMk/>
            <pc:sldMk cId="2623307886" sldId="272"/>
            <ac:spMk id="8" creationId="{3741B58E-3B65-4A01-A276-975AB2CF8A08}"/>
          </ac:spMkLst>
        </pc:spChg>
        <pc:spChg chg="add">
          <ac:chgData name="Abhiroop Mukherjee" userId="5fbc6062963ca2c0" providerId="LiveId" clId="{BA04AB18-81BA-44F6-8A17-E30D392E2E82}" dt="2021-04-06T12:25:01.422" v="2218" actId="26606"/>
          <ac:spMkLst>
            <pc:docMk/>
            <pc:sldMk cId="2623307886" sldId="272"/>
            <ac:spMk id="10" creationId="{7AAC67C3-831B-4AB1-A259-DFB839CAFAFC}"/>
          </ac:spMkLst>
        </pc:spChg>
        <pc:spChg chg="add">
          <ac:chgData name="Abhiroop Mukherjee" userId="5fbc6062963ca2c0" providerId="LiveId" clId="{BA04AB18-81BA-44F6-8A17-E30D392E2E82}" dt="2021-04-06T12:25:01.422" v="2218" actId="26606"/>
          <ac:spMkLst>
            <pc:docMk/>
            <pc:sldMk cId="2623307886" sldId="272"/>
            <ac:spMk id="12" creationId="{054B3F04-9EAC-45C0-B3CE-0387EEA10A0C}"/>
          </ac:spMkLst>
        </pc:spChg>
      </pc:sldChg>
      <pc:sldChg chg="new del">
        <pc:chgData name="Abhiroop Mukherjee" userId="5fbc6062963ca2c0" providerId="LiveId" clId="{BA04AB18-81BA-44F6-8A17-E30D392E2E82}" dt="2021-04-06T12:12:37.073" v="1093" actId="47"/>
        <pc:sldMkLst>
          <pc:docMk/>
          <pc:sldMk cId="3044799778" sldId="272"/>
        </pc:sldMkLst>
      </pc:sldChg>
      <pc:sldChg chg="addSp delSp modSp add mod ord setBg delDesignElem">
        <pc:chgData name="Abhiroop Mukherjee" userId="5fbc6062963ca2c0" providerId="LiveId" clId="{BA04AB18-81BA-44F6-8A17-E30D392E2E82}" dt="2021-04-06T14:35:26.537" v="4325" actId="26606"/>
        <pc:sldMkLst>
          <pc:docMk/>
          <pc:sldMk cId="993646057" sldId="273"/>
        </pc:sldMkLst>
        <pc:spChg chg="mod">
          <ac:chgData name="Abhiroop Mukherjee" userId="5fbc6062963ca2c0" providerId="LiveId" clId="{BA04AB18-81BA-44F6-8A17-E30D392E2E82}" dt="2021-04-06T12:26:03.862" v="2229" actId="20577"/>
          <ac:spMkLst>
            <pc:docMk/>
            <pc:sldMk cId="993646057" sldId="273"/>
            <ac:spMk id="2" creationId="{4A52C5C3-42CA-4234-833A-76AB208648C9}"/>
          </ac:spMkLst>
        </pc:spChg>
        <pc:spChg chg="mod">
          <ac:chgData name="Abhiroop Mukherjee" userId="5fbc6062963ca2c0" providerId="LiveId" clId="{BA04AB18-81BA-44F6-8A17-E30D392E2E82}" dt="2021-04-06T14:35:26.537" v="4325" actId="26606"/>
          <ac:spMkLst>
            <pc:docMk/>
            <pc:sldMk cId="993646057" sldId="273"/>
            <ac:spMk id="3" creationId="{418B9C51-389E-47E6-B0A9-41747AF0C1BE}"/>
          </ac:spMkLst>
        </pc:spChg>
        <pc:spChg chg="del">
          <ac:chgData name="Abhiroop Mukherjee" userId="5fbc6062963ca2c0" providerId="LiveId" clId="{BA04AB18-81BA-44F6-8A17-E30D392E2E82}" dt="2021-04-06T12:25:59.305" v="2225"/>
          <ac:spMkLst>
            <pc:docMk/>
            <pc:sldMk cId="993646057" sldId="273"/>
            <ac:spMk id="11" creationId="{1C520CBD-F82E-44E4-BDA5-128716AD79C8}"/>
          </ac:spMkLst>
        </pc:spChg>
        <pc:spChg chg="add">
          <ac:chgData name="Abhiroop Mukherjee" userId="5fbc6062963ca2c0" providerId="LiveId" clId="{BA04AB18-81BA-44F6-8A17-E30D392E2E82}" dt="2021-04-06T14:35:26.537" v="4325" actId="26606"/>
          <ac:spMkLst>
            <pc:docMk/>
            <pc:sldMk cId="993646057" sldId="273"/>
            <ac:spMk id="12" creationId="{1C520CBD-F82E-44E4-BDA5-128716AD79C8}"/>
          </ac:spMkLst>
        </pc:spChg>
        <pc:spChg chg="del">
          <ac:chgData name="Abhiroop Mukherjee" userId="5fbc6062963ca2c0" providerId="LiveId" clId="{BA04AB18-81BA-44F6-8A17-E30D392E2E82}" dt="2021-04-06T12:25:59.305" v="2225"/>
          <ac:spMkLst>
            <pc:docMk/>
            <pc:sldMk cId="993646057" sldId="273"/>
            <ac:spMk id="13" creationId="{4618AE32-A526-42FC-A854-732740BD38DA}"/>
          </ac:spMkLst>
        </pc:spChg>
        <pc:spChg chg="add">
          <ac:chgData name="Abhiroop Mukherjee" userId="5fbc6062963ca2c0" providerId="LiveId" clId="{BA04AB18-81BA-44F6-8A17-E30D392E2E82}" dt="2021-04-06T14:35:26.537" v="4325" actId="26606"/>
          <ac:spMkLst>
            <pc:docMk/>
            <pc:sldMk cId="993646057" sldId="273"/>
            <ac:spMk id="14" creationId="{4618AE32-A526-42FC-A854-732740BD38DA}"/>
          </ac:spMkLst>
        </pc:spChg>
        <pc:picChg chg="mod">
          <ac:chgData name="Abhiroop Mukherjee" userId="5fbc6062963ca2c0" providerId="LiveId" clId="{BA04AB18-81BA-44F6-8A17-E30D392E2E82}" dt="2021-04-06T12:27:12.415" v="2243" actId="1076"/>
          <ac:picMkLst>
            <pc:docMk/>
            <pc:sldMk cId="993646057" sldId="273"/>
            <ac:picMk id="5" creationId="{ADB0B3D9-43BA-44C0-B7D2-B552C20F9567}"/>
          </ac:picMkLst>
        </pc:picChg>
        <pc:cxnChg chg="del">
          <ac:chgData name="Abhiroop Mukherjee" userId="5fbc6062963ca2c0" providerId="LiveId" clId="{BA04AB18-81BA-44F6-8A17-E30D392E2E82}" dt="2021-04-06T12:25:59.305" v="2225"/>
          <ac:cxnSpMkLst>
            <pc:docMk/>
            <pc:sldMk cId="993646057" sldId="273"/>
            <ac:cxnSpMk id="9" creationId="{77AB95BF-57D0-4E49-9EF2-408B47C8D40D}"/>
          </ac:cxnSpMkLst>
        </pc:cxnChg>
        <pc:cxnChg chg="add">
          <ac:chgData name="Abhiroop Mukherjee" userId="5fbc6062963ca2c0" providerId="LiveId" clId="{BA04AB18-81BA-44F6-8A17-E30D392E2E82}" dt="2021-04-06T14:35:26.537" v="4325" actId="26606"/>
          <ac:cxnSpMkLst>
            <pc:docMk/>
            <pc:sldMk cId="993646057" sldId="273"/>
            <ac:cxnSpMk id="10" creationId="{77AB95BF-57D0-4E49-9EF2-408B47C8D40D}"/>
          </ac:cxnSpMkLst>
        </pc:cxnChg>
      </pc:sldChg>
      <pc:sldChg chg="new del">
        <pc:chgData name="Abhiroop Mukherjee" userId="5fbc6062963ca2c0" providerId="LiveId" clId="{BA04AB18-81BA-44F6-8A17-E30D392E2E82}" dt="2021-04-06T12:25:04.787" v="2220" actId="680"/>
        <pc:sldMkLst>
          <pc:docMk/>
          <pc:sldMk cId="1475630228" sldId="273"/>
        </pc:sldMkLst>
      </pc:sldChg>
      <pc:sldChg chg="modSp new del mod ord">
        <pc:chgData name="Abhiroop Mukherjee" userId="5fbc6062963ca2c0" providerId="LiveId" clId="{BA04AB18-81BA-44F6-8A17-E30D392E2E82}" dt="2021-04-06T12:28:49.552" v="2284" actId="47"/>
        <pc:sldMkLst>
          <pc:docMk/>
          <pc:sldMk cId="1150219340" sldId="274"/>
        </pc:sldMkLst>
        <pc:spChg chg="mod">
          <ac:chgData name="Abhiroop Mukherjee" userId="5fbc6062963ca2c0" providerId="LiveId" clId="{BA04AB18-81BA-44F6-8A17-E30D392E2E82}" dt="2021-04-06T12:28:16.998" v="2272" actId="20577"/>
          <ac:spMkLst>
            <pc:docMk/>
            <pc:sldMk cId="1150219340" sldId="274"/>
            <ac:spMk id="2" creationId="{24E9E713-9863-4AA2-B995-36216D5B0867}"/>
          </ac:spMkLst>
        </pc:spChg>
        <pc:spChg chg="mod">
          <ac:chgData name="Abhiroop Mukherjee" userId="5fbc6062963ca2c0" providerId="LiveId" clId="{BA04AB18-81BA-44F6-8A17-E30D392E2E82}" dt="2021-04-06T12:28:18.304" v="2275" actId="20577"/>
          <ac:spMkLst>
            <pc:docMk/>
            <pc:sldMk cId="1150219340" sldId="274"/>
            <ac:spMk id="3" creationId="{8FAA7B9B-0664-4A7B-A944-2FDB05CDB859}"/>
          </ac:spMkLst>
        </pc:spChg>
      </pc:sldChg>
      <pc:sldChg chg="addSp delSp add del setBg delDesignElem">
        <pc:chgData name="Abhiroop Mukherjee" userId="5fbc6062963ca2c0" providerId="LiveId" clId="{BA04AB18-81BA-44F6-8A17-E30D392E2E82}" dt="2021-04-06T12:27:52.708" v="2248"/>
        <pc:sldMkLst>
          <pc:docMk/>
          <pc:sldMk cId="1586938299" sldId="274"/>
        </pc:sldMkLst>
        <pc:spChg chg="add del">
          <ac:chgData name="Abhiroop Mukherjee" userId="5fbc6062963ca2c0" providerId="LiveId" clId="{BA04AB18-81BA-44F6-8A17-E30D392E2E82}" dt="2021-04-06T12:27:52.708" v="2248"/>
          <ac:spMkLst>
            <pc:docMk/>
            <pc:sldMk cId="1586938299" sldId="274"/>
            <ac:spMk id="8" creationId="{3741B58E-3B65-4A01-A276-975AB2CF8A08}"/>
          </ac:spMkLst>
        </pc:spChg>
        <pc:spChg chg="add del">
          <ac:chgData name="Abhiroop Mukherjee" userId="5fbc6062963ca2c0" providerId="LiveId" clId="{BA04AB18-81BA-44F6-8A17-E30D392E2E82}" dt="2021-04-06T12:27:52.708" v="2248"/>
          <ac:spMkLst>
            <pc:docMk/>
            <pc:sldMk cId="1586938299" sldId="274"/>
            <ac:spMk id="10" creationId="{7AAC67C3-831B-4AB1-A259-DFB839CAFAFC}"/>
          </ac:spMkLst>
        </pc:spChg>
        <pc:spChg chg="add del">
          <ac:chgData name="Abhiroop Mukherjee" userId="5fbc6062963ca2c0" providerId="LiveId" clId="{BA04AB18-81BA-44F6-8A17-E30D392E2E82}" dt="2021-04-06T12:27:52.708" v="2248"/>
          <ac:spMkLst>
            <pc:docMk/>
            <pc:sldMk cId="1586938299" sldId="274"/>
            <ac:spMk id="12" creationId="{054B3F04-9EAC-45C0-B3CE-0387EEA10A0C}"/>
          </ac:spMkLst>
        </pc:spChg>
      </pc:sldChg>
      <pc:sldChg chg="modSp new del mod">
        <pc:chgData name="Abhiroop Mukherjee" userId="5fbc6062963ca2c0" providerId="LiveId" clId="{BA04AB18-81BA-44F6-8A17-E30D392E2E82}" dt="2021-04-06T12:28:09.595" v="2265" actId="47"/>
        <pc:sldMkLst>
          <pc:docMk/>
          <pc:sldMk cId="1856346675" sldId="274"/>
        </pc:sldMkLst>
        <pc:spChg chg="mod">
          <ac:chgData name="Abhiroop Mukherjee" userId="5fbc6062963ca2c0" providerId="LiveId" clId="{BA04AB18-81BA-44F6-8A17-E30D392E2E82}" dt="2021-04-06T12:27:58.028" v="2258" actId="20577"/>
          <ac:spMkLst>
            <pc:docMk/>
            <pc:sldMk cId="1856346675" sldId="274"/>
            <ac:spMk id="2" creationId="{892C4F78-F5EA-4D26-9B34-98C9D190E934}"/>
          </ac:spMkLst>
        </pc:spChg>
        <pc:spChg chg="mod">
          <ac:chgData name="Abhiroop Mukherjee" userId="5fbc6062963ca2c0" providerId="LiveId" clId="{BA04AB18-81BA-44F6-8A17-E30D392E2E82}" dt="2021-04-06T12:27:59.186" v="2264" actId="20577"/>
          <ac:spMkLst>
            <pc:docMk/>
            <pc:sldMk cId="1856346675" sldId="274"/>
            <ac:spMk id="3" creationId="{37E7AB3F-E86C-4978-B824-3FC842472B94}"/>
          </ac:spMkLst>
        </pc:spChg>
      </pc:sldChg>
      <pc:sldChg chg="modSp add mod ord">
        <pc:chgData name="Abhiroop Mukherjee" userId="5fbc6062963ca2c0" providerId="LiveId" clId="{BA04AB18-81BA-44F6-8A17-E30D392E2E82}" dt="2021-04-06T12:31:31.840" v="2728" actId="20577"/>
        <pc:sldMkLst>
          <pc:docMk/>
          <pc:sldMk cId="699669138" sldId="275"/>
        </pc:sldMkLst>
        <pc:spChg chg="mod">
          <ac:chgData name="Abhiroop Mukherjee" userId="5fbc6062963ca2c0" providerId="LiveId" clId="{BA04AB18-81BA-44F6-8A17-E30D392E2E82}" dt="2021-04-06T12:31:31.840" v="2728" actId="20577"/>
          <ac:spMkLst>
            <pc:docMk/>
            <pc:sldMk cId="699669138" sldId="275"/>
            <ac:spMk id="3" creationId="{4B817802-A38C-4038-895E-B8B15F8D564B}"/>
          </ac:spMkLst>
        </pc:spChg>
      </pc:sldChg>
      <pc:sldChg chg="addSp delSp add del setBg delDesignElem">
        <pc:chgData name="Abhiroop Mukherjee" userId="5fbc6062963ca2c0" providerId="LiveId" clId="{BA04AB18-81BA-44F6-8A17-E30D392E2E82}" dt="2021-04-06T12:28:38.907" v="2278"/>
        <pc:sldMkLst>
          <pc:docMk/>
          <pc:sldMk cId="2953599263" sldId="275"/>
        </pc:sldMkLst>
        <pc:spChg chg="add del">
          <ac:chgData name="Abhiroop Mukherjee" userId="5fbc6062963ca2c0" providerId="LiveId" clId="{BA04AB18-81BA-44F6-8A17-E30D392E2E82}" dt="2021-04-06T12:28:38.907" v="2278"/>
          <ac:spMkLst>
            <pc:docMk/>
            <pc:sldMk cId="2953599263" sldId="275"/>
            <ac:spMk id="8" creationId="{3741B58E-3B65-4A01-A276-975AB2CF8A08}"/>
          </ac:spMkLst>
        </pc:spChg>
        <pc:spChg chg="add del">
          <ac:chgData name="Abhiroop Mukherjee" userId="5fbc6062963ca2c0" providerId="LiveId" clId="{BA04AB18-81BA-44F6-8A17-E30D392E2E82}" dt="2021-04-06T12:28:38.907" v="2278"/>
          <ac:spMkLst>
            <pc:docMk/>
            <pc:sldMk cId="2953599263" sldId="275"/>
            <ac:spMk id="10" creationId="{7AAC67C3-831B-4AB1-A259-DFB839CAFAFC}"/>
          </ac:spMkLst>
        </pc:spChg>
        <pc:spChg chg="add del">
          <ac:chgData name="Abhiroop Mukherjee" userId="5fbc6062963ca2c0" providerId="LiveId" clId="{BA04AB18-81BA-44F6-8A17-E30D392E2E82}" dt="2021-04-06T12:28:38.907" v="2278"/>
          <ac:spMkLst>
            <pc:docMk/>
            <pc:sldMk cId="2953599263" sldId="275"/>
            <ac:spMk id="12" creationId="{054B3F04-9EAC-45C0-B3CE-0387EEA10A0C}"/>
          </ac:spMkLst>
        </pc:spChg>
      </pc:sldChg>
      <pc:sldChg chg="addSp modSp add mod setBg">
        <pc:chgData name="Abhiroop Mukherjee" userId="5fbc6062963ca2c0" providerId="LiveId" clId="{BA04AB18-81BA-44F6-8A17-E30D392E2E82}" dt="2021-04-06T14:35:21.429" v="4324" actId="26606"/>
        <pc:sldMkLst>
          <pc:docMk/>
          <pc:sldMk cId="1614832824" sldId="276"/>
        </pc:sldMkLst>
        <pc:spChg chg="mod">
          <ac:chgData name="Abhiroop Mukherjee" userId="5fbc6062963ca2c0" providerId="LiveId" clId="{BA04AB18-81BA-44F6-8A17-E30D392E2E82}" dt="2021-04-06T12:34:59.846" v="3039" actId="20577"/>
          <ac:spMkLst>
            <pc:docMk/>
            <pc:sldMk cId="1614832824" sldId="276"/>
            <ac:spMk id="2" creationId="{4A52C5C3-42CA-4234-833A-76AB208648C9}"/>
          </ac:spMkLst>
        </pc:spChg>
        <pc:spChg chg="mod">
          <ac:chgData name="Abhiroop Mukherjee" userId="5fbc6062963ca2c0" providerId="LiveId" clId="{BA04AB18-81BA-44F6-8A17-E30D392E2E82}" dt="2021-04-06T14:35:21.429" v="4324" actId="26606"/>
          <ac:spMkLst>
            <pc:docMk/>
            <pc:sldMk cId="1614832824" sldId="276"/>
            <ac:spMk id="3" creationId="{418B9C51-389E-47E6-B0A9-41747AF0C1BE}"/>
          </ac:spMkLst>
        </pc:spChg>
        <pc:spChg chg="add">
          <ac:chgData name="Abhiroop Mukherjee" userId="5fbc6062963ca2c0" providerId="LiveId" clId="{BA04AB18-81BA-44F6-8A17-E30D392E2E82}" dt="2021-04-06T14:35:21.429" v="4324" actId="26606"/>
          <ac:spMkLst>
            <pc:docMk/>
            <pc:sldMk cId="1614832824" sldId="276"/>
            <ac:spMk id="12" creationId="{1C520CBD-F82E-44E4-BDA5-128716AD79C8}"/>
          </ac:spMkLst>
        </pc:spChg>
        <pc:spChg chg="add">
          <ac:chgData name="Abhiroop Mukherjee" userId="5fbc6062963ca2c0" providerId="LiveId" clId="{BA04AB18-81BA-44F6-8A17-E30D392E2E82}" dt="2021-04-06T14:35:21.429" v="4324" actId="26606"/>
          <ac:spMkLst>
            <pc:docMk/>
            <pc:sldMk cId="1614832824" sldId="276"/>
            <ac:spMk id="14" creationId="{4618AE32-A526-42FC-A854-732740BD38DA}"/>
          </ac:spMkLst>
        </pc:spChg>
        <pc:picChg chg="mod">
          <ac:chgData name="Abhiroop Mukherjee" userId="5fbc6062963ca2c0" providerId="LiveId" clId="{BA04AB18-81BA-44F6-8A17-E30D392E2E82}" dt="2021-04-06T12:34:58.571" v="3037" actId="1076"/>
          <ac:picMkLst>
            <pc:docMk/>
            <pc:sldMk cId="1614832824" sldId="276"/>
            <ac:picMk id="5" creationId="{ADB0B3D9-43BA-44C0-B7D2-B552C20F9567}"/>
          </ac:picMkLst>
        </pc:picChg>
        <pc:cxnChg chg="add">
          <ac:chgData name="Abhiroop Mukherjee" userId="5fbc6062963ca2c0" providerId="LiveId" clId="{BA04AB18-81BA-44F6-8A17-E30D392E2E82}" dt="2021-04-06T14:35:21.429" v="4324" actId="26606"/>
          <ac:cxnSpMkLst>
            <pc:docMk/>
            <pc:sldMk cId="1614832824" sldId="276"/>
            <ac:cxnSpMk id="10" creationId="{77AB95BF-57D0-4E49-9EF2-408B47C8D40D}"/>
          </ac:cxnSpMkLst>
        </pc:cxnChg>
      </pc:sldChg>
      <pc:sldChg chg="addSp delSp modSp add mod">
        <pc:chgData name="Abhiroop Mukherjee" userId="5fbc6062963ca2c0" providerId="LiveId" clId="{BA04AB18-81BA-44F6-8A17-E30D392E2E82}" dt="2021-04-06T12:56:22.841" v="3283" actId="26606"/>
        <pc:sldMkLst>
          <pc:docMk/>
          <pc:sldMk cId="2940843886" sldId="277"/>
        </pc:sldMkLst>
        <pc:spChg chg="mod">
          <ac:chgData name="Abhiroop Mukherjee" userId="5fbc6062963ca2c0" providerId="LiveId" clId="{BA04AB18-81BA-44F6-8A17-E30D392E2E82}" dt="2021-04-06T12:56:22.841" v="3282" actId="26606"/>
          <ac:spMkLst>
            <pc:docMk/>
            <pc:sldMk cId="2940843886" sldId="277"/>
            <ac:spMk id="2" creationId="{D595B95A-705A-4D49-A704-0108F2F33E09}"/>
          </ac:spMkLst>
        </pc:spChg>
        <pc:spChg chg="mod">
          <ac:chgData name="Abhiroop Mukherjee" userId="5fbc6062963ca2c0" providerId="LiveId" clId="{BA04AB18-81BA-44F6-8A17-E30D392E2E82}" dt="2021-04-06T12:56:22.841" v="3282" actId="26606"/>
          <ac:spMkLst>
            <pc:docMk/>
            <pc:sldMk cId="2940843886" sldId="277"/>
            <ac:spMk id="3" creationId="{4B817802-A38C-4038-895E-B8B15F8D564B}"/>
          </ac:spMkLst>
        </pc:spChg>
        <pc:spChg chg="add del">
          <ac:chgData name="Abhiroop Mukherjee" userId="5fbc6062963ca2c0" providerId="LiveId" clId="{BA04AB18-81BA-44F6-8A17-E30D392E2E82}" dt="2021-04-06T12:56:22.841" v="3283" actId="26606"/>
          <ac:spMkLst>
            <pc:docMk/>
            <pc:sldMk cId="2940843886" sldId="277"/>
            <ac:spMk id="8" creationId="{3741B58E-3B65-4A01-A276-975AB2CF8A08}"/>
          </ac:spMkLst>
        </pc:spChg>
        <pc:spChg chg="add del">
          <ac:chgData name="Abhiroop Mukherjee" userId="5fbc6062963ca2c0" providerId="LiveId" clId="{BA04AB18-81BA-44F6-8A17-E30D392E2E82}" dt="2021-04-06T12:56:22.841" v="3283" actId="26606"/>
          <ac:spMkLst>
            <pc:docMk/>
            <pc:sldMk cId="2940843886" sldId="277"/>
            <ac:spMk id="10" creationId="{7AAC67C3-831B-4AB1-A259-DFB839CAFAFC}"/>
          </ac:spMkLst>
        </pc:spChg>
        <pc:spChg chg="add del">
          <ac:chgData name="Abhiroop Mukherjee" userId="5fbc6062963ca2c0" providerId="LiveId" clId="{BA04AB18-81BA-44F6-8A17-E30D392E2E82}" dt="2021-04-06T12:56:22.841" v="3283" actId="26606"/>
          <ac:spMkLst>
            <pc:docMk/>
            <pc:sldMk cId="2940843886" sldId="277"/>
            <ac:spMk id="12" creationId="{054B3F04-9EAC-45C0-B3CE-0387EEA10A0C}"/>
          </ac:spMkLst>
        </pc:spChg>
        <pc:spChg chg="add del">
          <ac:chgData name="Abhiroop Mukherjee" userId="5fbc6062963ca2c0" providerId="LiveId" clId="{BA04AB18-81BA-44F6-8A17-E30D392E2E82}" dt="2021-04-06T12:56:20.121" v="3280" actId="26606"/>
          <ac:spMkLst>
            <pc:docMk/>
            <pc:sldMk cId="2940843886" sldId="277"/>
            <ac:spMk id="17" creationId="{3741B58E-3B65-4A01-A276-975AB2CF8A08}"/>
          </ac:spMkLst>
        </pc:spChg>
        <pc:spChg chg="add del">
          <ac:chgData name="Abhiroop Mukherjee" userId="5fbc6062963ca2c0" providerId="LiveId" clId="{BA04AB18-81BA-44F6-8A17-E30D392E2E82}" dt="2021-04-06T12:56:22.841" v="3282" actId="26606"/>
          <ac:spMkLst>
            <pc:docMk/>
            <pc:sldMk cId="2940843886" sldId="277"/>
            <ac:spMk id="18" creationId="{311973C2-EB8B-452A-A698-4A252FD3AE28}"/>
          </ac:spMkLst>
        </pc:spChg>
        <pc:spChg chg="add del">
          <ac:chgData name="Abhiroop Mukherjee" userId="5fbc6062963ca2c0" providerId="LiveId" clId="{BA04AB18-81BA-44F6-8A17-E30D392E2E82}" dt="2021-04-06T12:56:20.121" v="3280" actId="26606"/>
          <ac:spMkLst>
            <pc:docMk/>
            <pc:sldMk cId="2940843886" sldId="277"/>
            <ac:spMk id="19" creationId="{7AAC67C3-831B-4AB1-A259-DFB839CAFAFC}"/>
          </ac:spMkLst>
        </pc:spChg>
        <pc:spChg chg="add del">
          <ac:chgData name="Abhiroop Mukherjee" userId="5fbc6062963ca2c0" providerId="LiveId" clId="{BA04AB18-81BA-44F6-8A17-E30D392E2E82}" dt="2021-04-06T12:56:22.841" v="3282" actId="26606"/>
          <ac:spMkLst>
            <pc:docMk/>
            <pc:sldMk cId="2940843886" sldId="277"/>
            <ac:spMk id="20" creationId="{10162E77-11AD-44A7-84EC-40C59EEFBD2E}"/>
          </ac:spMkLst>
        </pc:spChg>
        <pc:spChg chg="add del">
          <ac:chgData name="Abhiroop Mukherjee" userId="5fbc6062963ca2c0" providerId="LiveId" clId="{BA04AB18-81BA-44F6-8A17-E30D392E2E82}" dt="2021-04-06T12:56:20.121" v="3280" actId="26606"/>
          <ac:spMkLst>
            <pc:docMk/>
            <pc:sldMk cId="2940843886" sldId="277"/>
            <ac:spMk id="21" creationId="{054B3F04-9EAC-45C0-B3CE-0387EEA10A0C}"/>
          </ac:spMkLst>
        </pc:spChg>
        <pc:spChg chg="add">
          <ac:chgData name="Abhiroop Mukherjee" userId="5fbc6062963ca2c0" providerId="LiveId" clId="{BA04AB18-81BA-44F6-8A17-E30D392E2E82}" dt="2021-04-06T12:56:22.841" v="3283" actId="26606"/>
          <ac:spMkLst>
            <pc:docMk/>
            <pc:sldMk cId="2940843886" sldId="277"/>
            <ac:spMk id="24" creationId="{3741B58E-3B65-4A01-A276-975AB2CF8A08}"/>
          </ac:spMkLst>
        </pc:spChg>
        <pc:spChg chg="add">
          <ac:chgData name="Abhiroop Mukherjee" userId="5fbc6062963ca2c0" providerId="LiveId" clId="{BA04AB18-81BA-44F6-8A17-E30D392E2E82}" dt="2021-04-06T12:56:22.841" v="3283" actId="26606"/>
          <ac:spMkLst>
            <pc:docMk/>
            <pc:sldMk cId="2940843886" sldId="277"/>
            <ac:spMk id="25" creationId="{7AAC67C3-831B-4AB1-A259-DFB839CAFAFC}"/>
          </ac:spMkLst>
        </pc:spChg>
        <pc:spChg chg="add">
          <ac:chgData name="Abhiroop Mukherjee" userId="5fbc6062963ca2c0" providerId="LiveId" clId="{BA04AB18-81BA-44F6-8A17-E30D392E2E82}" dt="2021-04-06T12:56:22.841" v="3283" actId="26606"/>
          <ac:spMkLst>
            <pc:docMk/>
            <pc:sldMk cId="2940843886" sldId="277"/>
            <ac:spMk id="26" creationId="{054B3F04-9EAC-45C0-B3CE-0387EEA10A0C}"/>
          </ac:spMkLst>
        </pc:spChg>
        <pc:picChg chg="add del">
          <ac:chgData name="Abhiroop Mukherjee" userId="5fbc6062963ca2c0" providerId="LiveId" clId="{BA04AB18-81BA-44F6-8A17-E30D392E2E82}" dt="2021-04-06T12:56:22.841" v="3282" actId="26606"/>
          <ac:picMkLst>
            <pc:docMk/>
            <pc:sldMk cId="2940843886" sldId="277"/>
            <ac:picMk id="14" creationId="{F329545C-B859-42AF-8E05-E3F2AAB0E305}"/>
          </ac:picMkLst>
        </pc:picChg>
        <pc:cxnChg chg="add del">
          <ac:chgData name="Abhiroop Mukherjee" userId="5fbc6062963ca2c0" providerId="LiveId" clId="{BA04AB18-81BA-44F6-8A17-E30D392E2E82}" dt="2021-04-06T12:56:22.841" v="3282" actId="26606"/>
          <ac:cxnSpMkLst>
            <pc:docMk/>
            <pc:sldMk cId="2940843886" sldId="277"/>
            <ac:cxnSpMk id="22" creationId="{5AB158E9-1B40-4CD6-95F0-95CA11DF7B7A}"/>
          </ac:cxnSpMkLst>
        </pc:cxnChg>
      </pc:sldChg>
      <pc:sldChg chg="addSp modSp add mod ord setBg">
        <pc:chgData name="Abhiroop Mukherjee" userId="5fbc6062963ca2c0" providerId="LiveId" clId="{BA04AB18-81BA-44F6-8A17-E30D392E2E82}" dt="2021-04-06T14:35:15.008" v="4323" actId="26606"/>
        <pc:sldMkLst>
          <pc:docMk/>
          <pc:sldMk cId="3827753677" sldId="278"/>
        </pc:sldMkLst>
        <pc:spChg chg="mod">
          <ac:chgData name="Abhiroop Mukherjee" userId="5fbc6062963ca2c0" providerId="LiveId" clId="{BA04AB18-81BA-44F6-8A17-E30D392E2E82}" dt="2021-04-06T14:00:06.951" v="3824" actId="20577"/>
          <ac:spMkLst>
            <pc:docMk/>
            <pc:sldMk cId="3827753677" sldId="278"/>
            <ac:spMk id="2" creationId="{4A52C5C3-42CA-4234-833A-76AB208648C9}"/>
          </ac:spMkLst>
        </pc:spChg>
        <pc:spChg chg="mod">
          <ac:chgData name="Abhiroop Mukherjee" userId="5fbc6062963ca2c0" providerId="LiveId" clId="{BA04AB18-81BA-44F6-8A17-E30D392E2E82}" dt="2021-04-06T14:35:15.008" v="4323" actId="26606"/>
          <ac:spMkLst>
            <pc:docMk/>
            <pc:sldMk cId="3827753677" sldId="278"/>
            <ac:spMk id="3" creationId="{418B9C51-389E-47E6-B0A9-41747AF0C1BE}"/>
          </ac:spMkLst>
        </pc:spChg>
        <pc:spChg chg="add">
          <ac:chgData name="Abhiroop Mukherjee" userId="5fbc6062963ca2c0" providerId="LiveId" clId="{BA04AB18-81BA-44F6-8A17-E30D392E2E82}" dt="2021-04-06T14:35:15.008" v="4323" actId="26606"/>
          <ac:spMkLst>
            <pc:docMk/>
            <pc:sldMk cId="3827753677" sldId="278"/>
            <ac:spMk id="12" creationId="{1C520CBD-F82E-44E4-BDA5-128716AD79C8}"/>
          </ac:spMkLst>
        </pc:spChg>
        <pc:spChg chg="add">
          <ac:chgData name="Abhiroop Mukherjee" userId="5fbc6062963ca2c0" providerId="LiveId" clId="{BA04AB18-81BA-44F6-8A17-E30D392E2E82}" dt="2021-04-06T14:35:15.008" v="4323" actId="26606"/>
          <ac:spMkLst>
            <pc:docMk/>
            <pc:sldMk cId="3827753677" sldId="278"/>
            <ac:spMk id="14" creationId="{4618AE32-A526-42FC-A854-732740BD38DA}"/>
          </ac:spMkLst>
        </pc:spChg>
        <pc:cxnChg chg="add">
          <ac:chgData name="Abhiroop Mukherjee" userId="5fbc6062963ca2c0" providerId="LiveId" clId="{BA04AB18-81BA-44F6-8A17-E30D392E2E82}" dt="2021-04-06T14:35:15.008" v="4323" actId="26606"/>
          <ac:cxnSpMkLst>
            <pc:docMk/>
            <pc:sldMk cId="3827753677" sldId="278"/>
            <ac:cxnSpMk id="10" creationId="{77AB95BF-57D0-4E49-9EF2-408B47C8D40D}"/>
          </ac:cxnSpMkLst>
        </pc:cxnChg>
      </pc:sldChg>
      <pc:sldChg chg="addSp delSp modSp add mod setBg delDesignElem">
        <pc:chgData name="Abhiroop Mukherjee" userId="5fbc6062963ca2c0" providerId="LiveId" clId="{BA04AB18-81BA-44F6-8A17-E30D392E2E82}" dt="2021-04-06T14:06:13.770" v="3942" actId="26606"/>
        <pc:sldMkLst>
          <pc:docMk/>
          <pc:sldMk cId="334110045" sldId="279"/>
        </pc:sldMkLst>
        <pc:spChg chg="mod ord">
          <ac:chgData name="Abhiroop Mukherjee" userId="5fbc6062963ca2c0" providerId="LiveId" clId="{BA04AB18-81BA-44F6-8A17-E30D392E2E82}" dt="2021-04-06T14:06:13.770" v="3942" actId="26606"/>
          <ac:spMkLst>
            <pc:docMk/>
            <pc:sldMk cId="334110045" sldId="279"/>
            <ac:spMk id="2" creationId="{1771E5D7-26CB-4F5E-9EFD-797FFC8241CF}"/>
          </ac:spMkLst>
        </pc:spChg>
        <pc:spChg chg="mod">
          <ac:chgData name="Abhiroop Mukherjee" userId="5fbc6062963ca2c0" providerId="LiveId" clId="{BA04AB18-81BA-44F6-8A17-E30D392E2E82}" dt="2021-04-06T14:06:13.770" v="3942" actId="26606"/>
          <ac:spMkLst>
            <pc:docMk/>
            <pc:sldMk cId="334110045" sldId="279"/>
            <ac:spMk id="3" creationId="{8C1A0A05-7284-47B2-BB30-FCEB6D32D7EB}"/>
          </ac:spMkLst>
        </pc:spChg>
        <pc:spChg chg="add del">
          <ac:chgData name="Abhiroop Mukherjee" userId="5fbc6062963ca2c0" providerId="LiveId" clId="{BA04AB18-81BA-44F6-8A17-E30D392E2E82}" dt="2021-04-06T14:05:34.901" v="3937" actId="26606"/>
          <ac:spMkLst>
            <pc:docMk/>
            <pc:sldMk cId="334110045" sldId="279"/>
            <ac:spMk id="9" creationId="{311973C2-EB8B-452A-A698-4A252FD3AE28}"/>
          </ac:spMkLst>
        </pc:spChg>
        <pc:spChg chg="add del">
          <ac:chgData name="Abhiroop Mukherjee" userId="5fbc6062963ca2c0" providerId="LiveId" clId="{BA04AB18-81BA-44F6-8A17-E30D392E2E82}" dt="2021-04-06T14:05:34.901" v="3937" actId="26606"/>
          <ac:spMkLst>
            <pc:docMk/>
            <pc:sldMk cId="334110045" sldId="279"/>
            <ac:spMk id="11" creationId="{10162E77-11AD-44A7-84EC-40C59EEFBD2E}"/>
          </ac:spMkLst>
        </pc:spChg>
        <pc:spChg chg="add del">
          <ac:chgData name="Abhiroop Mukherjee" userId="5fbc6062963ca2c0" providerId="LiveId" clId="{BA04AB18-81BA-44F6-8A17-E30D392E2E82}" dt="2021-04-06T14:05:26.333" v="3932" actId="26606"/>
          <ac:spMkLst>
            <pc:docMk/>
            <pc:sldMk cId="334110045" sldId="279"/>
            <ac:spMk id="18" creationId="{311973C2-EB8B-452A-A698-4A252FD3AE28}"/>
          </ac:spMkLst>
        </pc:spChg>
        <pc:spChg chg="add del">
          <ac:chgData name="Abhiroop Mukherjee" userId="5fbc6062963ca2c0" providerId="LiveId" clId="{BA04AB18-81BA-44F6-8A17-E30D392E2E82}" dt="2021-04-06T14:05:26.333" v="3932" actId="26606"/>
          <ac:spMkLst>
            <pc:docMk/>
            <pc:sldMk cId="334110045" sldId="279"/>
            <ac:spMk id="20" creationId="{10162E77-11AD-44A7-84EC-40C59EEFBD2E}"/>
          </ac:spMkLst>
        </pc:spChg>
        <pc:spChg chg="add del">
          <ac:chgData name="Abhiroop Mukherjee" userId="5fbc6062963ca2c0" providerId="LiveId" clId="{BA04AB18-81BA-44F6-8A17-E30D392E2E82}" dt="2021-04-06T14:05:29.342" v="3934" actId="26606"/>
          <ac:spMkLst>
            <pc:docMk/>
            <pc:sldMk cId="334110045" sldId="279"/>
            <ac:spMk id="24" creationId="{03B29638-4838-4B9B-B9DB-96E542BAF3E6}"/>
          </ac:spMkLst>
        </pc:spChg>
        <pc:spChg chg="add del">
          <ac:chgData name="Abhiroop Mukherjee" userId="5fbc6062963ca2c0" providerId="LiveId" clId="{BA04AB18-81BA-44F6-8A17-E30D392E2E82}" dt="2021-04-06T14:05:29.342" v="3934" actId="26606"/>
          <ac:spMkLst>
            <pc:docMk/>
            <pc:sldMk cId="334110045" sldId="279"/>
            <ac:spMk id="25" creationId="{5CF81D86-BDBA-477C-B7DD-8D359BB9965B}"/>
          </ac:spMkLst>
        </pc:spChg>
        <pc:spChg chg="add del">
          <ac:chgData name="Abhiroop Mukherjee" userId="5fbc6062963ca2c0" providerId="LiveId" clId="{BA04AB18-81BA-44F6-8A17-E30D392E2E82}" dt="2021-04-06T14:05:29.342" v="3934" actId="26606"/>
          <ac:spMkLst>
            <pc:docMk/>
            <pc:sldMk cId="334110045" sldId="279"/>
            <ac:spMk id="27" creationId="{88AA064E-5F6E-4024-BC28-EDDC3DFC70E1}"/>
          </ac:spMkLst>
        </pc:spChg>
        <pc:spChg chg="add del">
          <ac:chgData name="Abhiroop Mukherjee" userId="5fbc6062963ca2c0" providerId="LiveId" clId="{BA04AB18-81BA-44F6-8A17-E30D392E2E82}" dt="2021-04-06T14:05:34.874" v="3936" actId="26606"/>
          <ac:spMkLst>
            <pc:docMk/>
            <pc:sldMk cId="334110045" sldId="279"/>
            <ac:spMk id="29" creationId="{739ED4B0-07D7-492B-AAD1-7BA3037D7DA4}"/>
          </ac:spMkLst>
        </pc:spChg>
        <pc:spChg chg="add del">
          <ac:chgData name="Abhiroop Mukherjee" userId="5fbc6062963ca2c0" providerId="LiveId" clId="{BA04AB18-81BA-44F6-8A17-E30D392E2E82}" dt="2021-04-06T14:05:34.874" v="3936" actId="26606"/>
          <ac:spMkLst>
            <pc:docMk/>
            <pc:sldMk cId="334110045" sldId="279"/>
            <ac:spMk id="30" creationId="{C886BFA9-1A18-4956-9210-4C9833FF600D}"/>
          </ac:spMkLst>
        </pc:spChg>
        <pc:spChg chg="add del">
          <ac:chgData name="Abhiroop Mukherjee" userId="5fbc6062963ca2c0" providerId="LiveId" clId="{BA04AB18-81BA-44F6-8A17-E30D392E2E82}" dt="2021-04-06T14:05:34.874" v="3936" actId="26606"/>
          <ac:spMkLst>
            <pc:docMk/>
            <pc:sldMk cId="334110045" sldId="279"/>
            <ac:spMk id="31" creationId="{D3D398E9-CBC4-4AEE-A93E-C1F4A1B84762}"/>
          </ac:spMkLst>
        </pc:spChg>
        <pc:spChg chg="add del">
          <ac:chgData name="Abhiroop Mukherjee" userId="5fbc6062963ca2c0" providerId="LiveId" clId="{BA04AB18-81BA-44F6-8A17-E30D392E2E82}" dt="2021-04-06T14:06:13.770" v="3942" actId="26606"/>
          <ac:spMkLst>
            <pc:docMk/>
            <pc:sldMk cId="334110045" sldId="279"/>
            <ac:spMk id="33" creationId="{C33BF9DD-8A45-4EEE-B231-0A14D322E5F9}"/>
          </ac:spMkLst>
        </pc:spChg>
        <pc:spChg chg="add del">
          <ac:chgData name="Abhiroop Mukherjee" userId="5fbc6062963ca2c0" providerId="LiveId" clId="{BA04AB18-81BA-44F6-8A17-E30D392E2E82}" dt="2021-04-06T14:06:13.770" v="3942" actId="26606"/>
          <ac:spMkLst>
            <pc:docMk/>
            <pc:sldMk cId="334110045" sldId="279"/>
            <ac:spMk id="35" creationId="{D5FBCAC9-BD8B-4F3B-AD74-EF37D4211349}"/>
          </ac:spMkLst>
        </pc:spChg>
        <pc:spChg chg="add del">
          <ac:chgData name="Abhiroop Mukherjee" userId="5fbc6062963ca2c0" providerId="LiveId" clId="{BA04AB18-81BA-44F6-8A17-E30D392E2E82}" dt="2021-04-06T14:06:13.770" v="3942" actId="26606"/>
          <ac:spMkLst>
            <pc:docMk/>
            <pc:sldMk cId="334110045" sldId="279"/>
            <ac:spMk id="36" creationId="{9556C5A8-AD7E-4CE7-87BE-9EA3B5E1786F}"/>
          </ac:spMkLst>
        </pc:spChg>
        <pc:spChg chg="add">
          <ac:chgData name="Abhiroop Mukherjee" userId="5fbc6062963ca2c0" providerId="LiveId" clId="{BA04AB18-81BA-44F6-8A17-E30D392E2E82}" dt="2021-04-06T14:06:13.770" v="3942" actId="26606"/>
          <ac:spMkLst>
            <pc:docMk/>
            <pc:sldMk cId="334110045" sldId="279"/>
            <ac:spMk id="38" creationId="{311973C2-EB8B-452A-A698-4A252FD3AE28}"/>
          </ac:spMkLst>
        </pc:spChg>
        <pc:spChg chg="add">
          <ac:chgData name="Abhiroop Mukherjee" userId="5fbc6062963ca2c0" providerId="LiveId" clId="{BA04AB18-81BA-44F6-8A17-E30D392E2E82}" dt="2021-04-06T14:06:13.770" v="3942" actId="26606"/>
          <ac:spMkLst>
            <pc:docMk/>
            <pc:sldMk cId="334110045" sldId="279"/>
            <ac:spMk id="39" creationId="{10162E77-11AD-44A7-84EC-40C59EEFBD2E}"/>
          </ac:spMkLst>
        </pc:spChg>
        <pc:spChg chg="add del">
          <ac:chgData name="Abhiroop Mukherjee" userId="5fbc6062963ca2c0" providerId="LiveId" clId="{BA04AB18-81BA-44F6-8A17-E30D392E2E82}" dt="2021-04-06T14:06:10.103" v="3940" actId="26606"/>
          <ac:spMkLst>
            <pc:docMk/>
            <pc:sldMk cId="334110045" sldId="279"/>
            <ac:spMk id="41" creationId="{3741B58E-3B65-4A01-A276-975AB2CF8A08}"/>
          </ac:spMkLst>
        </pc:spChg>
        <pc:spChg chg="add del">
          <ac:chgData name="Abhiroop Mukherjee" userId="5fbc6062963ca2c0" providerId="LiveId" clId="{BA04AB18-81BA-44F6-8A17-E30D392E2E82}" dt="2021-04-06T14:06:10.103" v="3940" actId="26606"/>
          <ac:spMkLst>
            <pc:docMk/>
            <pc:sldMk cId="334110045" sldId="279"/>
            <ac:spMk id="43" creationId="{7AAC67C3-831B-4AB1-A259-DFB839CAFAFC}"/>
          </ac:spMkLst>
        </pc:spChg>
        <pc:spChg chg="add del">
          <ac:chgData name="Abhiroop Mukherjee" userId="5fbc6062963ca2c0" providerId="LiveId" clId="{BA04AB18-81BA-44F6-8A17-E30D392E2E82}" dt="2021-04-06T14:06:10.103" v="3940" actId="26606"/>
          <ac:spMkLst>
            <pc:docMk/>
            <pc:sldMk cId="334110045" sldId="279"/>
            <ac:spMk id="45" creationId="{054B3F04-9EAC-45C0-B3CE-0387EEA10A0C}"/>
          </ac:spMkLst>
        </pc:spChg>
        <pc:spChg chg="del">
          <ac:chgData name="Abhiroop Mukherjee" userId="5fbc6062963ca2c0" providerId="LiveId" clId="{BA04AB18-81BA-44F6-8A17-E30D392E2E82}" dt="2021-04-06T14:01:34.247" v="3828"/>
          <ac:spMkLst>
            <pc:docMk/>
            <pc:sldMk cId="334110045" sldId="279"/>
            <ac:spMk id="73" creationId="{C33BF9DD-8A45-4EEE-B231-0A14D322E5F9}"/>
          </ac:spMkLst>
        </pc:spChg>
        <pc:spChg chg="del">
          <ac:chgData name="Abhiroop Mukherjee" userId="5fbc6062963ca2c0" providerId="LiveId" clId="{BA04AB18-81BA-44F6-8A17-E30D392E2E82}" dt="2021-04-06T14:01:34.247" v="3828"/>
          <ac:spMkLst>
            <pc:docMk/>
            <pc:sldMk cId="334110045" sldId="279"/>
            <ac:spMk id="77" creationId="{D5FBCAC9-BD8B-4F3B-AD74-EF37D4211349}"/>
          </ac:spMkLst>
        </pc:spChg>
        <pc:spChg chg="del">
          <ac:chgData name="Abhiroop Mukherjee" userId="5fbc6062963ca2c0" providerId="LiveId" clId="{BA04AB18-81BA-44F6-8A17-E30D392E2E82}" dt="2021-04-06T14:01:34.247" v="3828"/>
          <ac:spMkLst>
            <pc:docMk/>
            <pc:sldMk cId="334110045" sldId="279"/>
            <ac:spMk id="79" creationId="{9556C5A8-AD7E-4CE7-87BE-9EA3B5E1786F}"/>
          </ac:spMkLst>
        </pc:spChg>
        <pc:picChg chg="add del mod">
          <ac:chgData name="Abhiroop Mukherjee" userId="5fbc6062963ca2c0" providerId="LiveId" clId="{BA04AB18-81BA-44F6-8A17-E30D392E2E82}" dt="2021-04-06T14:06:13.770" v="3942" actId="26606"/>
          <ac:picMkLst>
            <pc:docMk/>
            <pc:sldMk cId="334110045" sldId="279"/>
            <ac:picMk id="5" creationId="{23B62A48-CD3D-4847-92EC-47E8349C3845}"/>
          </ac:picMkLst>
        </pc:picChg>
        <pc:picChg chg="del">
          <ac:chgData name="Abhiroop Mukherjee" userId="5fbc6062963ca2c0" providerId="LiveId" clId="{BA04AB18-81BA-44F6-8A17-E30D392E2E82}" dt="2021-04-06T14:01:41.870" v="3829" actId="478"/>
          <ac:picMkLst>
            <pc:docMk/>
            <pc:sldMk cId="334110045" sldId="279"/>
            <ac:picMk id="70" creationId="{2B2FEAA6-3FEF-430C-94ED-A7AFA840A386}"/>
          </ac:picMkLst>
        </pc:picChg>
        <pc:cxnChg chg="add del">
          <ac:chgData name="Abhiroop Mukherjee" userId="5fbc6062963ca2c0" providerId="LiveId" clId="{BA04AB18-81BA-44F6-8A17-E30D392E2E82}" dt="2021-04-06T14:05:34.901" v="3937" actId="26606"/>
          <ac:cxnSpMkLst>
            <pc:docMk/>
            <pc:sldMk cId="334110045" sldId="279"/>
            <ac:cxnSpMk id="13" creationId="{5AB158E9-1B40-4CD6-95F0-95CA11DF7B7A}"/>
          </ac:cxnSpMkLst>
        </pc:cxnChg>
        <pc:cxnChg chg="add del">
          <ac:chgData name="Abhiroop Mukherjee" userId="5fbc6062963ca2c0" providerId="LiveId" clId="{BA04AB18-81BA-44F6-8A17-E30D392E2E82}" dt="2021-04-06T14:05:26.333" v="3932" actId="26606"/>
          <ac:cxnSpMkLst>
            <pc:docMk/>
            <pc:sldMk cId="334110045" sldId="279"/>
            <ac:cxnSpMk id="22" creationId="{5AB158E9-1B40-4CD6-95F0-95CA11DF7B7A}"/>
          </ac:cxnSpMkLst>
        </pc:cxnChg>
        <pc:cxnChg chg="add del">
          <ac:chgData name="Abhiroop Mukherjee" userId="5fbc6062963ca2c0" providerId="LiveId" clId="{BA04AB18-81BA-44F6-8A17-E30D392E2E82}" dt="2021-04-06T14:05:29.342" v="3934" actId="26606"/>
          <ac:cxnSpMkLst>
            <pc:docMk/>
            <pc:sldMk cId="334110045" sldId="279"/>
            <ac:cxnSpMk id="26" creationId="{C65F3E9C-EF11-4F8F-A621-399C7A3E6401}"/>
          </ac:cxnSpMkLst>
        </pc:cxnChg>
        <pc:cxnChg chg="add del">
          <ac:chgData name="Abhiroop Mukherjee" userId="5fbc6062963ca2c0" providerId="LiveId" clId="{BA04AB18-81BA-44F6-8A17-E30D392E2E82}" dt="2021-04-06T14:06:13.770" v="3942" actId="26606"/>
          <ac:cxnSpMkLst>
            <pc:docMk/>
            <pc:sldMk cId="334110045" sldId="279"/>
            <ac:cxnSpMk id="34" creationId="{9020DCC9-F851-4562-BB20-1AB3C51BFD08}"/>
          </ac:cxnSpMkLst>
        </pc:cxnChg>
        <pc:cxnChg chg="add">
          <ac:chgData name="Abhiroop Mukherjee" userId="5fbc6062963ca2c0" providerId="LiveId" clId="{BA04AB18-81BA-44F6-8A17-E30D392E2E82}" dt="2021-04-06T14:06:13.770" v="3942" actId="26606"/>
          <ac:cxnSpMkLst>
            <pc:docMk/>
            <pc:sldMk cId="334110045" sldId="279"/>
            <ac:cxnSpMk id="40" creationId="{5AB158E9-1B40-4CD6-95F0-95CA11DF7B7A}"/>
          </ac:cxnSpMkLst>
        </pc:cxnChg>
        <pc:cxnChg chg="del">
          <ac:chgData name="Abhiroop Mukherjee" userId="5fbc6062963ca2c0" providerId="LiveId" clId="{BA04AB18-81BA-44F6-8A17-E30D392E2E82}" dt="2021-04-06T14:01:34.247" v="3828"/>
          <ac:cxnSpMkLst>
            <pc:docMk/>
            <pc:sldMk cId="334110045" sldId="279"/>
            <ac:cxnSpMk id="75" creationId="{9020DCC9-F851-4562-BB20-1AB3C51BFD08}"/>
          </ac:cxnSpMkLst>
        </pc:cxnChg>
      </pc:sldChg>
      <pc:sldChg chg="addSp delSp modSp new mod setBg setClrOvrMap">
        <pc:chgData name="Abhiroop Mukherjee" userId="5fbc6062963ca2c0" providerId="LiveId" clId="{BA04AB18-81BA-44F6-8A17-E30D392E2E82}" dt="2021-04-06T14:32:53.112" v="4280"/>
        <pc:sldMkLst>
          <pc:docMk/>
          <pc:sldMk cId="4257336865" sldId="280"/>
        </pc:sldMkLst>
        <pc:spChg chg="mod">
          <ac:chgData name="Abhiroop Mukherjee" userId="5fbc6062963ca2c0" providerId="LiveId" clId="{BA04AB18-81BA-44F6-8A17-E30D392E2E82}" dt="2021-04-06T14:31:04.310" v="4275" actId="113"/>
          <ac:spMkLst>
            <pc:docMk/>
            <pc:sldMk cId="4257336865" sldId="280"/>
            <ac:spMk id="2" creationId="{7F59974E-C66C-41AE-A68A-C87B8E5E5CD4}"/>
          </ac:spMkLst>
        </pc:spChg>
        <pc:spChg chg="add del mod">
          <ac:chgData name="Abhiroop Mukherjee" userId="5fbc6062963ca2c0" providerId="LiveId" clId="{BA04AB18-81BA-44F6-8A17-E30D392E2E82}" dt="2021-04-06T14:30:56.129" v="4274" actId="2710"/>
          <ac:spMkLst>
            <pc:docMk/>
            <pc:sldMk cId="4257336865" sldId="280"/>
            <ac:spMk id="3" creationId="{05B31696-451C-47F5-B098-7B66985B305E}"/>
          </ac:spMkLst>
        </pc:spChg>
        <pc:spChg chg="add del mod">
          <ac:chgData name="Abhiroop Mukherjee" userId="5fbc6062963ca2c0" providerId="LiveId" clId="{BA04AB18-81BA-44F6-8A17-E30D392E2E82}" dt="2021-04-06T14:07:29.652" v="3973"/>
          <ac:spMkLst>
            <pc:docMk/>
            <pc:sldMk cId="4257336865" sldId="280"/>
            <ac:spMk id="4" creationId="{0F897411-91C3-4F95-A36B-A92614DA0A46}"/>
          </ac:spMkLst>
        </pc:spChg>
        <pc:spChg chg="add del">
          <ac:chgData name="Abhiroop Mukherjee" userId="5fbc6062963ca2c0" providerId="LiveId" clId="{BA04AB18-81BA-44F6-8A17-E30D392E2E82}" dt="2021-04-06T14:30:42.768" v="4270" actId="26606"/>
          <ac:spMkLst>
            <pc:docMk/>
            <pc:sldMk cId="4257336865" sldId="280"/>
            <ac:spMk id="6" creationId="{311973C2-EB8B-452A-A698-4A252FD3AE28}"/>
          </ac:spMkLst>
        </pc:spChg>
        <pc:spChg chg="add del">
          <ac:chgData name="Abhiroop Mukherjee" userId="5fbc6062963ca2c0" providerId="LiveId" clId="{BA04AB18-81BA-44F6-8A17-E30D392E2E82}" dt="2021-04-06T14:30:42.768" v="4270" actId="26606"/>
          <ac:spMkLst>
            <pc:docMk/>
            <pc:sldMk cId="4257336865" sldId="280"/>
            <ac:spMk id="7" creationId="{10162E77-11AD-44A7-84EC-40C59EEFBD2E}"/>
          </ac:spMkLst>
        </pc:spChg>
        <pc:spChg chg="add del">
          <ac:chgData name="Abhiroop Mukherjee" userId="5fbc6062963ca2c0" providerId="LiveId" clId="{BA04AB18-81BA-44F6-8A17-E30D392E2E82}" dt="2021-04-06T14:07:28.734" v="3972" actId="26606"/>
          <ac:spMkLst>
            <pc:docMk/>
            <pc:sldMk cId="4257336865" sldId="280"/>
            <ac:spMk id="9" creationId="{3741B58E-3B65-4A01-A276-975AB2CF8A08}"/>
          </ac:spMkLst>
        </pc:spChg>
        <pc:spChg chg="add del">
          <ac:chgData name="Abhiroop Mukherjee" userId="5fbc6062963ca2c0" providerId="LiveId" clId="{BA04AB18-81BA-44F6-8A17-E30D392E2E82}" dt="2021-04-06T14:07:28.734" v="3972" actId="26606"/>
          <ac:spMkLst>
            <pc:docMk/>
            <pc:sldMk cId="4257336865" sldId="280"/>
            <ac:spMk id="11" creationId="{7AAC67C3-831B-4AB1-A259-DFB839CAFAFC}"/>
          </ac:spMkLst>
        </pc:spChg>
        <pc:spChg chg="add del">
          <ac:chgData name="Abhiroop Mukherjee" userId="5fbc6062963ca2c0" providerId="LiveId" clId="{BA04AB18-81BA-44F6-8A17-E30D392E2E82}" dt="2021-04-06T14:07:28.734" v="3972" actId="26606"/>
          <ac:spMkLst>
            <pc:docMk/>
            <pc:sldMk cId="4257336865" sldId="280"/>
            <ac:spMk id="13" creationId="{054B3F04-9EAC-45C0-B3CE-0387EEA10A0C}"/>
          </ac:spMkLst>
        </pc:spChg>
        <pc:spChg chg="add del">
          <ac:chgData name="Abhiroop Mukherjee" userId="5fbc6062963ca2c0" providerId="LiveId" clId="{BA04AB18-81BA-44F6-8A17-E30D392E2E82}" dt="2021-04-06T14:30:45.172" v="4272" actId="26606"/>
          <ac:spMkLst>
            <pc:docMk/>
            <pc:sldMk cId="4257336865" sldId="280"/>
            <ac:spMk id="14" creationId="{C609E9FA-BDDE-45C4-8F5E-974D4208D2EA}"/>
          </ac:spMkLst>
        </pc:spChg>
        <pc:spChg chg="add del">
          <ac:chgData name="Abhiroop Mukherjee" userId="5fbc6062963ca2c0" providerId="LiveId" clId="{BA04AB18-81BA-44F6-8A17-E30D392E2E82}" dt="2021-04-06T14:30:45.172" v="4272" actId="26606"/>
          <ac:spMkLst>
            <pc:docMk/>
            <pc:sldMk cId="4257336865" sldId="280"/>
            <ac:spMk id="15" creationId="{7737E529-E43B-4948-B3C4-7F6B806FCCFD}"/>
          </ac:spMkLst>
        </pc:spChg>
        <pc:spChg chg="add">
          <ac:chgData name="Abhiroop Mukherjee" userId="5fbc6062963ca2c0" providerId="LiveId" clId="{BA04AB18-81BA-44F6-8A17-E30D392E2E82}" dt="2021-04-06T14:30:45.188" v="4273" actId="26606"/>
          <ac:spMkLst>
            <pc:docMk/>
            <pc:sldMk cId="4257336865" sldId="280"/>
            <ac:spMk id="17" creationId="{3741B58E-3B65-4A01-A276-975AB2CF8A08}"/>
          </ac:spMkLst>
        </pc:spChg>
        <pc:spChg chg="add">
          <ac:chgData name="Abhiroop Mukherjee" userId="5fbc6062963ca2c0" providerId="LiveId" clId="{BA04AB18-81BA-44F6-8A17-E30D392E2E82}" dt="2021-04-06T14:30:45.188" v="4273" actId="26606"/>
          <ac:spMkLst>
            <pc:docMk/>
            <pc:sldMk cId="4257336865" sldId="280"/>
            <ac:spMk id="18" creationId="{7AAC67C3-831B-4AB1-A259-DFB839CAFAFC}"/>
          </ac:spMkLst>
        </pc:spChg>
        <pc:spChg chg="add">
          <ac:chgData name="Abhiroop Mukherjee" userId="5fbc6062963ca2c0" providerId="LiveId" clId="{BA04AB18-81BA-44F6-8A17-E30D392E2E82}" dt="2021-04-06T14:30:45.188" v="4273" actId="26606"/>
          <ac:spMkLst>
            <pc:docMk/>
            <pc:sldMk cId="4257336865" sldId="280"/>
            <ac:spMk id="19" creationId="{054B3F04-9EAC-45C0-B3CE-0387EEA10A0C}"/>
          </ac:spMkLst>
        </pc:spChg>
        <pc:picChg chg="add del">
          <ac:chgData name="Abhiroop Mukherjee" userId="5fbc6062963ca2c0" providerId="LiveId" clId="{BA04AB18-81BA-44F6-8A17-E30D392E2E82}" dt="2021-04-06T14:30:42.768" v="4270" actId="26606"/>
          <ac:picMkLst>
            <pc:docMk/>
            <pc:sldMk cId="4257336865" sldId="280"/>
            <ac:picMk id="5" creationId="{5698A593-F08C-4E5A-AB43-27E532C8D20A}"/>
          </ac:picMkLst>
        </pc:picChg>
        <pc:picChg chg="add del">
          <ac:chgData name="Abhiroop Mukherjee" userId="5fbc6062963ca2c0" providerId="LiveId" clId="{BA04AB18-81BA-44F6-8A17-E30D392E2E82}" dt="2021-04-06T14:30:45.172" v="4272" actId="26606"/>
          <ac:picMkLst>
            <pc:docMk/>
            <pc:sldMk cId="4257336865" sldId="280"/>
            <ac:picMk id="10" creationId="{8DA39248-6EC7-44AD-86AF-BE281C9C14F5}"/>
          </ac:picMkLst>
        </pc:picChg>
        <pc:picChg chg="add del">
          <ac:chgData name="Abhiroop Mukherjee" userId="5fbc6062963ca2c0" providerId="LiveId" clId="{BA04AB18-81BA-44F6-8A17-E30D392E2E82}" dt="2021-04-06T14:32:53.112" v="4280"/>
          <ac:picMkLst>
            <pc:docMk/>
            <pc:sldMk cId="4257336865" sldId="280"/>
            <ac:picMk id="16" creationId="{39383CE5-D8F5-416B-A170-09F337DEAF74}"/>
          </ac:picMkLst>
        </pc:picChg>
        <pc:cxnChg chg="add del">
          <ac:chgData name="Abhiroop Mukherjee" userId="5fbc6062963ca2c0" providerId="LiveId" clId="{BA04AB18-81BA-44F6-8A17-E30D392E2E82}" dt="2021-04-06T14:30:42.768" v="4270" actId="26606"/>
          <ac:cxnSpMkLst>
            <pc:docMk/>
            <pc:sldMk cId="4257336865" sldId="280"/>
            <ac:cxnSpMk id="8" creationId="{5AB158E9-1B40-4CD6-95F0-95CA11DF7B7A}"/>
          </ac:cxnSpMkLst>
        </pc:cxnChg>
        <pc:cxnChg chg="add del">
          <ac:chgData name="Abhiroop Mukherjee" userId="5fbc6062963ca2c0" providerId="LiveId" clId="{BA04AB18-81BA-44F6-8A17-E30D392E2E82}" dt="2021-04-06T14:30:45.172" v="4272" actId="26606"/>
          <ac:cxnSpMkLst>
            <pc:docMk/>
            <pc:sldMk cId="4257336865" sldId="280"/>
            <ac:cxnSpMk id="12" creationId="{45549E29-E797-4A00-B030-3AB01640CFDC}"/>
          </ac:cxnSpMkLst>
        </pc:cxnChg>
      </pc:sldChg>
      <pc:sldChg chg="addSp delSp modSp add mod ord">
        <pc:chgData name="Abhiroop Mukherjee" userId="5fbc6062963ca2c0" providerId="LiveId" clId="{BA04AB18-81BA-44F6-8A17-E30D392E2E82}" dt="2021-04-06T14:34:09.744" v="4314" actId="26606"/>
        <pc:sldMkLst>
          <pc:docMk/>
          <pc:sldMk cId="444546486" sldId="281"/>
        </pc:sldMkLst>
        <pc:spChg chg="mod">
          <ac:chgData name="Abhiroop Mukherjee" userId="5fbc6062963ca2c0" providerId="LiveId" clId="{BA04AB18-81BA-44F6-8A17-E30D392E2E82}" dt="2021-04-06T14:34:09.744" v="4314" actId="26606"/>
          <ac:spMkLst>
            <pc:docMk/>
            <pc:sldMk cId="444546486" sldId="281"/>
            <ac:spMk id="2" creationId="{B6C009F7-A8A5-41CD-A1C7-9AD73AC5269D}"/>
          </ac:spMkLst>
        </pc:spChg>
        <pc:spChg chg="add del">
          <ac:chgData name="Abhiroop Mukherjee" userId="5fbc6062963ca2c0" providerId="LiveId" clId="{BA04AB18-81BA-44F6-8A17-E30D392E2E82}" dt="2021-04-06T14:34:09.744" v="4314" actId="26606"/>
          <ac:spMkLst>
            <pc:docMk/>
            <pc:sldMk cId="444546486" sldId="281"/>
            <ac:spMk id="15" creationId="{FB5993E2-C02B-4335-ABA5-D8EC465551E3}"/>
          </ac:spMkLst>
        </pc:spChg>
        <pc:spChg chg="add del">
          <ac:chgData name="Abhiroop Mukherjee" userId="5fbc6062963ca2c0" providerId="LiveId" clId="{BA04AB18-81BA-44F6-8A17-E30D392E2E82}" dt="2021-04-06T14:34:09.744" v="4314" actId="26606"/>
          <ac:spMkLst>
            <pc:docMk/>
            <pc:sldMk cId="444546486" sldId="281"/>
            <ac:spMk id="16" creationId="{C0B801A2-5622-4BE8-9AD2-C337A2CD0022}"/>
          </ac:spMkLst>
        </pc:spChg>
        <pc:spChg chg="add del">
          <ac:chgData name="Abhiroop Mukherjee" userId="5fbc6062963ca2c0" providerId="LiveId" clId="{BA04AB18-81BA-44F6-8A17-E30D392E2E82}" dt="2021-04-06T14:34:09.744" v="4314" actId="26606"/>
          <ac:spMkLst>
            <pc:docMk/>
            <pc:sldMk cId="444546486" sldId="281"/>
            <ac:spMk id="17" creationId="{B7AF614F-5BC3-4086-99F5-B87C5847A071}"/>
          </ac:spMkLst>
        </pc:spChg>
        <pc:spChg chg="add del">
          <ac:chgData name="Abhiroop Mukherjee" userId="5fbc6062963ca2c0" providerId="LiveId" clId="{BA04AB18-81BA-44F6-8A17-E30D392E2E82}" dt="2021-04-06T14:34:09.744" v="4314" actId="26606"/>
          <ac:spMkLst>
            <pc:docMk/>
            <pc:sldMk cId="444546486" sldId="281"/>
            <ac:spMk id="23" creationId="{25C8D2C1-DA83-420D-9635-D52CE066B5DA}"/>
          </ac:spMkLst>
        </pc:spChg>
        <pc:spChg chg="add del">
          <ac:chgData name="Abhiroop Mukherjee" userId="5fbc6062963ca2c0" providerId="LiveId" clId="{BA04AB18-81BA-44F6-8A17-E30D392E2E82}" dt="2021-04-06T14:34:09.744" v="4314" actId="26606"/>
          <ac:spMkLst>
            <pc:docMk/>
            <pc:sldMk cId="444546486" sldId="281"/>
            <ac:spMk id="25" creationId="{434F74C9-6A0B-409E-AD1C-45B58BE91BB8}"/>
          </ac:spMkLst>
        </pc:spChg>
        <pc:spChg chg="add del">
          <ac:chgData name="Abhiroop Mukherjee" userId="5fbc6062963ca2c0" providerId="LiveId" clId="{BA04AB18-81BA-44F6-8A17-E30D392E2E82}" dt="2021-04-06T14:34:09.744" v="4314" actId="26606"/>
          <ac:spMkLst>
            <pc:docMk/>
            <pc:sldMk cId="444546486" sldId="281"/>
            <ac:spMk id="29" creationId="{90AA6468-80AC-4DDF-9CFB-C7A9507E203F}"/>
          </ac:spMkLst>
        </pc:spChg>
        <pc:spChg chg="add del">
          <ac:chgData name="Abhiroop Mukherjee" userId="5fbc6062963ca2c0" providerId="LiveId" clId="{BA04AB18-81BA-44F6-8A17-E30D392E2E82}" dt="2021-04-06T14:34:09.744" v="4314" actId="26606"/>
          <ac:spMkLst>
            <pc:docMk/>
            <pc:sldMk cId="444546486" sldId="281"/>
            <ac:spMk id="31" creationId="{4AB900CC-5074-4746-A1A4-AF640455BD43}"/>
          </ac:spMkLst>
        </pc:spChg>
        <pc:graphicFrameChg chg="mod">
          <ac:chgData name="Abhiroop Mukherjee" userId="5fbc6062963ca2c0" providerId="LiveId" clId="{BA04AB18-81BA-44F6-8A17-E30D392E2E82}" dt="2021-04-06T14:33:48.403" v="4312" actId="20577"/>
          <ac:graphicFrameMkLst>
            <pc:docMk/>
            <pc:sldMk cId="444546486" sldId="281"/>
            <ac:graphicFrameMk id="18" creationId="{1905769D-1965-4F12-A7B0-B48079415455}"/>
          </ac:graphicFrameMkLst>
        </pc:graphicFrameChg>
        <pc:cxnChg chg="add del">
          <ac:chgData name="Abhiroop Mukherjee" userId="5fbc6062963ca2c0" providerId="LiveId" clId="{BA04AB18-81BA-44F6-8A17-E30D392E2E82}" dt="2021-04-06T14:34:09.744" v="4314" actId="26606"/>
          <ac:cxnSpMkLst>
            <pc:docMk/>
            <pc:sldMk cId="444546486" sldId="281"/>
            <ac:cxnSpMk id="27" creationId="{F5486A9D-1265-4B57-91E6-68E666B978BC}"/>
          </ac:cxnSpMkLst>
        </pc:cxnChg>
      </pc:sldChg>
      <pc:sldChg chg="addSp delSp add del setBg delDesignElem">
        <pc:chgData name="Abhiroop Mukherjee" userId="5fbc6062963ca2c0" providerId="LiveId" clId="{BA04AB18-81BA-44F6-8A17-E30D392E2E82}" dt="2021-04-06T14:32:49.926" v="4278"/>
        <pc:sldMkLst>
          <pc:docMk/>
          <pc:sldMk cId="2918577900" sldId="281"/>
        </pc:sldMkLst>
        <pc:spChg chg="add del">
          <ac:chgData name="Abhiroop Mukherjee" userId="5fbc6062963ca2c0" providerId="LiveId" clId="{BA04AB18-81BA-44F6-8A17-E30D392E2E82}" dt="2021-04-06T14:32:49.926" v="4278"/>
          <ac:spMkLst>
            <pc:docMk/>
            <pc:sldMk cId="2918577900" sldId="281"/>
            <ac:spMk id="15" creationId="{FB5993E2-C02B-4335-ABA5-D8EC465551E3}"/>
          </ac:spMkLst>
        </pc:spChg>
        <pc:spChg chg="add del">
          <ac:chgData name="Abhiroop Mukherjee" userId="5fbc6062963ca2c0" providerId="LiveId" clId="{BA04AB18-81BA-44F6-8A17-E30D392E2E82}" dt="2021-04-06T14:32:49.926" v="4278"/>
          <ac:spMkLst>
            <pc:docMk/>
            <pc:sldMk cId="2918577900" sldId="281"/>
            <ac:spMk id="16" creationId="{C0B801A2-5622-4BE8-9AD2-C337A2CD0022}"/>
          </ac:spMkLst>
        </pc:spChg>
        <pc:spChg chg="add del">
          <ac:chgData name="Abhiroop Mukherjee" userId="5fbc6062963ca2c0" providerId="LiveId" clId="{BA04AB18-81BA-44F6-8A17-E30D392E2E82}" dt="2021-04-06T14:32:49.926" v="4278"/>
          <ac:spMkLst>
            <pc:docMk/>
            <pc:sldMk cId="2918577900" sldId="281"/>
            <ac:spMk id="17" creationId="{B7AF614F-5BC3-4086-99F5-B87C5847A071}"/>
          </ac:spMkLst>
        </pc:spChg>
      </pc:sldChg>
      <pc:sldChg chg="addSp modSp add mod ord setBg">
        <pc:chgData name="Abhiroop Mukherjee" userId="5fbc6062963ca2c0" providerId="LiveId" clId="{BA04AB18-81BA-44F6-8A17-E30D392E2E82}" dt="2021-04-06T14:35:09.628" v="4322" actId="26606"/>
        <pc:sldMkLst>
          <pc:docMk/>
          <pc:sldMk cId="1086468879" sldId="282"/>
        </pc:sldMkLst>
        <pc:spChg chg="mod">
          <ac:chgData name="Abhiroop Mukherjee" userId="5fbc6062963ca2c0" providerId="LiveId" clId="{BA04AB18-81BA-44F6-8A17-E30D392E2E82}" dt="2021-04-06T14:34:51.067" v="4319" actId="20577"/>
          <ac:spMkLst>
            <pc:docMk/>
            <pc:sldMk cId="1086468879" sldId="282"/>
            <ac:spMk id="2" creationId="{4A52C5C3-42CA-4234-833A-76AB208648C9}"/>
          </ac:spMkLst>
        </pc:spChg>
        <pc:spChg chg="mod">
          <ac:chgData name="Abhiroop Mukherjee" userId="5fbc6062963ca2c0" providerId="LiveId" clId="{BA04AB18-81BA-44F6-8A17-E30D392E2E82}" dt="2021-04-06T14:35:09.628" v="4322" actId="26606"/>
          <ac:spMkLst>
            <pc:docMk/>
            <pc:sldMk cId="1086468879" sldId="282"/>
            <ac:spMk id="3" creationId="{418B9C51-389E-47E6-B0A9-41747AF0C1BE}"/>
          </ac:spMkLst>
        </pc:spChg>
        <pc:spChg chg="add">
          <ac:chgData name="Abhiroop Mukherjee" userId="5fbc6062963ca2c0" providerId="LiveId" clId="{BA04AB18-81BA-44F6-8A17-E30D392E2E82}" dt="2021-04-06T14:35:09.628" v="4322" actId="26606"/>
          <ac:spMkLst>
            <pc:docMk/>
            <pc:sldMk cId="1086468879" sldId="282"/>
            <ac:spMk id="12" creationId="{1C520CBD-F82E-44E4-BDA5-128716AD79C8}"/>
          </ac:spMkLst>
        </pc:spChg>
        <pc:spChg chg="add">
          <ac:chgData name="Abhiroop Mukherjee" userId="5fbc6062963ca2c0" providerId="LiveId" clId="{BA04AB18-81BA-44F6-8A17-E30D392E2E82}" dt="2021-04-06T14:35:09.628" v="4322" actId="26606"/>
          <ac:spMkLst>
            <pc:docMk/>
            <pc:sldMk cId="1086468879" sldId="282"/>
            <ac:spMk id="14" creationId="{4618AE32-A526-42FC-A854-732740BD38DA}"/>
          </ac:spMkLst>
        </pc:spChg>
        <pc:cxnChg chg="add">
          <ac:chgData name="Abhiroop Mukherjee" userId="5fbc6062963ca2c0" providerId="LiveId" clId="{BA04AB18-81BA-44F6-8A17-E30D392E2E82}" dt="2021-04-06T14:35:09.628" v="4322" actId="26606"/>
          <ac:cxnSpMkLst>
            <pc:docMk/>
            <pc:sldMk cId="1086468879" sldId="282"/>
            <ac:cxnSpMk id="10" creationId="{77AB95BF-57D0-4E49-9EF2-408B47C8D40D}"/>
          </ac:cxnSpMkLst>
        </pc:cxnChg>
      </pc:sldChg>
      <pc:sldChg chg="addSp delSp modSp add mod ord">
        <pc:chgData name="Abhiroop Mukherjee" userId="5fbc6062963ca2c0" providerId="LiveId" clId="{BA04AB18-81BA-44F6-8A17-E30D392E2E82}" dt="2021-04-06T14:48:56.336" v="4908" actId="26606"/>
        <pc:sldMkLst>
          <pc:docMk/>
          <pc:sldMk cId="3607268181" sldId="283"/>
        </pc:sldMkLst>
        <pc:spChg chg="mod">
          <ac:chgData name="Abhiroop Mukherjee" userId="5fbc6062963ca2c0" providerId="LiveId" clId="{BA04AB18-81BA-44F6-8A17-E30D392E2E82}" dt="2021-04-06T14:43:15.785" v="4754" actId="26606"/>
          <ac:spMkLst>
            <pc:docMk/>
            <pc:sldMk cId="3607268181" sldId="283"/>
            <ac:spMk id="2" creationId="{D595B95A-705A-4D49-A704-0108F2F33E09}"/>
          </ac:spMkLst>
        </pc:spChg>
        <pc:spChg chg="mod">
          <ac:chgData name="Abhiroop Mukherjee" userId="5fbc6062963ca2c0" providerId="LiveId" clId="{BA04AB18-81BA-44F6-8A17-E30D392E2E82}" dt="2021-04-06T14:43:15.804" v="4755" actId="26606"/>
          <ac:spMkLst>
            <pc:docMk/>
            <pc:sldMk cId="3607268181" sldId="283"/>
            <ac:spMk id="3" creationId="{4B817802-A38C-4038-895E-B8B15F8D564B}"/>
          </ac:spMkLst>
        </pc:spChg>
        <pc:spChg chg="add del">
          <ac:chgData name="Abhiroop Mukherjee" userId="5fbc6062963ca2c0" providerId="LiveId" clId="{BA04AB18-81BA-44F6-8A17-E30D392E2E82}" dt="2021-04-06T14:43:15.804" v="4755" actId="26606"/>
          <ac:spMkLst>
            <pc:docMk/>
            <pc:sldMk cId="3607268181" sldId="283"/>
            <ac:spMk id="24" creationId="{3741B58E-3B65-4A01-A276-975AB2CF8A08}"/>
          </ac:spMkLst>
        </pc:spChg>
        <pc:spChg chg="add del">
          <ac:chgData name="Abhiroop Mukherjee" userId="5fbc6062963ca2c0" providerId="LiveId" clId="{BA04AB18-81BA-44F6-8A17-E30D392E2E82}" dt="2021-04-06T14:43:15.804" v="4755" actId="26606"/>
          <ac:spMkLst>
            <pc:docMk/>
            <pc:sldMk cId="3607268181" sldId="283"/>
            <ac:spMk id="25" creationId="{7AAC67C3-831B-4AB1-A259-DFB839CAFAFC}"/>
          </ac:spMkLst>
        </pc:spChg>
        <pc:spChg chg="add del">
          <ac:chgData name="Abhiroop Mukherjee" userId="5fbc6062963ca2c0" providerId="LiveId" clId="{BA04AB18-81BA-44F6-8A17-E30D392E2E82}" dt="2021-04-06T14:43:15.804" v="4755" actId="26606"/>
          <ac:spMkLst>
            <pc:docMk/>
            <pc:sldMk cId="3607268181" sldId="283"/>
            <ac:spMk id="26" creationId="{054B3F04-9EAC-45C0-B3CE-0387EEA10A0C}"/>
          </ac:spMkLst>
        </pc:spChg>
        <pc:spChg chg="add del">
          <ac:chgData name="Abhiroop Mukherjee" userId="5fbc6062963ca2c0" providerId="LiveId" clId="{BA04AB18-81BA-44F6-8A17-E30D392E2E82}" dt="2021-04-06T14:43:11.760" v="4752" actId="26606"/>
          <ac:spMkLst>
            <pc:docMk/>
            <pc:sldMk cId="3607268181" sldId="283"/>
            <ac:spMk id="31" creationId="{3741B58E-3B65-4A01-A276-975AB2CF8A08}"/>
          </ac:spMkLst>
        </pc:spChg>
        <pc:spChg chg="add del">
          <ac:chgData name="Abhiroop Mukherjee" userId="5fbc6062963ca2c0" providerId="LiveId" clId="{BA04AB18-81BA-44F6-8A17-E30D392E2E82}" dt="2021-04-06T14:48:56.336" v="4908" actId="26606"/>
          <ac:spMkLst>
            <pc:docMk/>
            <pc:sldMk cId="3607268181" sldId="283"/>
            <ac:spMk id="32" creationId="{3741B58E-3B65-4A01-A276-975AB2CF8A08}"/>
          </ac:spMkLst>
        </pc:spChg>
        <pc:spChg chg="add del">
          <ac:chgData name="Abhiroop Mukherjee" userId="5fbc6062963ca2c0" providerId="LiveId" clId="{BA04AB18-81BA-44F6-8A17-E30D392E2E82}" dt="2021-04-06T14:43:11.760" v="4752" actId="26606"/>
          <ac:spMkLst>
            <pc:docMk/>
            <pc:sldMk cId="3607268181" sldId="283"/>
            <ac:spMk id="33" creationId="{7AAC67C3-831B-4AB1-A259-DFB839CAFAFC}"/>
          </ac:spMkLst>
        </pc:spChg>
        <pc:spChg chg="add del">
          <ac:chgData name="Abhiroop Mukherjee" userId="5fbc6062963ca2c0" providerId="LiveId" clId="{BA04AB18-81BA-44F6-8A17-E30D392E2E82}" dt="2021-04-06T14:48:56.336" v="4908" actId="26606"/>
          <ac:spMkLst>
            <pc:docMk/>
            <pc:sldMk cId="3607268181" sldId="283"/>
            <ac:spMk id="34" creationId="{7AAC67C3-831B-4AB1-A259-DFB839CAFAFC}"/>
          </ac:spMkLst>
        </pc:spChg>
        <pc:spChg chg="add del">
          <ac:chgData name="Abhiroop Mukherjee" userId="5fbc6062963ca2c0" providerId="LiveId" clId="{BA04AB18-81BA-44F6-8A17-E30D392E2E82}" dt="2021-04-06T14:43:11.760" v="4752" actId="26606"/>
          <ac:spMkLst>
            <pc:docMk/>
            <pc:sldMk cId="3607268181" sldId="283"/>
            <ac:spMk id="35" creationId="{054B3F04-9EAC-45C0-B3CE-0387EEA10A0C}"/>
          </ac:spMkLst>
        </pc:spChg>
        <pc:spChg chg="add del">
          <ac:chgData name="Abhiroop Mukherjee" userId="5fbc6062963ca2c0" providerId="LiveId" clId="{BA04AB18-81BA-44F6-8A17-E30D392E2E82}" dt="2021-04-06T14:48:56.336" v="4908" actId="26606"/>
          <ac:spMkLst>
            <pc:docMk/>
            <pc:sldMk cId="3607268181" sldId="283"/>
            <ac:spMk id="36" creationId="{054B3F04-9EAC-45C0-B3CE-0387EEA10A0C}"/>
          </ac:spMkLst>
        </pc:spChg>
        <pc:spChg chg="add">
          <ac:chgData name="Abhiroop Mukherjee" userId="5fbc6062963ca2c0" providerId="LiveId" clId="{BA04AB18-81BA-44F6-8A17-E30D392E2E82}" dt="2021-04-06T14:48:56.336" v="4908" actId="26606"/>
          <ac:spMkLst>
            <pc:docMk/>
            <pc:sldMk cId="3607268181" sldId="283"/>
            <ac:spMk id="41" creationId="{3741B58E-3B65-4A01-A276-975AB2CF8A08}"/>
          </ac:spMkLst>
        </pc:spChg>
        <pc:spChg chg="add">
          <ac:chgData name="Abhiroop Mukherjee" userId="5fbc6062963ca2c0" providerId="LiveId" clId="{BA04AB18-81BA-44F6-8A17-E30D392E2E82}" dt="2021-04-06T14:48:56.336" v="4908" actId="26606"/>
          <ac:spMkLst>
            <pc:docMk/>
            <pc:sldMk cId="3607268181" sldId="283"/>
            <ac:spMk id="43" creationId="{7AAC67C3-831B-4AB1-A259-DFB839CAFAFC}"/>
          </ac:spMkLst>
        </pc:spChg>
        <pc:spChg chg="add">
          <ac:chgData name="Abhiroop Mukherjee" userId="5fbc6062963ca2c0" providerId="LiveId" clId="{BA04AB18-81BA-44F6-8A17-E30D392E2E82}" dt="2021-04-06T14:48:56.336" v="4908" actId="26606"/>
          <ac:spMkLst>
            <pc:docMk/>
            <pc:sldMk cId="3607268181" sldId="283"/>
            <ac:spMk id="45" creationId="{054B3F04-9EAC-45C0-B3CE-0387EEA10A0C}"/>
          </ac:spMkLst>
        </pc:spChg>
        <pc:picChg chg="add del">
          <ac:chgData name="Abhiroop Mukherjee" userId="5fbc6062963ca2c0" providerId="LiveId" clId="{BA04AB18-81BA-44F6-8A17-E30D392E2E82}" dt="2021-04-06T14:43:15.785" v="4754" actId="26606"/>
          <ac:picMkLst>
            <pc:docMk/>
            <pc:sldMk cId="3607268181" sldId="283"/>
            <ac:picMk id="30" creationId="{CF98C4B7-5D7B-4BB5-A07D-B1A56657D83E}"/>
          </ac:picMkLst>
        </pc:picChg>
      </pc:sldChg>
      <pc:sldChg chg="addSp delSp modSp add mod ord">
        <pc:chgData name="Abhiroop Mukherjee" userId="5fbc6062963ca2c0" providerId="LiveId" clId="{BA04AB18-81BA-44F6-8A17-E30D392E2E82}" dt="2021-04-06T14:45:39.274" v="4893" actId="26606"/>
        <pc:sldMkLst>
          <pc:docMk/>
          <pc:sldMk cId="3390941734" sldId="284"/>
        </pc:sldMkLst>
        <pc:spChg chg="mod ord">
          <ac:chgData name="Abhiroop Mukherjee" userId="5fbc6062963ca2c0" providerId="LiveId" clId="{BA04AB18-81BA-44F6-8A17-E30D392E2E82}" dt="2021-04-06T14:45:39.258" v="4892" actId="26606"/>
          <ac:spMkLst>
            <pc:docMk/>
            <pc:sldMk cId="3390941734" sldId="284"/>
            <ac:spMk id="2" creationId="{0CF820E1-E514-4B58-98AB-89F302D91E31}"/>
          </ac:spMkLst>
        </pc:spChg>
        <pc:spChg chg="mod">
          <ac:chgData name="Abhiroop Mukherjee" userId="5fbc6062963ca2c0" providerId="LiveId" clId="{BA04AB18-81BA-44F6-8A17-E30D392E2E82}" dt="2021-04-06T14:45:39.258" v="4892" actId="26606"/>
          <ac:spMkLst>
            <pc:docMk/>
            <pc:sldMk cId="3390941734" sldId="284"/>
            <ac:spMk id="9" creationId="{FB3ADEF1-B48E-4597-8478-E89F81BA647C}"/>
          </ac:spMkLst>
        </pc:spChg>
        <pc:spChg chg="del">
          <ac:chgData name="Abhiroop Mukherjee" userId="5fbc6062963ca2c0" providerId="LiveId" clId="{BA04AB18-81BA-44F6-8A17-E30D392E2E82}" dt="2021-04-06T14:43:38.377" v="4757" actId="26606"/>
          <ac:spMkLst>
            <pc:docMk/>
            <pc:sldMk cId="3390941734" sldId="284"/>
            <ac:spMk id="41" creationId="{10162E77-11AD-44A7-84EC-40C59EEFBD2E}"/>
          </ac:spMkLst>
        </pc:spChg>
        <pc:spChg chg="del">
          <ac:chgData name="Abhiroop Mukherjee" userId="5fbc6062963ca2c0" providerId="LiveId" clId="{BA04AB18-81BA-44F6-8A17-E30D392E2E82}" dt="2021-04-06T14:43:38.377" v="4757" actId="26606"/>
          <ac:spMkLst>
            <pc:docMk/>
            <pc:sldMk cId="3390941734" sldId="284"/>
            <ac:spMk id="43" creationId="{6329CBCE-21AE-419D-AC1F-8ACF510A6670}"/>
          </ac:spMkLst>
        </pc:spChg>
        <pc:spChg chg="del">
          <ac:chgData name="Abhiroop Mukherjee" userId="5fbc6062963ca2c0" providerId="LiveId" clId="{BA04AB18-81BA-44F6-8A17-E30D392E2E82}" dt="2021-04-06T14:43:38.377" v="4757" actId="26606"/>
          <ac:spMkLst>
            <pc:docMk/>
            <pc:sldMk cId="3390941734" sldId="284"/>
            <ac:spMk id="44" creationId="{FF2DA012-1414-493D-888F-5D99D0BDA322}"/>
          </ac:spMkLst>
        </pc:spChg>
        <pc:spChg chg="add del">
          <ac:chgData name="Abhiroop Mukherjee" userId="5fbc6062963ca2c0" providerId="LiveId" clId="{BA04AB18-81BA-44F6-8A17-E30D392E2E82}" dt="2021-04-06T14:43:57.579" v="4762" actId="26606"/>
          <ac:spMkLst>
            <pc:docMk/>
            <pc:sldMk cId="3390941734" sldId="284"/>
            <ac:spMk id="49" creationId="{10162E77-11AD-44A7-84EC-40C59EEFBD2E}"/>
          </ac:spMkLst>
        </pc:spChg>
        <pc:spChg chg="add del">
          <ac:chgData name="Abhiroop Mukherjee" userId="5fbc6062963ca2c0" providerId="LiveId" clId="{BA04AB18-81BA-44F6-8A17-E30D392E2E82}" dt="2021-04-06T14:43:57.579" v="4762" actId="26606"/>
          <ac:spMkLst>
            <pc:docMk/>
            <pc:sldMk cId="3390941734" sldId="284"/>
            <ac:spMk id="53" creationId="{6329CBCE-21AE-419D-AC1F-8ACF510A6670}"/>
          </ac:spMkLst>
        </pc:spChg>
        <pc:spChg chg="add del">
          <ac:chgData name="Abhiroop Mukherjee" userId="5fbc6062963ca2c0" providerId="LiveId" clId="{BA04AB18-81BA-44F6-8A17-E30D392E2E82}" dt="2021-04-06T14:43:57.579" v="4762" actId="26606"/>
          <ac:spMkLst>
            <pc:docMk/>
            <pc:sldMk cId="3390941734" sldId="284"/>
            <ac:spMk id="55" creationId="{FF2DA012-1414-493D-888F-5D99D0BDA322}"/>
          </ac:spMkLst>
        </pc:spChg>
        <pc:spChg chg="add del">
          <ac:chgData name="Abhiroop Mukherjee" userId="5fbc6062963ca2c0" providerId="LiveId" clId="{BA04AB18-81BA-44F6-8A17-E30D392E2E82}" dt="2021-04-06T14:43:57.579" v="4761" actId="26606"/>
          <ac:spMkLst>
            <pc:docMk/>
            <pc:sldMk cId="3390941734" sldId="284"/>
            <ac:spMk id="60" creationId="{52ABB703-2B0E-4C3B-B4A2-F3973548E561}"/>
          </ac:spMkLst>
        </pc:spChg>
        <pc:spChg chg="add del">
          <ac:chgData name="Abhiroop Mukherjee" userId="5fbc6062963ca2c0" providerId="LiveId" clId="{BA04AB18-81BA-44F6-8A17-E30D392E2E82}" dt="2021-04-06T14:43:57.579" v="4761" actId="26606"/>
          <ac:spMkLst>
            <pc:docMk/>
            <pc:sldMk cId="3390941734" sldId="284"/>
            <ac:spMk id="64" creationId="{E95DA498-D9A2-4DA9-B9DA-B3776E08CF7E}"/>
          </ac:spMkLst>
        </pc:spChg>
        <pc:spChg chg="add del">
          <ac:chgData name="Abhiroop Mukherjee" userId="5fbc6062963ca2c0" providerId="LiveId" clId="{BA04AB18-81BA-44F6-8A17-E30D392E2E82}" dt="2021-04-06T14:43:57.579" v="4761" actId="26606"/>
          <ac:spMkLst>
            <pc:docMk/>
            <pc:sldMk cId="3390941734" sldId="284"/>
            <ac:spMk id="66" creationId="{82A73093-4B9D-420D-B17E-52293703A1D4}"/>
          </ac:spMkLst>
        </pc:spChg>
        <pc:spChg chg="add del">
          <ac:chgData name="Abhiroop Mukherjee" userId="5fbc6062963ca2c0" providerId="LiveId" clId="{BA04AB18-81BA-44F6-8A17-E30D392E2E82}" dt="2021-04-06T14:44:07.803" v="4768" actId="26606"/>
          <ac:spMkLst>
            <pc:docMk/>
            <pc:sldMk cId="3390941734" sldId="284"/>
            <ac:spMk id="68" creationId="{284B70D5-875B-433D-BDBD-1522A85D6C1D}"/>
          </ac:spMkLst>
        </pc:spChg>
        <pc:spChg chg="add del">
          <ac:chgData name="Abhiroop Mukherjee" userId="5fbc6062963ca2c0" providerId="LiveId" clId="{BA04AB18-81BA-44F6-8A17-E30D392E2E82}" dt="2021-04-06T14:44:07.803" v="4768" actId="26606"/>
          <ac:spMkLst>
            <pc:docMk/>
            <pc:sldMk cId="3390941734" sldId="284"/>
            <ac:spMk id="70" creationId="{1E299956-A9E7-4FC1-A0B1-D590CA9730E8}"/>
          </ac:spMkLst>
        </pc:spChg>
        <pc:spChg chg="add del">
          <ac:chgData name="Abhiroop Mukherjee" userId="5fbc6062963ca2c0" providerId="LiveId" clId="{BA04AB18-81BA-44F6-8A17-E30D392E2E82}" dt="2021-04-06T14:44:07.803" v="4768" actId="26606"/>
          <ac:spMkLst>
            <pc:docMk/>
            <pc:sldMk cId="3390941734" sldId="284"/>
            <ac:spMk id="71" creationId="{17FC539C-B783-4B03-9F9E-D13430F3F64F}"/>
          </ac:spMkLst>
        </pc:spChg>
        <pc:spChg chg="add del">
          <ac:chgData name="Abhiroop Mukherjee" userId="5fbc6062963ca2c0" providerId="LiveId" clId="{BA04AB18-81BA-44F6-8A17-E30D392E2E82}" dt="2021-04-06T14:45:20.572" v="4882" actId="26606"/>
          <ac:spMkLst>
            <pc:docMk/>
            <pc:sldMk cId="3390941734" sldId="284"/>
            <ac:spMk id="74" creationId="{52ABB703-2B0E-4C3B-B4A2-F3973548E561}"/>
          </ac:spMkLst>
        </pc:spChg>
        <pc:spChg chg="add del">
          <ac:chgData name="Abhiroop Mukherjee" userId="5fbc6062963ca2c0" providerId="LiveId" clId="{BA04AB18-81BA-44F6-8A17-E30D392E2E82}" dt="2021-04-06T14:44:06.718" v="4765" actId="26606"/>
          <ac:spMkLst>
            <pc:docMk/>
            <pc:sldMk cId="3390941734" sldId="284"/>
            <ac:spMk id="76" creationId="{52ABB703-2B0E-4C3B-B4A2-F3973548E561}"/>
          </ac:spMkLst>
        </pc:spChg>
        <pc:spChg chg="add del">
          <ac:chgData name="Abhiroop Mukherjee" userId="5fbc6062963ca2c0" providerId="LiveId" clId="{BA04AB18-81BA-44F6-8A17-E30D392E2E82}" dt="2021-04-06T14:44:06.718" v="4765" actId="26606"/>
          <ac:spMkLst>
            <pc:docMk/>
            <pc:sldMk cId="3390941734" sldId="284"/>
            <ac:spMk id="80" creationId="{E95DA498-D9A2-4DA9-B9DA-B3776E08CF7E}"/>
          </ac:spMkLst>
        </pc:spChg>
        <pc:spChg chg="add del">
          <ac:chgData name="Abhiroop Mukherjee" userId="5fbc6062963ca2c0" providerId="LiveId" clId="{BA04AB18-81BA-44F6-8A17-E30D392E2E82}" dt="2021-04-06T14:44:06.718" v="4765" actId="26606"/>
          <ac:spMkLst>
            <pc:docMk/>
            <pc:sldMk cId="3390941734" sldId="284"/>
            <ac:spMk id="82" creationId="{82A73093-4B9D-420D-B17E-52293703A1D4}"/>
          </ac:spMkLst>
        </pc:spChg>
        <pc:spChg chg="add del">
          <ac:chgData name="Abhiroop Mukherjee" userId="5fbc6062963ca2c0" providerId="LiveId" clId="{BA04AB18-81BA-44F6-8A17-E30D392E2E82}" dt="2021-04-06T14:44:07.803" v="4767" actId="26606"/>
          <ac:spMkLst>
            <pc:docMk/>
            <pc:sldMk cId="3390941734" sldId="284"/>
            <ac:spMk id="84" creationId="{5CF81D86-BDBA-477C-B7DD-8D359BB9965B}"/>
          </ac:spMkLst>
        </pc:spChg>
        <pc:spChg chg="add del">
          <ac:chgData name="Abhiroop Mukherjee" userId="5fbc6062963ca2c0" providerId="LiveId" clId="{BA04AB18-81BA-44F6-8A17-E30D392E2E82}" dt="2021-04-06T14:44:07.803" v="4767" actId="26606"/>
          <ac:spMkLst>
            <pc:docMk/>
            <pc:sldMk cId="3390941734" sldId="284"/>
            <ac:spMk id="86" creationId="{88AA064E-5F6E-4024-BC28-EDDC3DFC70E1}"/>
          </ac:spMkLst>
        </pc:spChg>
        <pc:spChg chg="add del">
          <ac:chgData name="Abhiroop Mukherjee" userId="5fbc6062963ca2c0" providerId="LiveId" clId="{BA04AB18-81BA-44F6-8A17-E30D392E2E82}" dt="2021-04-06T14:44:07.803" v="4767" actId="26606"/>
          <ac:spMkLst>
            <pc:docMk/>
            <pc:sldMk cId="3390941734" sldId="284"/>
            <ac:spMk id="87" creationId="{03B29638-4838-4B9B-B9DB-96E542BAF3E6}"/>
          </ac:spMkLst>
        </pc:spChg>
        <pc:spChg chg="add del">
          <ac:chgData name="Abhiroop Mukherjee" userId="5fbc6062963ca2c0" providerId="LiveId" clId="{BA04AB18-81BA-44F6-8A17-E30D392E2E82}" dt="2021-04-06T14:44:35.093" v="4783" actId="26606"/>
          <ac:spMkLst>
            <pc:docMk/>
            <pc:sldMk cId="3390941734" sldId="284"/>
            <ac:spMk id="89" creationId="{52ABB703-2B0E-4C3B-B4A2-F3973548E561}"/>
          </ac:spMkLst>
        </pc:spChg>
        <pc:spChg chg="add del">
          <ac:chgData name="Abhiroop Mukherjee" userId="5fbc6062963ca2c0" providerId="LiveId" clId="{BA04AB18-81BA-44F6-8A17-E30D392E2E82}" dt="2021-04-06T14:44:35.093" v="4783" actId="26606"/>
          <ac:spMkLst>
            <pc:docMk/>
            <pc:sldMk cId="3390941734" sldId="284"/>
            <ac:spMk id="91" creationId="{E95DA498-D9A2-4DA9-B9DA-B3776E08CF7E}"/>
          </ac:spMkLst>
        </pc:spChg>
        <pc:spChg chg="add del">
          <ac:chgData name="Abhiroop Mukherjee" userId="5fbc6062963ca2c0" providerId="LiveId" clId="{BA04AB18-81BA-44F6-8A17-E30D392E2E82}" dt="2021-04-06T14:44:35.093" v="4783" actId="26606"/>
          <ac:spMkLst>
            <pc:docMk/>
            <pc:sldMk cId="3390941734" sldId="284"/>
            <ac:spMk id="92" creationId="{82A73093-4B9D-420D-B17E-52293703A1D4}"/>
          </ac:spMkLst>
        </pc:spChg>
        <pc:spChg chg="add del">
          <ac:chgData name="Abhiroop Mukherjee" userId="5fbc6062963ca2c0" providerId="LiveId" clId="{BA04AB18-81BA-44F6-8A17-E30D392E2E82}" dt="2021-04-06T14:44:19.360" v="4772" actId="26606"/>
          <ac:spMkLst>
            <pc:docMk/>
            <pc:sldMk cId="3390941734" sldId="284"/>
            <ac:spMk id="97" creationId="{52ABB703-2B0E-4C3B-B4A2-F3973548E561}"/>
          </ac:spMkLst>
        </pc:spChg>
        <pc:spChg chg="add del">
          <ac:chgData name="Abhiroop Mukherjee" userId="5fbc6062963ca2c0" providerId="LiveId" clId="{BA04AB18-81BA-44F6-8A17-E30D392E2E82}" dt="2021-04-06T14:44:19.360" v="4772" actId="26606"/>
          <ac:spMkLst>
            <pc:docMk/>
            <pc:sldMk cId="3390941734" sldId="284"/>
            <ac:spMk id="101" creationId="{E95DA498-D9A2-4DA9-B9DA-B3776E08CF7E}"/>
          </ac:spMkLst>
        </pc:spChg>
        <pc:spChg chg="add del">
          <ac:chgData name="Abhiroop Mukherjee" userId="5fbc6062963ca2c0" providerId="LiveId" clId="{BA04AB18-81BA-44F6-8A17-E30D392E2E82}" dt="2021-04-06T14:44:19.360" v="4772" actId="26606"/>
          <ac:spMkLst>
            <pc:docMk/>
            <pc:sldMk cId="3390941734" sldId="284"/>
            <ac:spMk id="103" creationId="{82A73093-4B9D-420D-B17E-52293703A1D4}"/>
          </ac:spMkLst>
        </pc:spChg>
        <pc:spChg chg="add del">
          <ac:chgData name="Abhiroop Mukherjee" userId="5fbc6062963ca2c0" providerId="LiveId" clId="{BA04AB18-81BA-44F6-8A17-E30D392E2E82}" dt="2021-04-06T14:44:19.964" v="4774" actId="26606"/>
          <ac:spMkLst>
            <pc:docMk/>
            <pc:sldMk cId="3390941734" sldId="284"/>
            <ac:spMk id="105" creationId="{C33BF9DD-8A45-4EEE-B231-0A14D322E5F9}"/>
          </ac:spMkLst>
        </pc:spChg>
        <pc:spChg chg="add del">
          <ac:chgData name="Abhiroop Mukherjee" userId="5fbc6062963ca2c0" providerId="LiveId" clId="{BA04AB18-81BA-44F6-8A17-E30D392E2E82}" dt="2021-04-06T14:44:19.964" v="4774" actId="26606"/>
          <ac:spMkLst>
            <pc:docMk/>
            <pc:sldMk cId="3390941734" sldId="284"/>
            <ac:spMk id="107" creationId="{D5FBCAC9-BD8B-4F3B-AD74-EF37D4211349}"/>
          </ac:spMkLst>
        </pc:spChg>
        <pc:spChg chg="add del">
          <ac:chgData name="Abhiroop Mukherjee" userId="5fbc6062963ca2c0" providerId="LiveId" clId="{BA04AB18-81BA-44F6-8A17-E30D392E2E82}" dt="2021-04-06T14:44:19.964" v="4774" actId="26606"/>
          <ac:spMkLst>
            <pc:docMk/>
            <pc:sldMk cId="3390941734" sldId="284"/>
            <ac:spMk id="108" creationId="{9556C5A8-AD7E-4CE7-87BE-9EA3B5E1786F}"/>
          </ac:spMkLst>
        </pc:spChg>
        <pc:spChg chg="add del">
          <ac:chgData name="Abhiroop Mukherjee" userId="5fbc6062963ca2c0" providerId="LiveId" clId="{BA04AB18-81BA-44F6-8A17-E30D392E2E82}" dt="2021-04-06T14:44:20.817" v="4776" actId="26606"/>
          <ac:spMkLst>
            <pc:docMk/>
            <pc:sldMk cId="3390941734" sldId="284"/>
            <ac:spMk id="110" creationId="{52ABB703-2B0E-4C3B-B4A2-F3973548E561}"/>
          </ac:spMkLst>
        </pc:spChg>
        <pc:spChg chg="add del">
          <ac:chgData name="Abhiroop Mukherjee" userId="5fbc6062963ca2c0" providerId="LiveId" clId="{BA04AB18-81BA-44F6-8A17-E30D392E2E82}" dt="2021-04-06T14:44:20.817" v="4776" actId="26606"/>
          <ac:spMkLst>
            <pc:docMk/>
            <pc:sldMk cId="3390941734" sldId="284"/>
            <ac:spMk id="112" creationId="{E95DA498-D9A2-4DA9-B9DA-B3776E08CF7E}"/>
          </ac:spMkLst>
        </pc:spChg>
        <pc:spChg chg="add del">
          <ac:chgData name="Abhiroop Mukherjee" userId="5fbc6062963ca2c0" providerId="LiveId" clId="{BA04AB18-81BA-44F6-8A17-E30D392E2E82}" dt="2021-04-06T14:44:20.817" v="4776" actId="26606"/>
          <ac:spMkLst>
            <pc:docMk/>
            <pc:sldMk cId="3390941734" sldId="284"/>
            <ac:spMk id="113" creationId="{82A73093-4B9D-420D-B17E-52293703A1D4}"/>
          </ac:spMkLst>
        </pc:spChg>
        <pc:spChg chg="add del">
          <ac:chgData name="Abhiroop Mukherjee" userId="5fbc6062963ca2c0" providerId="LiveId" clId="{BA04AB18-81BA-44F6-8A17-E30D392E2E82}" dt="2021-04-06T14:44:22.105" v="4778" actId="26606"/>
          <ac:spMkLst>
            <pc:docMk/>
            <pc:sldMk cId="3390941734" sldId="284"/>
            <ac:spMk id="115" creationId="{5CF81D86-BDBA-477C-B7DD-8D359BB9965B}"/>
          </ac:spMkLst>
        </pc:spChg>
        <pc:spChg chg="add del">
          <ac:chgData name="Abhiroop Mukherjee" userId="5fbc6062963ca2c0" providerId="LiveId" clId="{BA04AB18-81BA-44F6-8A17-E30D392E2E82}" dt="2021-04-06T14:44:22.105" v="4778" actId="26606"/>
          <ac:spMkLst>
            <pc:docMk/>
            <pc:sldMk cId="3390941734" sldId="284"/>
            <ac:spMk id="117" creationId="{88AA064E-5F6E-4024-BC28-EDDC3DFC70E1}"/>
          </ac:spMkLst>
        </pc:spChg>
        <pc:spChg chg="add del">
          <ac:chgData name="Abhiroop Mukherjee" userId="5fbc6062963ca2c0" providerId="LiveId" clId="{BA04AB18-81BA-44F6-8A17-E30D392E2E82}" dt="2021-04-06T14:44:22.105" v="4778" actId="26606"/>
          <ac:spMkLst>
            <pc:docMk/>
            <pc:sldMk cId="3390941734" sldId="284"/>
            <ac:spMk id="118" creationId="{03B29638-4838-4B9B-B9DB-96E542BAF3E6}"/>
          </ac:spMkLst>
        </pc:spChg>
        <pc:spChg chg="add del">
          <ac:chgData name="Abhiroop Mukherjee" userId="5fbc6062963ca2c0" providerId="LiveId" clId="{BA04AB18-81BA-44F6-8A17-E30D392E2E82}" dt="2021-04-06T14:44:22.878" v="4780" actId="26606"/>
          <ac:spMkLst>
            <pc:docMk/>
            <pc:sldMk cId="3390941734" sldId="284"/>
            <ac:spMk id="120" creationId="{52ABB703-2B0E-4C3B-B4A2-F3973548E561}"/>
          </ac:spMkLst>
        </pc:spChg>
        <pc:spChg chg="add del">
          <ac:chgData name="Abhiroop Mukherjee" userId="5fbc6062963ca2c0" providerId="LiveId" clId="{BA04AB18-81BA-44F6-8A17-E30D392E2E82}" dt="2021-04-06T14:44:22.878" v="4780" actId="26606"/>
          <ac:spMkLst>
            <pc:docMk/>
            <pc:sldMk cId="3390941734" sldId="284"/>
            <ac:spMk id="122" creationId="{E95DA498-D9A2-4DA9-B9DA-B3776E08CF7E}"/>
          </ac:spMkLst>
        </pc:spChg>
        <pc:spChg chg="add del">
          <ac:chgData name="Abhiroop Mukherjee" userId="5fbc6062963ca2c0" providerId="LiveId" clId="{BA04AB18-81BA-44F6-8A17-E30D392E2E82}" dt="2021-04-06T14:44:22.878" v="4780" actId="26606"/>
          <ac:spMkLst>
            <pc:docMk/>
            <pc:sldMk cId="3390941734" sldId="284"/>
            <ac:spMk id="123" creationId="{82A73093-4B9D-420D-B17E-52293703A1D4}"/>
          </ac:spMkLst>
        </pc:spChg>
        <pc:spChg chg="add del">
          <ac:chgData name="Abhiroop Mukherjee" userId="5fbc6062963ca2c0" providerId="LiveId" clId="{BA04AB18-81BA-44F6-8A17-E30D392E2E82}" dt="2021-04-06T14:44:35.078" v="4782" actId="26606"/>
          <ac:spMkLst>
            <pc:docMk/>
            <pc:sldMk cId="3390941734" sldId="284"/>
            <ac:spMk id="125" creationId="{284B70D5-875B-433D-BDBD-1522A85D6C1D}"/>
          </ac:spMkLst>
        </pc:spChg>
        <pc:spChg chg="add del">
          <ac:chgData name="Abhiroop Mukherjee" userId="5fbc6062963ca2c0" providerId="LiveId" clId="{BA04AB18-81BA-44F6-8A17-E30D392E2E82}" dt="2021-04-06T14:44:35.078" v="4782" actId="26606"/>
          <ac:spMkLst>
            <pc:docMk/>
            <pc:sldMk cId="3390941734" sldId="284"/>
            <ac:spMk id="127" creationId="{1E299956-A9E7-4FC1-A0B1-D590CA9730E8}"/>
          </ac:spMkLst>
        </pc:spChg>
        <pc:spChg chg="add del">
          <ac:chgData name="Abhiroop Mukherjee" userId="5fbc6062963ca2c0" providerId="LiveId" clId="{BA04AB18-81BA-44F6-8A17-E30D392E2E82}" dt="2021-04-06T14:44:35.078" v="4782" actId="26606"/>
          <ac:spMkLst>
            <pc:docMk/>
            <pc:sldMk cId="3390941734" sldId="284"/>
            <ac:spMk id="128" creationId="{17FC539C-B783-4B03-9F9E-D13430F3F64F}"/>
          </ac:spMkLst>
        </pc:spChg>
        <pc:spChg chg="add del">
          <ac:chgData name="Abhiroop Mukherjee" userId="5fbc6062963ca2c0" providerId="LiveId" clId="{BA04AB18-81BA-44F6-8A17-E30D392E2E82}" dt="2021-04-06T14:45:39.274" v="4893" actId="26606"/>
          <ac:spMkLst>
            <pc:docMk/>
            <pc:sldMk cId="3390941734" sldId="284"/>
            <ac:spMk id="130" creationId="{52ABB703-2B0E-4C3B-B4A2-F3973548E561}"/>
          </ac:spMkLst>
        </pc:spChg>
        <pc:spChg chg="add del">
          <ac:chgData name="Abhiroop Mukherjee" userId="5fbc6062963ca2c0" providerId="LiveId" clId="{BA04AB18-81BA-44F6-8A17-E30D392E2E82}" dt="2021-04-06T14:45:39.274" v="4893" actId="26606"/>
          <ac:spMkLst>
            <pc:docMk/>
            <pc:sldMk cId="3390941734" sldId="284"/>
            <ac:spMk id="132" creationId="{E95DA498-D9A2-4DA9-B9DA-B3776E08CF7E}"/>
          </ac:spMkLst>
        </pc:spChg>
        <pc:spChg chg="add del">
          <ac:chgData name="Abhiroop Mukherjee" userId="5fbc6062963ca2c0" providerId="LiveId" clId="{BA04AB18-81BA-44F6-8A17-E30D392E2E82}" dt="2021-04-06T14:45:39.274" v="4893" actId="26606"/>
          <ac:spMkLst>
            <pc:docMk/>
            <pc:sldMk cId="3390941734" sldId="284"/>
            <ac:spMk id="133" creationId="{82A73093-4B9D-420D-B17E-52293703A1D4}"/>
          </ac:spMkLst>
        </pc:spChg>
        <pc:spChg chg="add del">
          <ac:chgData name="Abhiroop Mukherjee" userId="5fbc6062963ca2c0" providerId="LiveId" clId="{BA04AB18-81BA-44F6-8A17-E30D392E2E82}" dt="2021-04-06T14:45:20.572" v="4882" actId="26606"/>
          <ac:spMkLst>
            <pc:docMk/>
            <pc:sldMk cId="3390941734" sldId="284"/>
            <ac:spMk id="136" creationId="{E95DA498-D9A2-4DA9-B9DA-B3776E08CF7E}"/>
          </ac:spMkLst>
        </pc:spChg>
        <pc:spChg chg="add del">
          <ac:chgData name="Abhiroop Mukherjee" userId="5fbc6062963ca2c0" providerId="LiveId" clId="{BA04AB18-81BA-44F6-8A17-E30D392E2E82}" dt="2021-04-06T14:45:20.572" v="4882" actId="26606"/>
          <ac:spMkLst>
            <pc:docMk/>
            <pc:sldMk cId="3390941734" sldId="284"/>
            <ac:spMk id="137" creationId="{82A73093-4B9D-420D-B17E-52293703A1D4}"/>
          </ac:spMkLst>
        </pc:spChg>
        <pc:spChg chg="add del">
          <ac:chgData name="Abhiroop Mukherjee" userId="5fbc6062963ca2c0" providerId="LiveId" clId="{BA04AB18-81BA-44F6-8A17-E30D392E2E82}" dt="2021-04-06T14:45:22.112" v="4884" actId="26606"/>
          <ac:spMkLst>
            <pc:docMk/>
            <pc:sldMk cId="3390941734" sldId="284"/>
            <ac:spMk id="139" creationId="{4E4490D0-3672-446A-AC12-B4830333BDDD}"/>
          </ac:spMkLst>
        </pc:spChg>
        <pc:spChg chg="add del">
          <ac:chgData name="Abhiroop Mukherjee" userId="5fbc6062963ca2c0" providerId="LiveId" clId="{BA04AB18-81BA-44F6-8A17-E30D392E2E82}" dt="2021-04-06T14:45:22.112" v="4884" actId="26606"/>
          <ac:spMkLst>
            <pc:docMk/>
            <pc:sldMk cId="3390941734" sldId="284"/>
            <ac:spMk id="140" creationId="{39CB82C2-DF65-4EC1-8280-F201D50F570B}"/>
          </ac:spMkLst>
        </pc:spChg>
        <pc:spChg chg="add del">
          <ac:chgData name="Abhiroop Mukherjee" userId="5fbc6062963ca2c0" providerId="LiveId" clId="{BA04AB18-81BA-44F6-8A17-E30D392E2E82}" dt="2021-04-06T14:45:22.112" v="4884" actId="26606"/>
          <ac:spMkLst>
            <pc:docMk/>
            <pc:sldMk cId="3390941734" sldId="284"/>
            <ac:spMk id="142" creationId="{EB1836F0-F9E0-4D93-9BDD-7EEC6EA05F7B}"/>
          </ac:spMkLst>
        </pc:spChg>
        <pc:spChg chg="add del">
          <ac:chgData name="Abhiroop Mukherjee" userId="5fbc6062963ca2c0" providerId="LiveId" clId="{BA04AB18-81BA-44F6-8A17-E30D392E2E82}" dt="2021-04-06T14:45:22.112" v="4884" actId="26606"/>
          <ac:spMkLst>
            <pc:docMk/>
            <pc:sldMk cId="3390941734" sldId="284"/>
            <ac:spMk id="144" creationId="{6D2F28D1-82F9-40FE-935C-85ECF7660D2D}"/>
          </ac:spMkLst>
        </pc:spChg>
        <pc:spChg chg="add del">
          <ac:chgData name="Abhiroop Mukherjee" userId="5fbc6062963ca2c0" providerId="LiveId" clId="{BA04AB18-81BA-44F6-8A17-E30D392E2E82}" dt="2021-04-06T14:45:22.112" v="4884" actId="26606"/>
          <ac:spMkLst>
            <pc:docMk/>
            <pc:sldMk cId="3390941734" sldId="284"/>
            <ac:spMk id="145" creationId="{4B670E93-2F53-48FC-AB6C-E99E22D17F31}"/>
          </ac:spMkLst>
        </pc:spChg>
        <pc:spChg chg="add del">
          <ac:chgData name="Abhiroop Mukherjee" userId="5fbc6062963ca2c0" providerId="LiveId" clId="{BA04AB18-81BA-44F6-8A17-E30D392E2E82}" dt="2021-04-06T14:45:34.235" v="4886" actId="26606"/>
          <ac:spMkLst>
            <pc:docMk/>
            <pc:sldMk cId="3390941734" sldId="284"/>
            <ac:spMk id="147" creationId="{52ABB703-2B0E-4C3B-B4A2-F3973548E561}"/>
          </ac:spMkLst>
        </pc:spChg>
        <pc:spChg chg="add del">
          <ac:chgData name="Abhiroop Mukherjee" userId="5fbc6062963ca2c0" providerId="LiveId" clId="{BA04AB18-81BA-44F6-8A17-E30D392E2E82}" dt="2021-04-06T14:45:34.235" v="4886" actId="26606"/>
          <ac:spMkLst>
            <pc:docMk/>
            <pc:sldMk cId="3390941734" sldId="284"/>
            <ac:spMk id="149" creationId="{E95DA498-D9A2-4DA9-B9DA-B3776E08CF7E}"/>
          </ac:spMkLst>
        </pc:spChg>
        <pc:spChg chg="add del">
          <ac:chgData name="Abhiroop Mukherjee" userId="5fbc6062963ca2c0" providerId="LiveId" clId="{BA04AB18-81BA-44F6-8A17-E30D392E2E82}" dt="2021-04-06T14:45:34.235" v="4886" actId="26606"/>
          <ac:spMkLst>
            <pc:docMk/>
            <pc:sldMk cId="3390941734" sldId="284"/>
            <ac:spMk id="150" creationId="{82A73093-4B9D-420D-B17E-52293703A1D4}"/>
          </ac:spMkLst>
        </pc:spChg>
        <pc:spChg chg="add del">
          <ac:chgData name="Abhiroop Mukherjee" userId="5fbc6062963ca2c0" providerId="LiveId" clId="{BA04AB18-81BA-44F6-8A17-E30D392E2E82}" dt="2021-04-06T14:45:36.986" v="4888" actId="26606"/>
          <ac:spMkLst>
            <pc:docMk/>
            <pc:sldMk cId="3390941734" sldId="284"/>
            <ac:spMk id="152" creationId="{4E4490D0-3672-446A-AC12-B4830333BDDD}"/>
          </ac:spMkLst>
        </pc:spChg>
        <pc:spChg chg="add del">
          <ac:chgData name="Abhiroop Mukherjee" userId="5fbc6062963ca2c0" providerId="LiveId" clId="{BA04AB18-81BA-44F6-8A17-E30D392E2E82}" dt="2021-04-06T14:45:36.986" v="4888" actId="26606"/>
          <ac:spMkLst>
            <pc:docMk/>
            <pc:sldMk cId="3390941734" sldId="284"/>
            <ac:spMk id="153" creationId="{39CB82C2-DF65-4EC1-8280-F201D50F570B}"/>
          </ac:spMkLst>
        </pc:spChg>
        <pc:spChg chg="add del">
          <ac:chgData name="Abhiroop Mukherjee" userId="5fbc6062963ca2c0" providerId="LiveId" clId="{BA04AB18-81BA-44F6-8A17-E30D392E2E82}" dt="2021-04-06T14:45:36.986" v="4888" actId="26606"/>
          <ac:spMkLst>
            <pc:docMk/>
            <pc:sldMk cId="3390941734" sldId="284"/>
            <ac:spMk id="155" creationId="{FA4CD5CB-D209-4D70-8CA4-629731C59219}"/>
          </ac:spMkLst>
        </pc:spChg>
        <pc:spChg chg="add del">
          <ac:chgData name="Abhiroop Mukherjee" userId="5fbc6062963ca2c0" providerId="LiveId" clId="{BA04AB18-81BA-44F6-8A17-E30D392E2E82}" dt="2021-04-06T14:45:36.986" v="4888" actId="26606"/>
          <ac:spMkLst>
            <pc:docMk/>
            <pc:sldMk cId="3390941734" sldId="284"/>
            <ac:spMk id="157" creationId="{B4C27B90-DF2B-4D00-BA07-18ED774CD2F1}"/>
          </ac:spMkLst>
        </pc:spChg>
        <pc:spChg chg="add del">
          <ac:chgData name="Abhiroop Mukherjee" userId="5fbc6062963ca2c0" providerId="LiveId" clId="{BA04AB18-81BA-44F6-8A17-E30D392E2E82}" dt="2021-04-06T14:45:36.986" v="4888" actId="26606"/>
          <ac:spMkLst>
            <pc:docMk/>
            <pc:sldMk cId="3390941734" sldId="284"/>
            <ac:spMk id="158" creationId="{593ACC25-C262-417A-8AA9-0641C772BDB6}"/>
          </ac:spMkLst>
        </pc:spChg>
        <pc:spChg chg="add del">
          <ac:chgData name="Abhiroop Mukherjee" userId="5fbc6062963ca2c0" providerId="LiveId" clId="{BA04AB18-81BA-44F6-8A17-E30D392E2E82}" dt="2021-04-06T14:45:38.771" v="4890" actId="26606"/>
          <ac:spMkLst>
            <pc:docMk/>
            <pc:sldMk cId="3390941734" sldId="284"/>
            <ac:spMk id="160" creationId="{25C8D2C1-DA83-420D-9635-D52CE066B5DA}"/>
          </ac:spMkLst>
        </pc:spChg>
        <pc:spChg chg="add del">
          <ac:chgData name="Abhiroop Mukherjee" userId="5fbc6062963ca2c0" providerId="LiveId" clId="{BA04AB18-81BA-44F6-8A17-E30D392E2E82}" dt="2021-04-06T14:45:38.771" v="4890" actId="26606"/>
          <ac:spMkLst>
            <pc:docMk/>
            <pc:sldMk cId="3390941734" sldId="284"/>
            <ac:spMk id="161" creationId="{434F74C9-6A0B-409E-AD1C-45B58BE91BB8}"/>
          </ac:spMkLst>
        </pc:spChg>
        <pc:spChg chg="add del">
          <ac:chgData name="Abhiroop Mukherjee" userId="5fbc6062963ca2c0" providerId="LiveId" clId="{BA04AB18-81BA-44F6-8A17-E30D392E2E82}" dt="2021-04-06T14:45:38.771" v="4890" actId="26606"/>
          <ac:spMkLst>
            <pc:docMk/>
            <pc:sldMk cId="3390941734" sldId="284"/>
            <ac:spMk id="163" creationId="{A9286AD2-18A9-4868-A4E3-7A2097A20810}"/>
          </ac:spMkLst>
        </pc:spChg>
        <pc:spChg chg="add del">
          <ac:chgData name="Abhiroop Mukherjee" userId="5fbc6062963ca2c0" providerId="LiveId" clId="{BA04AB18-81BA-44F6-8A17-E30D392E2E82}" dt="2021-04-06T14:45:38.771" v="4890" actId="26606"/>
          <ac:spMkLst>
            <pc:docMk/>
            <pc:sldMk cId="3390941734" sldId="284"/>
            <ac:spMk id="165" creationId="{1AB8ECB2-FB64-476F-A62F-36D68C8C7C60}"/>
          </ac:spMkLst>
        </pc:spChg>
        <pc:spChg chg="add del">
          <ac:chgData name="Abhiroop Mukherjee" userId="5fbc6062963ca2c0" providerId="LiveId" clId="{BA04AB18-81BA-44F6-8A17-E30D392E2E82}" dt="2021-04-06T14:45:38.771" v="4890" actId="26606"/>
          <ac:spMkLst>
            <pc:docMk/>
            <pc:sldMk cId="3390941734" sldId="284"/>
            <ac:spMk id="166" creationId="{289CEAD5-ED2F-4675-9E4C-80B8A0E8A0A1}"/>
          </ac:spMkLst>
        </pc:spChg>
        <pc:spChg chg="add del">
          <ac:chgData name="Abhiroop Mukherjee" userId="5fbc6062963ca2c0" providerId="LiveId" clId="{BA04AB18-81BA-44F6-8A17-E30D392E2E82}" dt="2021-04-06T14:45:39.258" v="4892" actId="26606"/>
          <ac:spMkLst>
            <pc:docMk/>
            <pc:sldMk cId="3390941734" sldId="284"/>
            <ac:spMk id="168" creationId="{4E4490D0-3672-446A-AC12-B4830333BDDD}"/>
          </ac:spMkLst>
        </pc:spChg>
        <pc:spChg chg="add del">
          <ac:chgData name="Abhiroop Mukherjee" userId="5fbc6062963ca2c0" providerId="LiveId" clId="{BA04AB18-81BA-44F6-8A17-E30D392E2E82}" dt="2021-04-06T14:45:39.258" v="4892" actId="26606"/>
          <ac:spMkLst>
            <pc:docMk/>
            <pc:sldMk cId="3390941734" sldId="284"/>
            <ac:spMk id="169" creationId="{39CB82C2-DF65-4EC1-8280-F201D50F570B}"/>
          </ac:spMkLst>
        </pc:spChg>
        <pc:spChg chg="add del">
          <ac:chgData name="Abhiroop Mukherjee" userId="5fbc6062963ca2c0" providerId="LiveId" clId="{BA04AB18-81BA-44F6-8A17-E30D392E2E82}" dt="2021-04-06T14:45:39.258" v="4892" actId="26606"/>
          <ac:spMkLst>
            <pc:docMk/>
            <pc:sldMk cId="3390941734" sldId="284"/>
            <ac:spMk id="171" creationId="{5A1B47C8-47A0-4A88-8830-6DEA3B5DE392}"/>
          </ac:spMkLst>
        </pc:spChg>
        <pc:spChg chg="add del">
          <ac:chgData name="Abhiroop Mukherjee" userId="5fbc6062963ca2c0" providerId="LiveId" clId="{BA04AB18-81BA-44F6-8A17-E30D392E2E82}" dt="2021-04-06T14:45:39.258" v="4892" actId="26606"/>
          <ac:spMkLst>
            <pc:docMk/>
            <pc:sldMk cId="3390941734" sldId="284"/>
            <ac:spMk id="172" creationId="{984BBFDD-E720-4805-A9C8-129FBBF6DD70}"/>
          </ac:spMkLst>
        </pc:spChg>
        <pc:spChg chg="add del">
          <ac:chgData name="Abhiroop Mukherjee" userId="5fbc6062963ca2c0" providerId="LiveId" clId="{BA04AB18-81BA-44F6-8A17-E30D392E2E82}" dt="2021-04-06T14:45:39.258" v="4892" actId="26606"/>
          <ac:spMkLst>
            <pc:docMk/>
            <pc:sldMk cId="3390941734" sldId="284"/>
            <ac:spMk id="173" creationId="{5AC4BE46-4A77-42FE-9D15-065CDB2F847C}"/>
          </ac:spMkLst>
        </pc:spChg>
        <pc:spChg chg="add">
          <ac:chgData name="Abhiroop Mukherjee" userId="5fbc6062963ca2c0" providerId="LiveId" clId="{BA04AB18-81BA-44F6-8A17-E30D392E2E82}" dt="2021-04-06T14:45:39.274" v="4893" actId="26606"/>
          <ac:spMkLst>
            <pc:docMk/>
            <pc:sldMk cId="3390941734" sldId="284"/>
            <ac:spMk id="175" creationId="{52ABB703-2B0E-4C3B-B4A2-F3973548E561}"/>
          </ac:spMkLst>
        </pc:spChg>
        <pc:spChg chg="add">
          <ac:chgData name="Abhiroop Mukherjee" userId="5fbc6062963ca2c0" providerId="LiveId" clId="{BA04AB18-81BA-44F6-8A17-E30D392E2E82}" dt="2021-04-06T14:45:39.274" v="4893" actId="26606"/>
          <ac:spMkLst>
            <pc:docMk/>
            <pc:sldMk cId="3390941734" sldId="284"/>
            <ac:spMk id="177" creationId="{E95DA498-D9A2-4DA9-B9DA-B3776E08CF7E}"/>
          </ac:spMkLst>
        </pc:spChg>
        <pc:spChg chg="add">
          <ac:chgData name="Abhiroop Mukherjee" userId="5fbc6062963ca2c0" providerId="LiveId" clId="{BA04AB18-81BA-44F6-8A17-E30D392E2E82}" dt="2021-04-06T14:45:39.274" v="4893" actId="26606"/>
          <ac:spMkLst>
            <pc:docMk/>
            <pc:sldMk cId="3390941734" sldId="284"/>
            <ac:spMk id="178" creationId="{82A73093-4B9D-420D-B17E-52293703A1D4}"/>
          </ac:spMkLst>
        </pc:spChg>
        <pc:picChg chg="mod ord modCrop">
          <ac:chgData name="Abhiroop Mukherjee" userId="5fbc6062963ca2c0" providerId="LiveId" clId="{BA04AB18-81BA-44F6-8A17-E30D392E2E82}" dt="2021-04-06T14:45:39.258" v="4892" actId="26606"/>
          <ac:picMkLst>
            <pc:docMk/>
            <pc:sldMk cId="3390941734" sldId="284"/>
            <ac:picMk id="5" creationId="{66ACF5EE-B012-4BDB-A31F-C5EBFB1ECF9F}"/>
          </ac:picMkLst>
        </pc:picChg>
        <pc:cxnChg chg="del">
          <ac:chgData name="Abhiroop Mukherjee" userId="5fbc6062963ca2c0" providerId="LiveId" clId="{BA04AB18-81BA-44F6-8A17-E30D392E2E82}" dt="2021-04-06T14:43:38.377" v="4757" actId="26606"/>
          <ac:cxnSpMkLst>
            <pc:docMk/>
            <pc:sldMk cId="3390941734" sldId="284"/>
            <ac:cxnSpMk id="42" creationId="{5AB158E9-1B40-4CD6-95F0-95CA11DF7B7A}"/>
          </ac:cxnSpMkLst>
        </pc:cxnChg>
        <pc:cxnChg chg="add del">
          <ac:chgData name="Abhiroop Mukherjee" userId="5fbc6062963ca2c0" providerId="LiveId" clId="{BA04AB18-81BA-44F6-8A17-E30D392E2E82}" dt="2021-04-06T14:43:57.579" v="4762" actId="26606"/>
          <ac:cxnSpMkLst>
            <pc:docMk/>
            <pc:sldMk cId="3390941734" sldId="284"/>
            <ac:cxnSpMk id="51" creationId="{5AB158E9-1B40-4CD6-95F0-95CA11DF7B7A}"/>
          </ac:cxnSpMkLst>
        </pc:cxnChg>
        <pc:cxnChg chg="add del">
          <ac:chgData name="Abhiroop Mukherjee" userId="5fbc6062963ca2c0" providerId="LiveId" clId="{BA04AB18-81BA-44F6-8A17-E30D392E2E82}" dt="2021-04-06T14:43:57.579" v="4761" actId="26606"/>
          <ac:cxnSpMkLst>
            <pc:docMk/>
            <pc:sldMk cId="3390941734" sldId="284"/>
            <ac:cxnSpMk id="62" creationId="{9C21570E-E159-49A6-9891-FA397B7A92D3}"/>
          </ac:cxnSpMkLst>
        </pc:cxnChg>
        <pc:cxnChg chg="add del">
          <ac:chgData name="Abhiroop Mukherjee" userId="5fbc6062963ca2c0" providerId="LiveId" clId="{BA04AB18-81BA-44F6-8A17-E30D392E2E82}" dt="2021-04-06T14:44:07.803" v="4768" actId="26606"/>
          <ac:cxnSpMkLst>
            <pc:docMk/>
            <pc:sldMk cId="3390941734" sldId="284"/>
            <ac:cxnSpMk id="69" creationId="{C947DF4A-614C-4B4C-8B80-E5B9D8E8CFED}"/>
          </ac:cxnSpMkLst>
        </pc:cxnChg>
        <pc:cxnChg chg="add del">
          <ac:chgData name="Abhiroop Mukherjee" userId="5fbc6062963ca2c0" providerId="LiveId" clId="{BA04AB18-81BA-44F6-8A17-E30D392E2E82}" dt="2021-04-06T14:44:06.718" v="4765" actId="26606"/>
          <ac:cxnSpMkLst>
            <pc:docMk/>
            <pc:sldMk cId="3390941734" sldId="284"/>
            <ac:cxnSpMk id="78" creationId="{9C21570E-E159-49A6-9891-FA397B7A92D3}"/>
          </ac:cxnSpMkLst>
        </pc:cxnChg>
        <pc:cxnChg chg="add del">
          <ac:chgData name="Abhiroop Mukherjee" userId="5fbc6062963ca2c0" providerId="LiveId" clId="{BA04AB18-81BA-44F6-8A17-E30D392E2E82}" dt="2021-04-06T14:44:07.803" v="4767" actId="26606"/>
          <ac:cxnSpMkLst>
            <pc:docMk/>
            <pc:sldMk cId="3390941734" sldId="284"/>
            <ac:cxnSpMk id="85" creationId="{C65F3E9C-EF11-4F8F-A621-399C7A3E6401}"/>
          </ac:cxnSpMkLst>
        </pc:cxnChg>
        <pc:cxnChg chg="add del">
          <ac:chgData name="Abhiroop Mukherjee" userId="5fbc6062963ca2c0" providerId="LiveId" clId="{BA04AB18-81BA-44F6-8A17-E30D392E2E82}" dt="2021-04-06T14:44:35.093" v="4783" actId="26606"/>
          <ac:cxnSpMkLst>
            <pc:docMk/>
            <pc:sldMk cId="3390941734" sldId="284"/>
            <ac:cxnSpMk id="90" creationId="{9C21570E-E159-49A6-9891-FA397B7A92D3}"/>
          </ac:cxnSpMkLst>
        </pc:cxnChg>
        <pc:cxnChg chg="add del">
          <ac:chgData name="Abhiroop Mukherjee" userId="5fbc6062963ca2c0" providerId="LiveId" clId="{BA04AB18-81BA-44F6-8A17-E30D392E2E82}" dt="2021-04-06T14:44:19.360" v="4772" actId="26606"/>
          <ac:cxnSpMkLst>
            <pc:docMk/>
            <pc:sldMk cId="3390941734" sldId="284"/>
            <ac:cxnSpMk id="99" creationId="{9C21570E-E159-49A6-9891-FA397B7A92D3}"/>
          </ac:cxnSpMkLst>
        </pc:cxnChg>
        <pc:cxnChg chg="add del">
          <ac:chgData name="Abhiroop Mukherjee" userId="5fbc6062963ca2c0" providerId="LiveId" clId="{BA04AB18-81BA-44F6-8A17-E30D392E2E82}" dt="2021-04-06T14:44:19.964" v="4774" actId="26606"/>
          <ac:cxnSpMkLst>
            <pc:docMk/>
            <pc:sldMk cId="3390941734" sldId="284"/>
            <ac:cxnSpMk id="106" creationId="{9020DCC9-F851-4562-BB20-1AB3C51BFD08}"/>
          </ac:cxnSpMkLst>
        </pc:cxnChg>
        <pc:cxnChg chg="add del">
          <ac:chgData name="Abhiroop Mukherjee" userId="5fbc6062963ca2c0" providerId="LiveId" clId="{BA04AB18-81BA-44F6-8A17-E30D392E2E82}" dt="2021-04-06T14:44:20.817" v="4776" actId="26606"/>
          <ac:cxnSpMkLst>
            <pc:docMk/>
            <pc:sldMk cId="3390941734" sldId="284"/>
            <ac:cxnSpMk id="111" creationId="{9C21570E-E159-49A6-9891-FA397B7A92D3}"/>
          </ac:cxnSpMkLst>
        </pc:cxnChg>
        <pc:cxnChg chg="add del">
          <ac:chgData name="Abhiroop Mukherjee" userId="5fbc6062963ca2c0" providerId="LiveId" clId="{BA04AB18-81BA-44F6-8A17-E30D392E2E82}" dt="2021-04-06T14:44:22.105" v="4778" actId="26606"/>
          <ac:cxnSpMkLst>
            <pc:docMk/>
            <pc:sldMk cId="3390941734" sldId="284"/>
            <ac:cxnSpMk id="116" creationId="{C65F3E9C-EF11-4F8F-A621-399C7A3E6401}"/>
          </ac:cxnSpMkLst>
        </pc:cxnChg>
        <pc:cxnChg chg="add del">
          <ac:chgData name="Abhiroop Mukherjee" userId="5fbc6062963ca2c0" providerId="LiveId" clId="{BA04AB18-81BA-44F6-8A17-E30D392E2E82}" dt="2021-04-06T14:44:22.878" v="4780" actId="26606"/>
          <ac:cxnSpMkLst>
            <pc:docMk/>
            <pc:sldMk cId="3390941734" sldId="284"/>
            <ac:cxnSpMk id="121" creationId="{9C21570E-E159-49A6-9891-FA397B7A92D3}"/>
          </ac:cxnSpMkLst>
        </pc:cxnChg>
        <pc:cxnChg chg="add del">
          <ac:chgData name="Abhiroop Mukherjee" userId="5fbc6062963ca2c0" providerId="LiveId" clId="{BA04AB18-81BA-44F6-8A17-E30D392E2E82}" dt="2021-04-06T14:44:35.078" v="4782" actId="26606"/>
          <ac:cxnSpMkLst>
            <pc:docMk/>
            <pc:sldMk cId="3390941734" sldId="284"/>
            <ac:cxnSpMk id="126" creationId="{C947DF4A-614C-4B4C-8B80-E5B9D8E8CFED}"/>
          </ac:cxnSpMkLst>
        </pc:cxnChg>
        <pc:cxnChg chg="add del">
          <ac:chgData name="Abhiroop Mukherjee" userId="5fbc6062963ca2c0" providerId="LiveId" clId="{BA04AB18-81BA-44F6-8A17-E30D392E2E82}" dt="2021-04-06T14:45:39.274" v="4893" actId="26606"/>
          <ac:cxnSpMkLst>
            <pc:docMk/>
            <pc:sldMk cId="3390941734" sldId="284"/>
            <ac:cxnSpMk id="131" creationId="{9C21570E-E159-49A6-9891-FA397B7A92D3}"/>
          </ac:cxnSpMkLst>
        </pc:cxnChg>
        <pc:cxnChg chg="add del">
          <ac:chgData name="Abhiroop Mukherjee" userId="5fbc6062963ca2c0" providerId="LiveId" clId="{BA04AB18-81BA-44F6-8A17-E30D392E2E82}" dt="2021-04-06T14:45:20.572" v="4882" actId="26606"/>
          <ac:cxnSpMkLst>
            <pc:docMk/>
            <pc:sldMk cId="3390941734" sldId="284"/>
            <ac:cxnSpMk id="135" creationId="{9C21570E-E159-49A6-9891-FA397B7A92D3}"/>
          </ac:cxnSpMkLst>
        </pc:cxnChg>
        <pc:cxnChg chg="add del">
          <ac:chgData name="Abhiroop Mukherjee" userId="5fbc6062963ca2c0" providerId="LiveId" clId="{BA04AB18-81BA-44F6-8A17-E30D392E2E82}" dt="2021-04-06T14:45:22.112" v="4884" actId="26606"/>
          <ac:cxnSpMkLst>
            <pc:docMk/>
            <pc:sldMk cId="3390941734" sldId="284"/>
            <ac:cxnSpMk id="141" creationId="{7E1D4427-852B-4B37-8E76-0E9F1810BA2A}"/>
          </ac:cxnSpMkLst>
        </pc:cxnChg>
        <pc:cxnChg chg="add del">
          <ac:chgData name="Abhiroop Mukherjee" userId="5fbc6062963ca2c0" providerId="LiveId" clId="{BA04AB18-81BA-44F6-8A17-E30D392E2E82}" dt="2021-04-06T14:45:22.112" v="4884" actId="26606"/>
          <ac:cxnSpMkLst>
            <pc:docMk/>
            <pc:sldMk cId="3390941734" sldId="284"/>
            <ac:cxnSpMk id="143" creationId="{7A49EFD3-A806-4D59-99F1-AA9AFAE4EF71}"/>
          </ac:cxnSpMkLst>
        </pc:cxnChg>
        <pc:cxnChg chg="add del">
          <ac:chgData name="Abhiroop Mukherjee" userId="5fbc6062963ca2c0" providerId="LiveId" clId="{BA04AB18-81BA-44F6-8A17-E30D392E2E82}" dt="2021-04-06T14:45:34.235" v="4886" actId="26606"/>
          <ac:cxnSpMkLst>
            <pc:docMk/>
            <pc:sldMk cId="3390941734" sldId="284"/>
            <ac:cxnSpMk id="148" creationId="{9C21570E-E159-49A6-9891-FA397B7A92D3}"/>
          </ac:cxnSpMkLst>
        </pc:cxnChg>
        <pc:cxnChg chg="add del">
          <ac:chgData name="Abhiroop Mukherjee" userId="5fbc6062963ca2c0" providerId="LiveId" clId="{BA04AB18-81BA-44F6-8A17-E30D392E2E82}" dt="2021-04-06T14:45:36.986" v="4888" actId="26606"/>
          <ac:cxnSpMkLst>
            <pc:docMk/>
            <pc:sldMk cId="3390941734" sldId="284"/>
            <ac:cxnSpMk id="154" creationId="{7E1D4427-852B-4B37-8E76-0E9F1810BA2A}"/>
          </ac:cxnSpMkLst>
        </pc:cxnChg>
        <pc:cxnChg chg="add del">
          <ac:chgData name="Abhiroop Mukherjee" userId="5fbc6062963ca2c0" providerId="LiveId" clId="{BA04AB18-81BA-44F6-8A17-E30D392E2E82}" dt="2021-04-06T14:45:36.986" v="4888" actId="26606"/>
          <ac:cxnSpMkLst>
            <pc:docMk/>
            <pc:sldMk cId="3390941734" sldId="284"/>
            <ac:cxnSpMk id="156" creationId="{5C6A2BAE-B461-4B55-8E1F-0722ABDD1393}"/>
          </ac:cxnSpMkLst>
        </pc:cxnChg>
        <pc:cxnChg chg="add del">
          <ac:chgData name="Abhiroop Mukherjee" userId="5fbc6062963ca2c0" providerId="LiveId" clId="{BA04AB18-81BA-44F6-8A17-E30D392E2E82}" dt="2021-04-06T14:45:38.771" v="4890" actId="26606"/>
          <ac:cxnSpMkLst>
            <pc:docMk/>
            <pc:sldMk cId="3390941734" sldId="284"/>
            <ac:cxnSpMk id="162" creationId="{F5486A9D-1265-4B57-91E6-68E666B978BC}"/>
          </ac:cxnSpMkLst>
        </pc:cxnChg>
        <pc:cxnChg chg="add del">
          <ac:chgData name="Abhiroop Mukherjee" userId="5fbc6062963ca2c0" providerId="LiveId" clId="{BA04AB18-81BA-44F6-8A17-E30D392E2E82}" dt="2021-04-06T14:45:38.771" v="4890" actId="26606"/>
          <ac:cxnSpMkLst>
            <pc:docMk/>
            <pc:sldMk cId="3390941734" sldId="284"/>
            <ac:cxnSpMk id="164" creationId="{E7A7CD63-7EC3-44F3-95D0-595C4019FF24}"/>
          </ac:cxnSpMkLst>
        </pc:cxnChg>
        <pc:cxnChg chg="add del">
          <ac:chgData name="Abhiroop Mukherjee" userId="5fbc6062963ca2c0" providerId="LiveId" clId="{BA04AB18-81BA-44F6-8A17-E30D392E2E82}" dt="2021-04-06T14:45:39.258" v="4892" actId="26606"/>
          <ac:cxnSpMkLst>
            <pc:docMk/>
            <pc:sldMk cId="3390941734" sldId="284"/>
            <ac:cxnSpMk id="170" creationId="{7E1D4427-852B-4B37-8E76-0E9F1810BA2A}"/>
          </ac:cxnSpMkLst>
        </pc:cxnChg>
        <pc:cxnChg chg="add">
          <ac:chgData name="Abhiroop Mukherjee" userId="5fbc6062963ca2c0" providerId="LiveId" clId="{BA04AB18-81BA-44F6-8A17-E30D392E2E82}" dt="2021-04-06T14:45:39.274" v="4893" actId="26606"/>
          <ac:cxnSpMkLst>
            <pc:docMk/>
            <pc:sldMk cId="3390941734" sldId="284"/>
            <ac:cxnSpMk id="176" creationId="{9C21570E-E159-49A6-9891-FA397B7A92D3}"/>
          </ac:cxnSpMkLst>
        </pc:cxnChg>
      </pc:sldChg>
      <pc:sldChg chg="addSp delSp modSp add mod ord">
        <pc:chgData name="Abhiroop Mukherjee" userId="5fbc6062963ca2c0" providerId="LiveId" clId="{BA04AB18-81BA-44F6-8A17-E30D392E2E82}" dt="2021-04-06T14:48:38.446" v="4904" actId="26606"/>
        <pc:sldMkLst>
          <pc:docMk/>
          <pc:sldMk cId="675110642" sldId="285"/>
        </pc:sldMkLst>
        <pc:spChg chg="mod">
          <ac:chgData name="Abhiroop Mukherjee" userId="5fbc6062963ca2c0" providerId="LiveId" clId="{BA04AB18-81BA-44F6-8A17-E30D392E2E82}" dt="2021-04-06T14:48:16.977" v="4898" actId="20577"/>
          <ac:spMkLst>
            <pc:docMk/>
            <pc:sldMk cId="675110642" sldId="285"/>
            <ac:spMk id="2" creationId="{4A52C5C3-42CA-4234-833A-76AB208648C9}"/>
          </ac:spMkLst>
        </pc:spChg>
        <pc:spChg chg="mod">
          <ac:chgData name="Abhiroop Mukherjee" userId="5fbc6062963ca2c0" providerId="LiveId" clId="{BA04AB18-81BA-44F6-8A17-E30D392E2E82}" dt="2021-04-06T14:48:29.292" v="4903"/>
          <ac:spMkLst>
            <pc:docMk/>
            <pc:sldMk cId="675110642" sldId="285"/>
            <ac:spMk id="3" creationId="{418B9C51-389E-47E6-B0A9-41747AF0C1BE}"/>
          </ac:spMkLst>
        </pc:spChg>
        <pc:spChg chg="del">
          <ac:chgData name="Abhiroop Mukherjee" userId="5fbc6062963ca2c0" providerId="LiveId" clId="{BA04AB18-81BA-44F6-8A17-E30D392E2E82}" dt="2021-04-06T14:48:38.446" v="4904" actId="26606"/>
          <ac:spMkLst>
            <pc:docMk/>
            <pc:sldMk cId="675110642" sldId="285"/>
            <ac:spMk id="12" creationId="{1C520CBD-F82E-44E4-BDA5-128716AD79C8}"/>
          </ac:spMkLst>
        </pc:spChg>
        <pc:spChg chg="del">
          <ac:chgData name="Abhiroop Mukherjee" userId="5fbc6062963ca2c0" providerId="LiveId" clId="{BA04AB18-81BA-44F6-8A17-E30D392E2E82}" dt="2021-04-06T14:48:38.446" v="4904" actId="26606"/>
          <ac:spMkLst>
            <pc:docMk/>
            <pc:sldMk cId="675110642" sldId="285"/>
            <ac:spMk id="14" creationId="{4618AE32-A526-42FC-A854-732740BD38DA}"/>
          </ac:spMkLst>
        </pc:spChg>
        <pc:spChg chg="add">
          <ac:chgData name="Abhiroop Mukherjee" userId="5fbc6062963ca2c0" providerId="LiveId" clId="{BA04AB18-81BA-44F6-8A17-E30D392E2E82}" dt="2021-04-06T14:48:38.446" v="4904" actId="26606"/>
          <ac:spMkLst>
            <pc:docMk/>
            <pc:sldMk cId="675110642" sldId="285"/>
            <ac:spMk id="21" creationId="{1C520CBD-F82E-44E4-BDA5-128716AD79C8}"/>
          </ac:spMkLst>
        </pc:spChg>
        <pc:spChg chg="add">
          <ac:chgData name="Abhiroop Mukherjee" userId="5fbc6062963ca2c0" providerId="LiveId" clId="{BA04AB18-81BA-44F6-8A17-E30D392E2E82}" dt="2021-04-06T14:48:38.446" v="4904" actId="26606"/>
          <ac:spMkLst>
            <pc:docMk/>
            <pc:sldMk cId="675110642" sldId="285"/>
            <ac:spMk id="23" creationId="{4618AE32-A526-42FC-A854-732740BD38DA}"/>
          </ac:spMkLst>
        </pc:spChg>
        <pc:cxnChg chg="del">
          <ac:chgData name="Abhiroop Mukherjee" userId="5fbc6062963ca2c0" providerId="LiveId" clId="{BA04AB18-81BA-44F6-8A17-E30D392E2E82}" dt="2021-04-06T14:48:38.446" v="4904" actId="26606"/>
          <ac:cxnSpMkLst>
            <pc:docMk/>
            <pc:sldMk cId="675110642" sldId="285"/>
            <ac:cxnSpMk id="10" creationId="{77AB95BF-57D0-4E49-9EF2-408B47C8D40D}"/>
          </ac:cxnSpMkLst>
        </pc:cxnChg>
        <pc:cxnChg chg="add">
          <ac:chgData name="Abhiroop Mukherjee" userId="5fbc6062963ca2c0" providerId="LiveId" clId="{BA04AB18-81BA-44F6-8A17-E30D392E2E82}" dt="2021-04-06T14:48:38.446" v="4904" actId="26606"/>
          <ac:cxnSpMkLst>
            <pc:docMk/>
            <pc:sldMk cId="675110642" sldId="285"/>
            <ac:cxnSpMk id="19" creationId="{77AB95BF-57D0-4E49-9EF2-408B47C8D40D}"/>
          </ac:cxnSpMkLst>
        </pc:cxnChg>
      </pc:sldChg>
      <pc:sldChg chg="addSp delSp modSp add mod ord">
        <pc:chgData name="Abhiroop Mukherjee" userId="5fbc6062963ca2c0" providerId="LiveId" clId="{BA04AB18-81BA-44F6-8A17-E30D392E2E82}" dt="2021-04-06T14:54:27.969" v="5298" actId="26606"/>
        <pc:sldMkLst>
          <pc:docMk/>
          <pc:sldMk cId="1056909983" sldId="286"/>
        </pc:sldMkLst>
        <pc:spChg chg="mod">
          <ac:chgData name="Abhiroop Mukherjee" userId="5fbc6062963ca2c0" providerId="LiveId" clId="{BA04AB18-81BA-44F6-8A17-E30D392E2E82}" dt="2021-04-06T14:54:27.969" v="5298" actId="26606"/>
          <ac:spMkLst>
            <pc:docMk/>
            <pc:sldMk cId="1056909983" sldId="286"/>
            <ac:spMk id="3" creationId="{4B817802-A38C-4038-895E-B8B15F8D564B}"/>
          </ac:spMkLst>
        </pc:spChg>
        <pc:spChg chg="del">
          <ac:chgData name="Abhiroop Mukherjee" userId="5fbc6062963ca2c0" providerId="LiveId" clId="{BA04AB18-81BA-44F6-8A17-E30D392E2E82}" dt="2021-04-06T14:54:27.969" v="5298" actId="26606"/>
          <ac:spMkLst>
            <pc:docMk/>
            <pc:sldMk cId="1056909983" sldId="286"/>
            <ac:spMk id="32" creationId="{3741B58E-3B65-4A01-A276-975AB2CF8A08}"/>
          </ac:spMkLst>
        </pc:spChg>
        <pc:spChg chg="del">
          <ac:chgData name="Abhiroop Mukherjee" userId="5fbc6062963ca2c0" providerId="LiveId" clId="{BA04AB18-81BA-44F6-8A17-E30D392E2E82}" dt="2021-04-06T14:54:27.969" v="5298" actId="26606"/>
          <ac:spMkLst>
            <pc:docMk/>
            <pc:sldMk cId="1056909983" sldId="286"/>
            <ac:spMk id="34" creationId="{7AAC67C3-831B-4AB1-A259-DFB839CAFAFC}"/>
          </ac:spMkLst>
        </pc:spChg>
        <pc:spChg chg="del">
          <ac:chgData name="Abhiroop Mukherjee" userId="5fbc6062963ca2c0" providerId="LiveId" clId="{BA04AB18-81BA-44F6-8A17-E30D392E2E82}" dt="2021-04-06T14:54:27.969" v="5298" actId="26606"/>
          <ac:spMkLst>
            <pc:docMk/>
            <pc:sldMk cId="1056909983" sldId="286"/>
            <ac:spMk id="36" creationId="{054B3F04-9EAC-45C0-B3CE-0387EEA10A0C}"/>
          </ac:spMkLst>
        </pc:spChg>
        <pc:spChg chg="add">
          <ac:chgData name="Abhiroop Mukherjee" userId="5fbc6062963ca2c0" providerId="LiveId" clId="{BA04AB18-81BA-44F6-8A17-E30D392E2E82}" dt="2021-04-06T14:54:27.969" v="5298" actId="26606"/>
          <ac:spMkLst>
            <pc:docMk/>
            <pc:sldMk cId="1056909983" sldId="286"/>
            <ac:spMk id="41" creationId="{3741B58E-3B65-4A01-A276-975AB2CF8A08}"/>
          </ac:spMkLst>
        </pc:spChg>
        <pc:spChg chg="add">
          <ac:chgData name="Abhiroop Mukherjee" userId="5fbc6062963ca2c0" providerId="LiveId" clId="{BA04AB18-81BA-44F6-8A17-E30D392E2E82}" dt="2021-04-06T14:54:27.969" v="5298" actId="26606"/>
          <ac:spMkLst>
            <pc:docMk/>
            <pc:sldMk cId="1056909983" sldId="286"/>
            <ac:spMk id="43" creationId="{7AAC67C3-831B-4AB1-A259-DFB839CAFAFC}"/>
          </ac:spMkLst>
        </pc:spChg>
        <pc:spChg chg="add">
          <ac:chgData name="Abhiroop Mukherjee" userId="5fbc6062963ca2c0" providerId="LiveId" clId="{BA04AB18-81BA-44F6-8A17-E30D392E2E82}" dt="2021-04-06T14:54:27.969" v="5298" actId="26606"/>
          <ac:spMkLst>
            <pc:docMk/>
            <pc:sldMk cId="1056909983" sldId="286"/>
            <ac:spMk id="45" creationId="{054B3F04-9EAC-45C0-B3CE-0387EEA10A0C}"/>
          </ac:spMkLst>
        </pc:spChg>
      </pc:sldChg>
      <pc:sldChg chg="addSp delSp modSp add mod ord">
        <pc:chgData name="Abhiroop Mukherjee" userId="5fbc6062963ca2c0" providerId="LiveId" clId="{BA04AB18-81BA-44F6-8A17-E30D392E2E82}" dt="2021-04-06T14:57:00.287" v="5598" actId="962"/>
        <pc:sldMkLst>
          <pc:docMk/>
          <pc:sldMk cId="1262432482" sldId="287"/>
        </pc:sldMkLst>
        <pc:spChg chg="mod">
          <ac:chgData name="Abhiroop Mukherjee" userId="5fbc6062963ca2c0" providerId="LiveId" clId="{BA04AB18-81BA-44F6-8A17-E30D392E2E82}" dt="2021-04-06T14:56:52.241" v="5595" actId="26606"/>
          <ac:spMkLst>
            <pc:docMk/>
            <pc:sldMk cId="1262432482" sldId="287"/>
            <ac:spMk id="2" creationId="{0CF820E1-E514-4B58-98AB-89F302D91E31}"/>
          </ac:spMkLst>
        </pc:spChg>
        <pc:spChg chg="mod">
          <ac:chgData name="Abhiroop Mukherjee" userId="5fbc6062963ca2c0" providerId="LiveId" clId="{BA04AB18-81BA-44F6-8A17-E30D392E2E82}" dt="2021-04-06T14:57:00.287" v="5598" actId="962"/>
          <ac:spMkLst>
            <pc:docMk/>
            <pc:sldMk cId="1262432482" sldId="287"/>
            <ac:spMk id="9" creationId="{FB3ADEF1-B48E-4597-8478-E89F81BA647C}"/>
          </ac:spMkLst>
        </pc:spChg>
        <pc:spChg chg="add del">
          <ac:chgData name="Abhiroop Mukherjee" userId="5fbc6062963ca2c0" providerId="LiveId" clId="{BA04AB18-81BA-44F6-8A17-E30D392E2E82}" dt="2021-04-06T14:56:50.699" v="5592" actId="26606"/>
          <ac:spMkLst>
            <pc:docMk/>
            <pc:sldMk cId="1262432482" sldId="287"/>
            <ac:spMk id="119" creationId="{52ABB703-2B0E-4C3B-B4A2-F3973548E561}"/>
          </ac:spMkLst>
        </pc:spChg>
        <pc:spChg chg="add del">
          <ac:chgData name="Abhiroop Mukherjee" userId="5fbc6062963ca2c0" providerId="LiveId" clId="{BA04AB18-81BA-44F6-8A17-E30D392E2E82}" dt="2021-04-06T14:56:50.699" v="5592" actId="26606"/>
          <ac:spMkLst>
            <pc:docMk/>
            <pc:sldMk cId="1262432482" sldId="287"/>
            <ac:spMk id="123" creationId="{E95DA498-D9A2-4DA9-B9DA-B3776E08CF7E}"/>
          </ac:spMkLst>
        </pc:spChg>
        <pc:spChg chg="add del">
          <ac:chgData name="Abhiroop Mukherjee" userId="5fbc6062963ca2c0" providerId="LiveId" clId="{BA04AB18-81BA-44F6-8A17-E30D392E2E82}" dt="2021-04-06T14:56:50.699" v="5592" actId="26606"/>
          <ac:spMkLst>
            <pc:docMk/>
            <pc:sldMk cId="1262432482" sldId="287"/>
            <ac:spMk id="125" creationId="{82A73093-4B9D-420D-B17E-52293703A1D4}"/>
          </ac:spMkLst>
        </pc:spChg>
        <pc:spChg chg="add del">
          <ac:chgData name="Abhiroop Mukherjee" userId="5fbc6062963ca2c0" providerId="LiveId" clId="{BA04AB18-81BA-44F6-8A17-E30D392E2E82}" dt="2021-04-06T14:56:52.241" v="5595" actId="26606"/>
          <ac:spMkLst>
            <pc:docMk/>
            <pc:sldMk cId="1262432482" sldId="287"/>
            <ac:spMk id="175" creationId="{52ABB703-2B0E-4C3B-B4A2-F3973548E561}"/>
          </ac:spMkLst>
        </pc:spChg>
        <pc:spChg chg="add del">
          <ac:chgData name="Abhiroop Mukherjee" userId="5fbc6062963ca2c0" providerId="LiveId" clId="{BA04AB18-81BA-44F6-8A17-E30D392E2E82}" dt="2021-04-06T14:56:52.241" v="5595" actId="26606"/>
          <ac:spMkLst>
            <pc:docMk/>
            <pc:sldMk cId="1262432482" sldId="287"/>
            <ac:spMk id="177" creationId="{E95DA498-D9A2-4DA9-B9DA-B3776E08CF7E}"/>
          </ac:spMkLst>
        </pc:spChg>
        <pc:spChg chg="add del">
          <ac:chgData name="Abhiroop Mukherjee" userId="5fbc6062963ca2c0" providerId="LiveId" clId="{BA04AB18-81BA-44F6-8A17-E30D392E2E82}" dt="2021-04-06T14:56:52.241" v="5595" actId="26606"/>
          <ac:spMkLst>
            <pc:docMk/>
            <pc:sldMk cId="1262432482" sldId="287"/>
            <ac:spMk id="178" creationId="{82A73093-4B9D-420D-B17E-52293703A1D4}"/>
          </ac:spMkLst>
        </pc:spChg>
        <pc:spChg chg="add del">
          <ac:chgData name="Abhiroop Mukherjee" userId="5fbc6062963ca2c0" providerId="LiveId" clId="{BA04AB18-81BA-44F6-8A17-E30D392E2E82}" dt="2021-04-06T14:56:52.241" v="5594" actId="26606"/>
          <ac:spMkLst>
            <pc:docMk/>
            <pc:sldMk cId="1262432482" sldId="287"/>
            <ac:spMk id="180" creationId="{C33BF9DD-8A45-4EEE-B231-0A14D322E5F9}"/>
          </ac:spMkLst>
        </pc:spChg>
        <pc:spChg chg="add del">
          <ac:chgData name="Abhiroop Mukherjee" userId="5fbc6062963ca2c0" providerId="LiveId" clId="{BA04AB18-81BA-44F6-8A17-E30D392E2E82}" dt="2021-04-06T14:56:52.241" v="5594" actId="26606"/>
          <ac:spMkLst>
            <pc:docMk/>
            <pc:sldMk cId="1262432482" sldId="287"/>
            <ac:spMk id="182" creationId="{D5FBCAC9-BD8B-4F3B-AD74-EF37D4211349}"/>
          </ac:spMkLst>
        </pc:spChg>
        <pc:spChg chg="add del">
          <ac:chgData name="Abhiroop Mukherjee" userId="5fbc6062963ca2c0" providerId="LiveId" clId="{BA04AB18-81BA-44F6-8A17-E30D392E2E82}" dt="2021-04-06T14:56:52.241" v="5594" actId="26606"/>
          <ac:spMkLst>
            <pc:docMk/>
            <pc:sldMk cId="1262432482" sldId="287"/>
            <ac:spMk id="183" creationId="{9556C5A8-AD7E-4CE7-87BE-9EA3B5E1786F}"/>
          </ac:spMkLst>
        </pc:spChg>
        <pc:spChg chg="add">
          <ac:chgData name="Abhiroop Mukherjee" userId="5fbc6062963ca2c0" providerId="LiveId" clId="{BA04AB18-81BA-44F6-8A17-E30D392E2E82}" dt="2021-04-06T14:56:52.241" v="5595" actId="26606"/>
          <ac:spMkLst>
            <pc:docMk/>
            <pc:sldMk cId="1262432482" sldId="287"/>
            <ac:spMk id="185" creationId="{284B70D5-875B-433D-BDBD-1522A85D6C1D}"/>
          </ac:spMkLst>
        </pc:spChg>
        <pc:spChg chg="add">
          <ac:chgData name="Abhiroop Mukherjee" userId="5fbc6062963ca2c0" providerId="LiveId" clId="{BA04AB18-81BA-44F6-8A17-E30D392E2E82}" dt="2021-04-06T14:56:52.241" v="5595" actId="26606"/>
          <ac:spMkLst>
            <pc:docMk/>
            <pc:sldMk cId="1262432482" sldId="287"/>
            <ac:spMk id="187" creationId="{1E299956-A9E7-4FC1-A0B1-D590CA9730E8}"/>
          </ac:spMkLst>
        </pc:spChg>
        <pc:spChg chg="add">
          <ac:chgData name="Abhiroop Mukherjee" userId="5fbc6062963ca2c0" providerId="LiveId" clId="{BA04AB18-81BA-44F6-8A17-E30D392E2E82}" dt="2021-04-06T14:56:52.241" v="5595" actId="26606"/>
          <ac:spMkLst>
            <pc:docMk/>
            <pc:sldMk cId="1262432482" sldId="287"/>
            <ac:spMk id="188" creationId="{17FC539C-B783-4B03-9F9E-D13430F3F64F}"/>
          </ac:spMkLst>
        </pc:spChg>
        <pc:picChg chg="mod">
          <ac:chgData name="Abhiroop Mukherjee" userId="5fbc6062963ca2c0" providerId="LiveId" clId="{BA04AB18-81BA-44F6-8A17-E30D392E2E82}" dt="2021-04-06T14:57:00.287" v="5597" actId="27614"/>
          <ac:picMkLst>
            <pc:docMk/>
            <pc:sldMk cId="1262432482" sldId="287"/>
            <ac:picMk id="5" creationId="{66ACF5EE-B012-4BDB-A31F-C5EBFB1ECF9F}"/>
          </ac:picMkLst>
        </pc:picChg>
        <pc:cxnChg chg="add del">
          <ac:chgData name="Abhiroop Mukherjee" userId="5fbc6062963ca2c0" providerId="LiveId" clId="{BA04AB18-81BA-44F6-8A17-E30D392E2E82}" dt="2021-04-06T14:56:50.699" v="5592" actId="26606"/>
          <ac:cxnSpMkLst>
            <pc:docMk/>
            <pc:sldMk cId="1262432482" sldId="287"/>
            <ac:cxnSpMk id="121" creationId="{9C21570E-E159-49A6-9891-FA397B7A92D3}"/>
          </ac:cxnSpMkLst>
        </pc:cxnChg>
        <pc:cxnChg chg="add del">
          <ac:chgData name="Abhiroop Mukherjee" userId="5fbc6062963ca2c0" providerId="LiveId" clId="{BA04AB18-81BA-44F6-8A17-E30D392E2E82}" dt="2021-04-06T14:56:52.241" v="5595" actId="26606"/>
          <ac:cxnSpMkLst>
            <pc:docMk/>
            <pc:sldMk cId="1262432482" sldId="287"/>
            <ac:cxnSpMk id="176" creationId="{9C21570E-E159-49A6-9891-FA397B7A92D3}"/>
          </ac:cxnSpMkLst>
        </pc:cxnChg>
        <pc:cxnChg chg="add del">
          <ac:chgData name="Abhiroop Mukherjee" userId="5fbc6062963ca2c0" providerId="LiveId" clId="{BA04AB18-81BA-44F6-8A17-E30D392E2E82}" dt="2021-04-06T14:56:52.241" v="5594" actId="26606"/>
          <ac:cxnSpMkLst>
            <pc:docMk/>
            <pc:sldMk cId="1262432482" sldId="287"/>
            <ac:cxnSpMk id="181" creationId="{9020DCC9-F851-4562-BB20-1AB3C51BFD08}"/>
          </ac:cxnSpMkLst>
        </pc:cxnChg>
        <pc:cxnChg chg="add">
          <ac:chgData name="Abhiroop Mukherjee" userId="5fbc6062963ca2c0" providerId="LiveId" clId="{BA04AB18-81BA-44F6-8A17-E30D392E2E82}" dt="2021-04-06T14:56:52.241" v="5595" actId="26606"/>
          <ac:cxnSpMkLst>
            <pc:docMk/>
            <pc:sldMk cId="1262432482" sldId="287"/>
            <ac:cxnSpMk id="186" creationId="{C947DF4A-614C-4B4C-8B80-E5B9D8E8CFED}"/>
          </ac:cxnSpMkLst>
        </pc:cxnChg>
      </pc:sldChg>
      <pc:sldChg chg="addSp modSp new mod setBg addAnim">
        <pc:chgData name="Abhiroop Mukherjee" userId="5fbc6062963ca2c0" providerId="LiveId" clId="{BA04AB18-81BA-44F6-8A17-E30D392E2E82}" dt="2021-04-06T14:57:34.708" v="5621"/>
        <pc:sldMkLst>
          <pc:docMk/>
          <pc:sldMk cId="1298576535" sldId="288"/>
        </pc:sldMkLst>
        <pc:spChg chg="mod">
          <ac:chgData name="Abhiroop Mukherjee" userId="5fbc6062963ca2c0" providerId="LiveId" clId="{BA04AB18-81BA-44F6-8A17-E30D392E2E82}" dt="2021-04-06T14:57:34.707" v="5620" actId="26606"/>
          <ac:spMkLst>
            <pc:docMk/>
            <pc:sldMk cId="1298576535" sldId="288"/>
            <ac:spMk id="2" creationId="{F92A0B7C-C026-4CB0-B4D1-9C846D6FF2A5}"/>
          </ac:spMkLst>
        </pc:spChg>
        <pc:spChg chg="add">
          <ac:chgData name="Abhiroop Mukherjee" userId="5fbc6062963ca2c0" providerId="LiveId" clId="{BA04AB18-81BA-44F6-8A17-E30D392E2E82}" dt="2021-04-06T14:57:34.707" v="5620" actId="26606"/>
          <ac:spMkLst>
            <pc:docMk/>
            <pc:sldMk cId="1298576535" sldId="288"/>
            <ac:spMk id="7" creationId="{52C0B2E1-0268-42EC-ABD3-94F81A05BCBD}"/>
          </ac:spMkLst>
        </pc:spChg>
        <pc:spChg chg="add">
          <ac:chgData name="Abhiroop Mukherjee" userId="5fbc6062963ca2c0" providerId="LiveId" clId="{BA04AB18-81BA-44F6-8A17-E30D392E2E82}" dt="2021-04-06T14:57:34.707" v="5620" actId="26606"/>
          <ac:spMkLst>
            <pc:docMk/>
            <pc:sldMk cId="1298576535" sldId="288"/>
            <ac:spMk id="9" creationId="{7D2256B4-48EA-40FC-BBC0-AA1EE6E0080C}"/>
          </ac:spMkLst>
        </pc:spChg>
        <pc:spChg chg="add">
          <ac:chgData name="Abhiroop Mukherjee" userId="5fbc6062963ca2c0" providerId="LiveId" clId="{BA04AB18-81BA-44F6-8A17-E30D392E2E82}" dt="2021-04-06T14:57:34.707" v="5620" actId="26606"/>
          <ac:spMkLst>
            <pc:docMk/>
            <pc:sldMk cId="1298576535" sldId="288"/>
            <ac:spMk id="13" creationId="{8C6E698C-8155-4B8B-BDC9-B7299772B509}"/>
          </ac:spMkLst>
        </pc:spChg>
        <pc:spChg chg="add">
          <ac:chgData name="Abhiroop Mukherjee" userId="5fbc6062963ca2c0" providerId="LiveId" clId="{BA04AB18-81BA-44F6-8A17-E30D392E2E82}" dt="2021-04-06T14:57:34.707" v="5620" actId="26606"/>
          <ac:spMkLst>
            <pc:docMk/>
            <pc:sldMk cId="1298576535" sldId="288"/>
            <ac:spMk id="17" creationId="{8A549DE7-671D-4575-AF43-858FD99981CF}"/>
          </ac:spMkLst>
        </pc:spChg>
        <pc:spChg chg="add">
          <ac:chgData name="Abhiroop Mukherjee" userId="5fbc6062963ca2c0" providerId="LiveId" clId="{BA04AB18-81BA-44F6-8A17-E30D392E2E82}" dt="2021-04-06T14:57:34.707" v="5620" actId="26606"/>
          <ac:spMkLst>
            <pc:docMk/>
            <pc:sldMk cId="1298576535" sldId="288"/>
            <ac:spMk id="19" creationId="{C22D9B36-9BE7-472B-8808-7E0D6810738F}"/>
          </ac:spMkLst>
        </pc:spChg>
        <pc:cxnChg chg="add">
          <ac:chgData name="Abhiroop Mukherjee" userId="5fbc6062963ca2c0" providerId="LiveId" clId="{BA04AB18-81BA-44F6-8A17-E30D392E2E82}" dt="2021-04-06T14:57:34.707" v="5620" actId="26606"/>
          <ac:cxnSpMkLst>
            <pc:docMk/>
            <pc:sldMk cId="1298576535" sldId="288"/>
            <ac:cxnSpMk id="11" creationId="{3D44BCCA-102D-4A9D-B1E4-2450CAF0B05E}"/>
          </ac:cxnSpMkLst>
        </pc:cxnChg>
        <pc:cxnChg chg="add">
          <ac:chgData name="Abhiroop Mukherjee" userId="5fbc6062963ca2c0" providerId="LiveId" clId="{BA04AB18-81BA-44F6-8A17-E30D392E2E82}" dt="2021-04-06T14:57:34.707" v="5620" actId="26606"/>
          <ac:cxnSpMkLst>
            <pc:docMk/>
            <pc:sldMk cId="1298576535" sldId="288"/>
            <ac:cxnSpMk id="15" creationId="{09525C9A-1972-4836-BA7A-706C946EF4DA}"/>
          </ac:cxnSpMkLst>
        </pc:cxnChg>
      </pc:sldChg>
      <pc:sldChg chg="modSp new del mod">
        <pc:chgData name="Abhiroop Mukherjee" userId="5fbc6062963ca2c0" providerId="LiveId" clId="{BA04AB18-81BA-44F6-8A17-E30D392E2E82}" dt="2021-04-06T14:57:23.243" v="5611" actId="47"/>
        <pc:sldMkLst>
          <pc:docMk/>
          <pc:sldMk cId="1336268146" sldId="288"/>
        </pc:sldMkLst>
        <pc:spChg chg="mod">
          <ac:chgData name="Abhiroop Mukherjee" userId="5fbc6062963ca2c0" providerId="LiveId" clId="{BA04AB18-81BA-44F6-8A17-E30D392E2E82}" dt="2021-04-06T14:57:09.496" v="5610" actId="20577"/>
          <ac:spMkLst>
            <pc:docMk/>
            <pc:sldMk cId="1336268146" sldId="288"/>
            <ac:spMk id="2" creationId="{33C8E661-1208-483C-892F-2AAD2EF9B476}"/>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0.png"/><Relationship Id="rId1" Type="http://schemas.openxmlformats.org/officeDocument/2006/relationships/image" Target="../media/image22.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_rels/data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8.sv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xmlns:a14="http://schemas.microsoft.com/office/drawing/2010/main">
      <mc:Choice Requires="a14">
        <dgm:pt modelId="{7A2E017D-FAA5-46A5-80DE-74B4EE80A3B4}">
          <dgm:prSet/>
          <dgm:spPr/>
          <dgm:t>
            <a:bodyPr/>
            <a:lstStyle/>
            <a:p>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m:t>
                  </m:r>
                </m:oMath>
              </a14:m>
              <a:r>
                <a:rPr lang="en-US" dirty="0"/>
                <a:t> for best case and average case and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r>
                    <a:rPr lang="en-IN" b="0" i="1" smtClean="0">
                      <a:latin typeface="Cambria Math" panose="02040503050406030204" pitchFamily="18" charset="0"/>
                    </a:rPr>
                    <m:t>)</m:t>
                  </m:r>
                </m:oMath>
              </a14:m>
              <a:r>
                <a:rPr lang="en-US" dirty="0"/>
                <a:t>for the worst case.</a:t>
              </a:r>
            </a:p>
          </dgm:t>
        </dgm:pt>
      </mc:Choice>
      <mc:Fallback xmlns="">
        <dgm:pt modelId="{7A2E017D-FAA5-46A5-80DE-74B4EE80A3B4}">
          <dgm:prSet/>
          <dgm:spPr/>
          <dgm:t>
            <a:bodyPr/>
            <a:lstStyle/>
            <a:p>
              <a:r>
                <a:rPr lang="en-US" dirty="0"/>
                <a:t>Time Complexity: </a:t>
              </a:r>
              <a:r>
                <a:rPr lang="en-IN" b="0" i="0">
                  <a:latin typeface="Cambria Math" panose="02040503050406030204" pitchFamily="18" charset="0"/>
                </a:rPr>
                <a:t>𝑂(𝑛+𝑘)</a:t>
              </a:r>
              <a:r>
                <a:rPr lang="en-US" dirty="0"/>
                <a:t> for best case and average case and </a:t>
              </a:r>
              <a:r>
                <a:rPr lang="en-IN" b="0" i="0">
                  <a:latin typeface="Cambria Math" panose="02040503050406030204" pitchFamily="18" charset="0"/>
                </a:rPr>
                <a:t>𝑂(𝑛^2)</a:t>
              </a:r>
              <a:r>
                <a:rPr lang="en-US" dirty="0"/>
                <a:t>for the worst case.</a:t>
              </a:r>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mc:AlternateContent xmlns:mc="http://schemas.openxmlformats.org/markup-compatibility/2006" xmlns:a14="http://schemas.microsoft.com/office/drawing/2010/main">
      <mc:Choice Requires="a14">
        <dgm:pt modelId="{0CD7DE06-02D6-4E29-8EAA-EFD9DD9B981B}">
          <dgm:prSet/>
          <dgm:spPr/>
          <dgm:t>
            <a:bodyPr/>
            <a:lstStyle/>
            <a:p>
              <a:r>
                <a:rPr lang="en-US" dirty="0"/>
                <a:t>Space Complexity: </a:t>
              </a:r>
              <a14:m>
                <m:oMath xmlns:m="http://schemas.openxmlformats.org/officeDocument/2006/math">
                  <m:r>
                    <a:rPr lang="en-IN" b="0" i="1" smtClean="0">
                      <a:latin typeface="Cambria Math" panose="02040503050406030204" pitchFamily="18" charset="0"/>
                    </a:rPr>
                    <m:t>𝑂</m:t>
                  </m:r>
                  <m:d>
                    <m:dPr>
                      <m:ctrlPr>
                        <a:rPr lang="en-IN" b="0" i="1" smtClean="0">
                          <a:latin typeface="Cambria Math" panose="02040503050406030204" pitchFamily="18" charset="0"/>
                        </a:rPr>
                      </m:ctrlPr>
                    </m:dPr>
                    <m:e>
                      <m:r>
                        <a:rPr lang="en-IN" b="0" i="1" smtClean="0">
                          <a:latin typeface="Cambria Math" panose="02040503050406030204" pitchFamily="18" charset="0"/>
                        </a:rPr>
                        <m:t>𝑛𝑘</m:t>
                      </m:r>
                    </m:e>
                  </m:d>
                </m:oMath>
              </a14:m>
              <a:r>
                <a:rPr lang="en-US" dirty="0"/>
                <a:t> for worst case</a:t>
              </a:r>
            </a:p>
          </dgm:t>
        </dgm:pt>
      </mc:Choice>
      <mc:Fallback xmlns="">
        <dgm:pt modelId="{0CD7DE06-02D6-4E29-8EAA-EFD9DD9B981B}">
          <dgm:prSet/>
          <dgm:spPr/>
          <dgm:t>
            <a:bodyPr/>
            <a:lstStyle/>
            <a:p>
              <a:r>
                <a:rPr lang="en-US" dirty="0"/>
                <a:t>Space Complexity: </a:t>
              </a:r>
              <a:r>
                <a:rPr lang="en-IN" b="0" i="0">
                  <a:latin typeface="Cambria Math" panose="02040503050406030204" pitchFamily="18" charset="0"/>
                </a:rPr>
                <a:t>𝑂(𝑛𝑘)</a:t>
              </a:r>
              <a:r>
                <a:rPr lang="en-US" dirty="0"/>
                <a:t> for worst case</a:t>
              </a:r>
            </a:p>
          </dgm:t>
        </dgm:pt>
      </mc:Fallback>
    </mc:AlternateConten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0CD7DE06-02D6-4E29-8EAA-EFD9DD9B981B}">
      <dgm:prSet/>
      <dgm:spPr>
        <a:blipFill>
          <a:blip xmlns:r="http://schemas.openxmlformats.org/officeDocument/2006/relationships" r:embed="rId2"/>
          <a:stretch>
            <a:fillRect l="-378"/>
          </a:stretch>
        </a:blipFill>
      </dgm:spPr>
      <dgm:t>
        <a:bodyPr/>
        <a:lstStyle/>
        <a:p>
          <a:r>
            <a:rPr lang="en-IN">
              <a:noFill/>
            </a:rPr>
            <a:t> </a:t>
          </a:r>
        </a:p>
      </dgm:t>
    </dgm:pt>
    <dgm:pt modelId="{8D519076-6EC2-4374-9514-2E5C45CD25C6}" type="parTrans" cxnId="{89709FAB-9F20-4053-A45E-4B3D6872EB72}">
      <dgm:prSet/>
      <dgm:spPr/>
      <dgm:t>
        <a:bodyPr/>
        <a:lstStyle/>
        <a:p>
          <a:endParaRPr lang="en-US"/>
        </a:p>
      </dgm:t>
    </dgm:pt>
    <dgm:pt modelId="{39FAB3E0-FA43-43A5-81B0-F478D86C92C5}" type="sibTrans" cxnId="{89709FAB-9F20-4053-A45E-4B3D6872EB72}">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2"/>
      <dgm:spPr/>
    </dgm:pt>
    <dgm:pt modelId="{5FA06739-C9D5-4D72-9625-284119FF159C}" type="pres">
      <dgm:prSet presAssocID="{7A2E017D-FAA5-46A5-80DE-74B4EE80A3B4}"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2">
        <dgm:presLayoutVars>
          <dgm:chMax val="0"/>
          <dgm:chPref val="0"/>
        </dgm:presLayoutVars>
      </dgm:prSet>
      <dgm:spPr/>
    </dgm:pt>
    <dgm:pt modelId="{17632200-C0F8-4C03-885B-070932D747F0}" type="pres">
      <dgm:prSet presAssocID="{B01BF7AD-5076-4332-BBAB-B35B5EE5F49E}" presName="sibTrans" presStyleCnt="0"/>
      <dgm:spPr/>
    </dgm:pt>
    <dgm:pt modelId="{ED955E41-4457-488D-A439-74157B4687BC}" type="pres">
      <dgm:prSet presAssocID="{0CD7DE06-02D6-4E29-8EAA-EFD9DD9B981B}" presName="compNode" presStyleCnt="0"/>
      <dgm:spPr/>
    </dgm:pt>
    <dgm:pt modelId="{D0FFC4E2-CBED-4944-9E13-060F075C0001}" type="pres">
      <dgm:prSet presAssocID="{0CD7DE06-02D6-4E29-8EAA-EFD9DD9B981B}" presName="bgRect" presStyleLbl="bgShp" presStyleIdx="1" presStyleCnt="2"/>
      <dgm:spPr/>
    </dgm:pt>
    <dgm:pt modelId="{A8ECD290-2AC4-4FC6-8F66-84AC6F289A10}" type="pres">
      <dgm:prSet presAssocID="{0CD7DE06-02D6-4E29-8EAA-EFD9DD9B981B}"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isk with solid fill"/>
        </a:ext>
      </dgm:extLst>
    </dgm:pt>
    <dgm:pt modelId="{4F67F329-266E-418C-A204-C553C83989C9}" type="pres">
      <dgm:prSet presAssocID="{0CD7DE06-02D6-4E29-8EAA-EFD9DD9B981B}" presName="spaceRect" presStyleCnt="0"/>
      <dgm:spPr/>
    </dgm:pt>
    <dgm:pt modelId="{712AC7D5-19EB-475F-AF0A-F98C071A3C2C}" type="pres">
      <dgm:prSet presAssocID="{0CD7DE06-02D6-4E29-8EAA-EFD9DD9B981B}" presName="parTx" presStyleLbl="revTx" presStyleIdx="1" presStyleCnt="2">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DE6A1A98-66A1-4D4B-8B0B-D03712D4F6D1}" type="presOf" srcId="{0CD7DE06-02D6-4E29-8EAA-EFD9DD9B981B}" destId="{712AC7D5-19EB-475F-AF0A-F98C071A3C2C}" srcOrd="0" destOrd="0" presId="urn:microsoft.com/office/officeart/2018/2/layout/IconVerticalSolidList"/>
    <dgm:cxn modelId="{89709FAB-9F20-4053-A45E-4B3D6872EB72}" srcId="{B3A96DAE-E483-40C9-95D5-D0E47AAA6E8B}" destId="{0CD7DE06-02D6-4E29-8EAA-EFD9DD9B981B}" srcOrd="1" destOrd="0" parTransId="{8D519076-6EC2-4374-9514-2E5C45CD25C6}" sibTransId="{39FAB3E0-FA43-43A5-81B0-F478D86C92C5}"/>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 modelId="{C4AFA525-EB47-48EA-9CB2-4785F390FEE5}" type="presParOf" srcId="{CDA65C99-C829-4F6F-AA4D-5B5442FF2096}" destId="{17632200-C0F8-4C03-885B-070932D747F0}" srcOrd="1" destOrd="0" presId="urn:microsoft.com/office/officeart/2018/2/layout/IconVerticalSolidList"/>
    <dgm:cxn modelId="{9E00B366-8EA7-42AD-8202-8A12796BAE5B}" type="presParOf" srcId="{CDA65C99-C829-4F6F-AA4D-5B5442FF2096}" destId="{ED955E41-4457-488D-A439-74157B4687BC}" srcOrd="2" destOrd="0" presId="urn:microsoft.com/office/officeart/2018/2/layout/IconVerticalSolidList"/>
    <dgm:cxn modelId="{BD481DA3-A7EE-4544-808E-1F668C0F7EA9}" type="presParOf" srcId="{ED955E41-4457-488D-A439-74157B4687BC}" destId="{D0FFC4E2-CBED-4944-9E13-060F075C0001}" srcOrd="0" destOrd="0" presId="urn:microsoft.com/office/officeart/2018/2/layout/IconVerticalSolidList"/>
    <dgm:cxn modelId="{3E16E327-6D92-4951-93BB-8D2856AF7958}" type="presParOf" srcId="{ED955E41-4457-488D-A439-74157B4687BC}" destId="{A8ECD290-2AC4-4FC6-8F66-84AC6F289A10}" srcOrd="1" destOrd="0" presId="urn:microsoft.com/office/officeart/2018/2/layout/IconVerticalSolidList"/>
    <dgm:cxn modelId="{5144D846-AA4B-43CD-B688-456ACCE7B2A1}" type="presParOf" srcId="{ED955E41-4457-488D-A439-74157B4687BC}" destId="{4F67F329-266E-418C-A204-C553C83989C9}" srcOrd="2" destOrd="0" presId="urn:microsoft.com/office/officeart/2018/2/layout/IconVerticalSolidList"/>
    <dgm:cxn modelId="{B2783912-DBCC-4FCB-9B4A-35B1852C32B2}" type="presParOf" srcId="{ED955E41-4457-488D-A439-74157B4687BC}" destId="{712AC7D5-19EB-475F-AF0A-F98C071A3C2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mc:AlternateContent xmlns:mc="http://schemas.openxmlformats.org/markup-compatibility/2006">
      <mc:Choice xmlns:a14="http://schemas.microsoft.com/office/drawing/2010/main" Requires="a14">
        <dgm:pt modelId="{7A2E017D-FAA5-46A5-80DE-74B4EE80A3B4}">
          <dgm:prSet/>
          <dgm:spPr/>
          <dgm:t>
            <a:bodyPr/>
            <a:lstStyle/>
            <a:p>
              <a:pPr>
                <a:lnSpc>
                  <a:spcPct val="100000"/>
                </a:lnSpc>
              </a:pPr>
              <a:r>
                <a:rPr lang="en-US" dirty="0"/>
                <a:t>Time Complexity: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r>
                <a:rPr lang="en-US" dirty="0"/>
                <a:t> for </a:t>
              </a:r>
              <a:r>
                <a:rPr lang="en-IN" dirty="0"/>
                <a:t>worst case</a:t>
              </a:r>
              <a:endParaRPr lang="en-US" dirty="0"/>
            </a:p>
          </dgm:t>
        </dgm:pt>
      </mc:Choice>
      <mc:Fallback>
        <dgm:pt modelId="{7A2E017D-FAA5-46A5-80DE-74B4EE80A3B4}">
          <dgm:prSet/>
          <dgm:spPr/>
          <dgm:t>
            <a:bodyPr/>
            <a:lstStyle/>
            <a:p>
              <a:pPr>
                <a:lnSpc>
                  <a:spcPct val="100000"/>
                </a:lnSpc>
              </a:pPr>
              <a:r>
                <a:rPr lang="en-US" dirty="0"/>
                <a:t>Time Complexity: </a:t>
              </a:r>
              <a:r>
                <a:rPr lang="en-IN" b="0" i="0">
                  <a:latin typeface="Cambria Math" panose="02040503050406030204" pitchFamily="18" charset="0"/>
                </a:rPr>
                <a:t>𝑂(𝑛)</a:t>
              </a:r>
              <a:r>
                <a:rPr lang="en-US" dirty="0"/>
                <a:t> for </a:t>
              </a:r>
              <a:r>
                <a:rPr lang="en-IN" dirty="0"/>
                <a:t>worst case</a:t>
              </a:r>
              <a:endParaRPr lang="en-US" dirty="0"/>
            </a:p>
          </dgm:t>
        </dgm:pt>
      </mc:Fallback>
    </mc:AlternateConten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A96DAE-E483-40C9-95D5-D0E47AAA6E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2E017D-FAA5-46A5-80DE-74B4EE80A3B4}">
      <dgm:prSet/>
      <dgm:spPr>
        <a:blipFill>
          <a:blip xmlns:r="http://schemas.openxmlformats.org/officeDocument/2006/relationships" r:embed="rId1"/>
          <a:stretch>
            <a:fillRect l="-378"/>
          </a:stretch>
        </a:blipFill>
      </dgm:spPr>
      <dgm:t>
        <a:bodyPr/>
        <a:lstStyle/>
        <a:p>
          <a:r>
            <a:rPr lang="en-IN">
              <a:noFill/>
            </a:rPr>
            <a:t> </a:t>
          </a:r>
        </a:p>
      </dgm:t>
    </dgm:pt>
    <dgm:pt modelId="{4B05EDED-44E5-4741-91D9-AB19CA880C27}" type="parTrans" cxnId="{C1EC0824-B5AA-4C5C-8F93-3E2C41309051}">
      <dgm:prSet/>
      <dgm:spPr/>
      <dgm:t>
        <a:bodyPr/>
        <a:lstStyle/>
        <a:p>
          <a:endParaRPr lang="en-US"/>
        </a:p>
      </dgm:t>
    </dgm:pt>
    <dgm:pt modelId="{B01BF7AD-5076-4332-BBAB-B35B5EE5F49E}" type="sibTrans" cxnId="{C1EC0824-B5AA-4C5C-8F93-3E2C41309051}">
      <dgm:prSet/>
      <dgm:spPr/>
      <dgm:t>
        <a:bodyPr/>
        <a:lstStyle/>
        <a:p>
          <a:endParaRPr lang="en-US"/>
        </a:p>
      </dgm:t>
    </dgm:pt>
    <dgm:pt modelId="{CDA65C99-C829-4F6F-AA4D-5B5442FF2096}" type="pres">
      <dgm:prSet presAssocID="{B3A96DAE-E483-40C9-95D5-D0E47AAA6E8B}" presName="root" presStyleCnt="0">
        <dgm:presLayoutVars>
          <dgm:dir/>
          <dgm:resizeHandles val="exact"/>
        </dgm:presLayoutVars>
      </dgm:prSet>
      <dgm:spPr/>
    </dgm:pt>
    <dgm:pt modelId="{C09C9A17-3A3B-4299-886C-EC5210DED047}" type="pres">
      <dgm:prSet presAssocID="{7A2E017D-FAA5-46A5-80DE-74B4EE80A3B4}" presName="compNode" presStyleCnt="0"/>
      <dgm:spPr/>
    </dgm:pt>
    <dgm:pt modelId="{3833EA37-DFB0-46FC-9248-19BD4DDB4E00}" type="pres">
      <dgm:prSet presAssocID="{7A2E017D-FAA5-46A5-80DE-74B4EE80A3B4}" presName="bgRect" presStyleLbl="bgShp" presStyleIdx="0" presStyleCnt="1"/>
      <dgm:spPr/>
    </dgm:pt>
    <dgm:pt modelId="{5FA06739-C9D5-4D72-9625-284119FF159C}" type="pres">
      <dgm:prSet presAssocID="{7A2E017D-FAA5-46A5-80DE-74B4EE80A3B4}" presName="iconRect" presStyleLbl="node1" presStyleIdx="0" presStyleCnt="1"/>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Hourglass"/>
        </a:ext>
      </dgm:extLst>
    </dgm:pt>
    <dgm:pt modelId="{71ABC7C4-7A8A-49C0-8656-E598C2BF4B45}" type="pres">
      <dgm:prSet presAssocID="{7A2E017D-FAA5-46A5-80DE-74B4EE80A3B4}" presName="spaceRect" presStyleCnt="0"/>
      <dgm:spPr/>
    </dgm:pt>
    <dgm:pt modelId="{32A149F6-DA6C-487C-BE66-BE201A71030E}" type="pres">
      <dgm:prSet presAssocID="{7A2E017D-FAA5-46A5-80DE-74B4EE80A3B4}" presName="parTx" presStyleLbl="revTx" presStyleIdx="0" presStyleCnt="1">
        <dgm:presLayoutVars>
          <dgm:chMax val="0"/>
          <dgm:chPref val="0"/>
        </dgm:presLayoutVars>
      </dgm:prSet>
      <dgm:spPr/>
    </dgm:pt>
  </dgm:ptLst>
  <dgm:cxnLst>
    <dgm:cxn modelId="{6DB9E00B-B14B-4D5F-B0D4-14FC03548FEF}" type="presOf" srcId="{7A2E017D-FAA5-46A5-80DE-74B4EE80A3B4}" destId="{32A149F6-DA6C-487C-BE66-BE201A71030E}" srcOrd="0" destOrd="0" presId="urn:microsoft.com/office/officeart/2018/2/layout/IconVerticalSolidList"/>
    <dgm:cxn modelId="{C1EC0824-B5AA-4C5C-8F93-3E2C41309051}" srcId="{B3A96DAE-E483-40C9-95D5-D0E47AAA6E8B}" destId="{7A2E017D-FAA5-46A5-80DE-74B4EE80A3B4}" srcOrd="0" destOrd="0" parTransId="{4B05EDED-44E5-4741-91D9-AB19CA880C27}" sibTransId="{B01BF7AD-5076-4332-BBAB-B35B5EE5F49E}"/>
    <dgm:cxn modelId="{CF8E4340-66D3-4D26-8E91-3721D7B2B108}" type="presOf" srcId="{B3A96DAE-E483-40C9-95D5-D0E47AAA6E8B}" destId="{CDA65C99-C829-4F6F-AA4D-5B5442FF2096}" srcOrd="0" destOrd="0" presId="urn:microsoft.com/office/officeart/2018/2/layout/IconVerticalSolidList"/>
    <dgm:cxn modelId="{3169715A-6309-4287-B8A6-79AB7B9AB0AF}" type="presParOf" srcId="{CDA65C99-C829-4F6F-AA4D-5B5442FF2096}" destId="{C09C9A17-3A3B-4299-886C-EC5210DED047}" srcOrd="0" destOrd="0" presId="urn:microsoft.com/office/officeart/2018/2/layout/IconVerticalSolidList"/>
    <dgm:cxn modelId="{E2E62C4C-3261-4D9E-8639-667CD759DA2E}" type="presParOf" srcId="{C09C9A17-3A3B-4299-886C-EC5210DED047}" destId="{3833EA37-DFB0-46FC-9248-19BD4DDB4E00}" srcOrd="0" destOrd="0" presId="urn:microsoft.com/office/officeart/2018/2/layout/IconVerticalSolidList"/>
    <dgm:cxn modelId="{AA8139E8-9532-4EA8-B868-1A9897DBFA4A}" type="presParOf" srcId="{C09C9A17-3A3B-4299-886C-EC5210DED047}" destId="{5FA06739-C9D5-4D72-9625-284119FF159C}" srcOrd="1" destOrd="0" presId="urn:microsoft.com/office/officeart/2018/2/layout/IconVerticalSolidList"/>
    <dgm:cxn modelId="{E0CFE93B-1F02-46B9-B59A-0C38B355B1C4}" type="presParOf" srcId="{C09C9A17-3A3B-4299-886C-EC5210DED047}" destId="{71ABC7C4-7A8A-49C0-8656-E598C2BF4B45}" srcOrd="2" destOrd="0" presId="urn:microsoft.com/office/officeart/2018/2/layout/IconVerticalSolidList"/>
    <dgm:cxn modelId="{E6F552FE-E7F2-4E1F-927D-461D11F0EA14}" type="presParOf" srcId="{C09C9A17-3A3B-4299-886C-EC5210DED047}" destId="{32A149F6-DA6C-487C-BE66-BE201A7103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918110"/>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1299479"/>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918110"/>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𝑘</m:t>
              </m:r>
              <m:r>
                <a:rPr lang="en-IN" sz="2500" b="0" i="1" kern="1200" smtClean="0">
                  <a:latin typeface="Cambria Math" panose="02040503050406030204" pitchFamily="18" charset="0"/>
                </a:rPr>
                <m:t>)</m:t>
              </m:r>
            </m:oMath>
          </a14:m>
          <a:r>
            <a:rPr lang="en-US" sz="2500" kern="1200" dirty="0"/>
            <a:t> for best case and average case and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sSup>
                <m:sSupPr>
                  <m:ctrlPr>
                    <a:rPr lang="en-IN" sz="2500" b="0" i="1" kern="1200" smtClean="0">
                      <a:latin typeface="Cambria Math" panose="02040503050406030204" pitchFamily="18" charset="0"/>
                    </a:rPr>
                  </m:ctrlPr>
                </m:sSupPr>
                <m:e>
                  <m:r>
                    <a:rPr lang="en-IN" sz="2500" b="0" i="1" kern="1200" smtClean="0">
                      <a:latin typeface="Cambria Math" panose="02040503050406030204" pitchFamily="18" charset="0"/>
                    </a:rPr>
                    <m:t>𝑛</m:t>
                  </m:r>
                </m:e>
                <m:sup>
                  <m:r>
                    <a:rPr lang="en-IN" sz="2500" b="0" i="1" kern="1200" smtClean="0">
                      <a:latin typeface="Cambria Math" panose="02040503050406030204" pitchFamily="18" charset="0"/>
                    </a:rPr>
                    <m:t>2</m:t>
                  </m:r>
                </m:sup>
              </m:sSup>
              <m:r>
                <a:rPr lang="en-IN" sz="2500" b="0" i="1" kern="1200" smtClean="0">
                  <a:latin typeface="Cambria Math" panose="02040503050406030204" pitchFamily="18" charset="0"/>
                </a:rPr>
                <m:t>)</m:t>
              </m:r>
            </m:oMath>
          </a14:m>
          <a:r>
            <a:rPr lang="en-US" sz="2500" kern="1200" dirty="0"/>
            <a:t>for the worst case.</a:t>
          </a:r>
        </a:p>
      </dsp:txBody>
      <dsp:txXfrm>
        <a:off x="1957694" y="918110"/>
        <a:ext cx="4839980" cy="1694973"/>
      </dsp:txXfrm>
    </dsp:sp>
    <dsp:sp modelId="{D0FFC4E2-CBED-4944-9E13-060F075C0001}">
      <dsp:nvSpPr>
        <dsp:cNvPr id="0" name=""/>
        <dsp:cNvSpPr/>
      </dsp:nvSpPr>
      <dsp:spPr>
        <a:xfrm>
          <a:off x="0" y="3036827"/>
          <a:ext cx="6797675" cy="16949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CD290-2AC4-4FC6-8F66-84AC6F289A10}">
      <dsp:nvSpPr>
        <dsp:cNvPr id="0" name=""/>
        <dsp:cNvSpPr/>
      </dsp:nvSpPr>
      <dsp:spPr>
        <a:xfrm>
          <a:off x="512729" y="3418196"/>
          <a:ext cx="932235" cy="9322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2AC7D5-19EB-475F-AF0A-F98C071A3C2C}">
      <dsp:nvSpPr>
        <dsp:cNvPr id="0" name=""/>
        <dsp:cNvSpPr/>
      </dsp:nvSpPr>
      <dsp:spPr>
        <a:xfrm>
          <a:off x="1957694" y="3036827"/>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90000"/>
            </a:lnSpc>
            <a:spcBef>
              <a:spcPct val="0"/>
            </a:spcBef>
            <a:spcAft>
              <a:spcPct val="35000"/>
            </a:spcAft>
            <a:buNone/>
          </a:pPr>
          <a:r>
            <a:rPr lang="en-US" sz="2500" kern="1200" dirty="0"/>
            <a:t>Space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d>
                <m:dPr>
                  <m:ctrlPr>
                    <a:rPr lang="en-IN" sz="2500" b="0" i="1" kern="1200" smtClean="0">
                      <a:latin typeface="Cambria Math" panose="02040503050406030204" pitchFamily="18" charset="0"/>
                    </a:rPr>
                  </m:ctrlPr>
                </m:dPr>
                <m:e>
                  <m:r>
                    <a:rPr lang="en-IN" sz="2500" b="0" i="1" kern="1200" smtClean="0">
                      <a:latin typeface="Cambria Math" panose="02040503050406030204" pitchFamily="18" charset="0"/>
                    </a:rPr>
                    <m:t>𝑛𝑘</m:t>
                  </m:r>
                </m:e>
              </m:d>
            </m:oMath>
          </a14:m>
          <a:r>
            <a:rPr lang="en-US" sz="2500" kern="1200" dirty="0"/>
            <a:t> for worst case</a:t>
          </a:r>
        </a:p>
      </dsp:txBody>
      <dsp:txXfrm>
        <a:off x="1957694" y="3036827"/>
        <a:ext cx="4839980" cy="16949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3EA37-DFB0-46FC-9248-19BD4DDB4E00}">
      <dsp:nvSpPr>
        <dsp:cNvPr id="0" name=""/>
        <dsp:cNvSpPr/>
      </dsp:nvSpPr>
      <dsp:spPr>
        <a:xfrm>
          <a:off x="0" y="1977469"/>
          <a:ext cx="6797675" cy="16949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A06739-C9D5-4D72-9625-284119FF159C}">
      <dsp:nvSpPr>
        <dsp:cNvPr id="0" name=""/>
        <dsp:cNvSpPr/>
      </dsp:nvSpPr>
      <dsp:spPr>
        <a:xfrm>
          <a:off x="512729" y="2358838"/>
          <a:ext cx="932235" cy="9322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A149F6-DA6C-487C-BE66-BE201A71030E}">
      <dsp:nvSpPr>
        <dsp:cNvPr id="0" name=""/>
        <dsp:cNvSpPr/>
      </dsp:nvSpPr>
      <dsp:spPr>
        <a:xfrm>
          <a:off x="1957694" y="1977469"/>
          <a:ext cx="4839980" cy="1694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385" tIns="179385" rIns="179385" bIns="179385" numCol="1" spcCol="1270" anchor="ctr" anchorCtr="0">
          <a:noAutofit/>
        </a:bodyPr>
        <a:lstStyle/>
        <a:p>
          <a:pPr marL="0" lvl="0" indent="0" algn="l" defTabSz="1111250">
            <a:lnSpc>
              <a:spcPct val="100000"/>
            </a:lnSpc>
            <a:spcBef>
              <a:spcPct val="0"/>
            </a:spcBef>
            <a:spcAft>
              <a:spcPct val="35000"/>
            </a:spcAft>
            <a:buNone/>
          </a:pPr>
          <a:r>
            <a:rPr lang="en-US" sz="2500" kern="1200" dirty="0"/>
            <a:t>Time Complexity: </a:t>
          </a:r>
          <a14:m xmlns:a14="http://schemas.microsoft.com/office/drawing/2010/main">
            <m:oMath xmlns:m="http://schemas.openxmlformats.org/officeDocument/2006/math">
              <m:r>
                <a:rPr lang="en-IN" sz="2500" b="0" i="1" kern="1200" smtClean="0">
                  <a:latin typeface="Cambria Math" panose="02040503050406030204" pitchFamily="18" charset="0"/>
                </a:rPr>
                <m:t>𝑂</m:t>
              </m:r>
              <m:r>
                <a:rPr lang="en-IN" sz="2500" b="0" i="1" kern="1200" smtClean="0">
                  <a:latin typeface="Cambria Math" panose="02040503050406030204" pitchFamily="18" charset="0"/>
                </a:rPr>
                <m:t>(</m:t>
              </m:r>
              <m:r>
                <a:rPr lang="en-IN" sz="2500" b="0" i="1" kern="1200" smtClean="0">
                  <a:latin typeface="Cambria Math" panose="02040503050406030204" pitchFamily="18" charset="0"/>
                </a:rPr>
                <m:t>𝑛</m:t>
              </m:r>
              <m:r>
                <a:rPr lang="en-IN" sz="2500" b="0" i="1" kern="1200" smtClean="0">
                  <a:latin typeface="Cambria Math" panose="02040503050406030204" pitchFamily="18" charset="0"/>
                </a:rPr>
                <m:t>)</m:t>
              </m:r>
            </m:oMath>
          </a14:m>
          <a:r>
            <a:rPr lang="en-US" sz="2500" kern="1200" dirty="0"/>
            <a:t> for </a:t>
          </a:r>
          <a:r>
            <a:rPr lang="en-IN" sz="2500" kern="1200" dirty="0"/>
            <a:t>worst case</a:t>
          </a:r>
          <a:endParaRPr lang="en-US" sz="2500" kern="1200" dirty="0"/>
        </a:p>
      </dsp:txBody>
      <dsp:txXfrm>
        <a:off x="1957694" y="1977469"/>
        <a:ext cx="4839980" cy="16949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38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a:p>
        </p:txBody>
      </p:sp>
    </p:spTree>
    <p:extLst>
      <p:ext uri="{BB962C8B-B14F-4D97-AF65-F5344CB8AC3E}">
        <p14:creationId xmlns:p14="http://schemas.microsoft.com/office/powerpoint/2010/main" val="404603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a:p>
        </p:txBody>
      </p:sp>
    </p:spTree>
    <p:extLst>
      <p:ext uri="{BB962C8B-B14F-4D97-AF65-F5344CB8AC3E}">
        <p14:creationId xmlns:p14="http://schemas.microsoft.com/office/powerpoint/2010/main" val="375451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DD0EB6-9244-451F-A95F-81BE28026E4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a:p>
        </p:txBody>
      </p:sp>
    </p:spTree>
    <p:extLst>
      <p:ext uri="{BB962C8B-B14F-4D97-AF65-F5344CB8AC3E}">
        <p14:creationId xmlns:p14="http://schemas.microsoft.com/office/powerpoint/2010/main" val="367012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DD0EB6-9244-451F-A95F-81BE28026E49}"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474083-164C-4CB8-9678-CE084832F6F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835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DD0EB6-9244-451F-A95F-81BE28026E49}"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a:p>
        </p:txBody>
      </p:sp>
    </p:spTree>
    <p:extLst>
      <p:ext uri="{BB962C8B-B14F-4D97-AF65-F5344CB8AC3E}">
        <p14:creationId xmlns:p14="http://schemas.microsoft.com/office/powerpoint/2010/main" val="2262146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DD0EB6-9244-451F-A95F-81BE28026E49}"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a:p>
        </p:txBody>
      </p:sp>
    </p:spTree>
    <p:extLst>
      <p:ext uri="{BB962C8B-B14F-4D97-AF65-F5344CB8AC3E}">
        <p14:creationId xmlns:p14="http://schemas.microsoft.com/office/powerpoint/2010/main" val="394435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DD0EB6-9244-451F-A95F-81BE28026E49}" type="datetimeFigureOut">
              <a:rPr lang="en-IN" smtClean="0"/>
              <a:t>06-04-2021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474083-164C-4CB8-9678-CE084832F6F1}" type="slidenum">
              <a:rPr lang="en-IN" smtClean="0"/>
              <a:t>‹#›</a:t>
            </a:fld>
            <a:endParaRPr lang="en-IN"/>
          </a:p>
        </p:txBody>
      </p:sp>
    </p:spTree>
    <p:extLst>
      <p:ext uri="{BB962C8B-B14F-4D97-AF65-F5344CB8AC3E}">
        <p14:creationId xmlns:p14="http://schemas.microsoft.com/office/powerpoint/2010/main" val="3395543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CDD0EB6-9244-451F-A95F-81BE28026E49}" type="datetimeFigureOut">
              <a:rPr lang="en-IN" smtClean="0"/>
              <a:t>06-04-2021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D474083-164C-4CB8-9678-CE084832F6F1}" type="slidenum">
              <a:rPr lang="en-IN" smtClean="0"/>
              <a:t>‹#›</a:t>
            </a:fld>
            <a:endParaRPr lang="en-IN"/>
          </a:p>
        </p:txBody>
      </p:sp>
    </p:spTree>
    <p:extLst>
      <p:ext uri="{BB962C8B-B14F-4D97-AF65-F5344CB8AC3E}">
        <p14:creationId xmlns:p14="http://schemas.microsoft.com/office/powerpoint/2010/main" val="263172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CDD0EB6-9244-451F-A95F-81BE28026E49}" type="datetimeFigureOut">
              <a:rPr lang="en-IN" smtClean="0"/>
              <a:t>06-04-2021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D474083-164C-4CB8-9678-CE084832F6F1}" type="slidenum">
              <a:rPr lang="en-IN" smtClean="0"/>
              <a:t>‹#›</a:t>
            </a:fld>
            <a:endParaRPr lang="en-IN"/>
          </a:p>
        </p:txBody>
      </p:sp>
    </p:spTree>
    <p:extLst>
      <p:ext uri="{BB962C8B-B14F-4D97-AF65-F5344CB8AC3E}">
        <p14:creationId xmlns:p14="http://schemas.microsoft.com/office/powerpoint/2010/main" val="248017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DD0EB6-9244-451F-A95F-81BE28026E49}"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474083-164C-4CB8-9678-CE084832F6F1}" type="slidenum">
              <a:rPr lang="en-IN" smtClean="0"/>
              <a:t>‹#›</a:t>
            </a:fld>
            <a:endParaRPr lang="en-IN"/>
          </a:p>
        </p:txBody>
      </p:sp>
    </p:spTree>
    <p:extLst>
      <p:ext uri="{BB962C8B-B14F-4D97-AF65-F5344CB8AC3E}">
        <p14:creationId xmlns:p14="http://schemas.microsoft.com/office/powerpoint/2010/main" val="2469166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CDD0EB6-9244-451F-A95F-81BE28026E49}" type="datetimeFigureOut">
              <a:rPr lang="en-IN" smtClean="0"/>
              <a:t>06-04-2021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D474083-164C-4CB8-9678-CE084832F6F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263781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0.xml"/><Relationship Id="rId4" Type="http://schemas.openxmlformats.org/officeDocument/2006/relationships/diagramQuickStyle" Target="../diagrams/quickStyle1.xml"/><Relationship Id="rId9"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20" y="1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4</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sz="1900" b="1" i="0" dirty="0">
                <a:solidFill>
                  <a:schemeClr val="tx1">
                    <a:lumMod val="85000"/>
                    <a:lumOff val="15000"/>
                  </a:schemeClr>
                </a:solidFill>
                <a:effectLst/>
              </a:rPr>
              <a:t>Experiment with randomized </a:t>
            </a:r>
            <a:r>
              <a:rPr lang="en-US" sz="1900" b="1" dirty="0">
                <a:solidFill>
                  <a:schemeClr val="tx1">
                    <a:lumMod val="85000"/>
                    <a:lumOff val="15000"/>
                  </a:schemeClr>
                </a:solidFill>
              </a:rPr>
              <a:t>Quick Sort </a:t>
            </a:r>
            <a:r>
              <a:rPr lang="en-US" sz="1900" b="1" i="0" dirty="0">
                <a:solidFill>
                  <a:schemeClr val="tx1">
                    <a:lumMod val="85000"/>
                    <a:lumOff val="15000"/>
                  </a:schemeClr>
                </a:solidFill>
                <a:effectLst/>
              </a:rPr>
              <a:t>with both Uniform And Normal Distribution as input data to arrive at the average complexity (count of operations performed) with both input datasets.</a:t>
            </a:r>
            <a:endParaRPr lang="en-IN" sz="1900" b="1" dirty="0">
              <a:solidFill>
                <a:schemeClr val="tx1">
                  <a:lumMod val="85000"/>
                  <a:lumOff val="15000"/>
                </a:schemeClr>
              </a:solidFill>
            </a:endParaRPr>
          </a:p>
        </p:txBody>
      </p:sp>
      <p:cxnSp>
        <p:nvCxnSpPr>
          <p:cNvPr id="18" name="Straight Connector 17">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165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1A21F-EC20-448F-BB0A-CBF3B5067773}"/>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400" b="1"/>
              <a:t>Histogram for Normal Dataset</a:t>
            </a:r>
          </a:p>
        </p:txBody>
      </p:sp>
      <p:pic>
        <p:nvPicPr>
          <p:cNvPr id="5" name="Content Placeholder 4">
            <a:extLst>
              <a:ext uri="{FF2B5EF4-FFF2-40B4-BE49-F238E27FC236}">
                <a16:creationId xmlns:a16="http://schemas.microsoft.com/office/drawing/2014/main" id="{62BA1612-2B79-4CA5-A537-9B08501E3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52" name="Straight Connector 5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8" name="Content Placeholder 37">
            <a:extLst>
              <a:ext uri="{FF2B5EF4-FFF2-40B4-BE49-F238E27FC236}">
                <a16:creationId xmlns:a16="http://schemas.microsoft.com/office/drawing/2014/main" id="{8459FDD1-3BEF-4EF5-80CC-3D5238454933}"/>
              </a:ext>
            </a:extLst>
          </p:cNvPr>
          <p:cNvSpPr>
            <a:spLocks noGrp="1"/>
          </p:cNvSpPr>
          <p:nvPr>
            <p:ph idx="1"/>
          </p:nvPr>
        </p:nvSpPr>
        <p:spPr>
          <a:xfrm>
            <a:off x="7859485" y="2198914"/>
            <a:ext cx="3690257" cy="3670180"/>
          </a:xfrm>
        </p:spPr>
        <p:txBody>
          <a:bodyPr>
            <a:normAutofit/>
          </a:bodyPr>
          <a:lstStyle/>
          <a:p>
            <a:pPr lvl="1"/>
            <a:r>
              <a:rPr lang="en-US" dirty="0"/>
              <a:t>As Expected, the histogram has the dumbbell curve and max value of the dataset goes to 1.</a:t>
            </a:r>
          </a:p>
          <a:p>
            <a:pPr lvl="1"/>
            <a:r>
              <a:rPr lang="en-US" dirty="0"/>
              <a:t>Hence, our conversion was successful</a:t>
            </a:r>
          </a:p>
        </p:txBody>
      </p:sp>
      <p:sp>
        <p:nvSpPr>
          <p:cNvPr id="54" name="Rectangle 5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Rectangle 5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289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A5827-52EB-4503-B93E-93FDF28C294E}"/>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sz="4100" b="1"/>
              <a:t>Histogram for Uniform Dataset</a:t>
            </a:r>
          </a:p>
        </p:txBody>
      </p:sp>
      <p:pic>
        <p:nvPicPr>
          <p:cNvPr id="5" name="Content Placeholder 4">
            <a:extLst>
              <a:ext uri="{FF2B5EF4-FFF2-40B4-BE49-F238E27FC236}">
                <a16:creationId xmlns:a16="http://schemas.microsoft.com/office/drawing/2014/main" id="{4C497ACA-DC67-4A9F-A0B8-459EE13FC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31" name="Straight Connector 3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6" name="Content Placeholder 25">
            <a:extLst>
              <a:ext uri="{FF2B5EF4-FFF2-40B4-BE49-F238E27FC236}">
                <a16:creationId xmlns:a16="http://schemas.microsoft.com/office/drawing/2014/main" id="{EB8091F3-6CBE-47DB-8651-DD9C298B089F}"/>
              </a:ext>
            </a:extLst>
          </p:cNvPr>
          <p:cNvSpPr>
            <a:spLocks noGrp="1"/>
          </p:cNvSpPr>
          <p:nvPr>
            <p:ph idx="1"/>
          </p:nvPr>
        </p:nvSpPr>
        <p:spPr>
          <a:xfrm>
            <a:off x="7859485" y="2198914"/>
            <a:ext cx="3690257" cy="3670180"/>
          </a:xfrm>
        </p:spPr>
        <p:txBody>
          <a:bodyPr>
            <a:normAutofit/>
          </a:bodyPr>
          <a:lstStyle/>
          <a:p>
            <a:pPr lvl="1"/>
            <a:r>
              <a:rPr lang="en-US" dirty="0"/>
              <a:t>As Expected, the histogram has the same number of occurrences for every numbers range and max value of the dataset goes to 1.</a:t>
            </a:r>
          </a:p>
          <a:p>
            <a:pPr lvl="1"/>
            <a:r>
              <a:rPr lang="en-US" dirty="0"/>
              <a:t>Hence, our conversion was successful</a:t>
            </a:r>
          </a:p>
          <a:p>
            <a:endParaRPr lang="en-US" dirty="0"/>
          </a:p>
        </p:txBody>
      </p:sp>
      <p:sp>
        <p:nvSpPr>
          <p:cNvPr id="33" name="Rectangle 3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269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6</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a:solidFill>
                  <a:schemeClr val="tx1">
                    <a:lumMod val="85000"/>
                    <a:lumOff val="15000"/>
                  </a:schemeClr>
                </a:solidFill>
              </a:rPr>
              <a:t>Experiment with Bucket sort to arrive at its average complexity for both Uniform and Normal datasets and infer.</a:t>
            </a:r>
            <a:endParaRPr lang="en-IN" b="1">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1483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4974771" y="634946"/>
            <a:ext cx="6574972" cy="1450757"/>
          </a:xfrm>
        </p:spPr>
        <p:txBody>
          <a:bodyPr>
            <a:normAutofit/>
          </a:bodyPr>
          <a:lstStyle/>
          <a:p>
            <a:r>
              <a:rPr lang="en-IN" b="1"/>
              <a:t>What is </a:t>
            </a:r>
            <a:r>
              <a:rPr lang="en-IN" b="1" i="0">
                <a:effectLst/>
                <a:latin typeface="sofia-pro"/>
              </a:rPr>
              <a:t>Bucket Sort</a:t>
            </a:r>
            <a:endParaRPr lang="en-IN" b="1"/>
          </a:p>
        </p:txBody>
      </p:sp>
      <p:pic>
        <p:nvPicPr>
          <p:cNvPr id="70" name="Graphic 69" descr="Mop and bucket">
            <a:extLst>
              <a:ext uri="{FF2B5EF4-FFF2-40B4-BE49-F238E27FC236}">
                <a16:creationId xmlns:a16="http://schemas.microsoft.com/office/drawing/2014/main" id="{2B2FEAA6-3FEF-430C-94ED-A7AFA840A3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296626"/>
            <a:ext cx="4001315" cy="4001315"/>
          </a:xfrm>
          <a:prstGeom prst="rect">
            <a:avLst/>
          </a:prstGeom>
        </p:spPr>
      </p:pic>
      <p:cxnSp>
        <p:nvCxnSpPr>
          <p:cNvPr id="75" name="Straight Connector 74">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4974769" y="2198914"/>
            <a:ext cx="6574973" cy="3670180"/>
          </a:xfrm>
        </p:spPr>
        <p:txBody>
          <a:bodyPr>
            <a:normAutofit/>
          </a:bodyPr>
          <a:lstStyle/>
          <a:p>
            <a:r>
              <a:rPr lang="en-US" dirty="0"/>
              <a:t>Bucket sort, or bin sort, is a sorting algorithm that works by distributing the elements of an array into several buckets. Each bucket is then sorted individually, either using a different sorting algorithm, or by recursively applying the bucket sorting algorithm. It is a distribution sort, a generalization of pigeonhole sort, and is a cousin of radix sort in the most-to-least significant digit flavor. Bucket sort can be implemented with comparisons and therefore can also be considered a comparison sort algorithm. The computational complexity depends on the algorithm used to sort each bucket, the number of buckets to use, and whether the input is uniformly distributed.</a:t>
            </a:r>
            <a:endParaRPr lang="en-IN" dirty="0"/>
          </a:p>
        </p:txBody>
      </p:sp>
      <p:sp>
        <p:nvSpPr>
          <p:cNvPr id="77" name="Rectangle 76">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49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5188D96-6A19-4FD9-95DA-DF3079FAF7D4}"/>
              </a:ext>
            </a:extLst>
          </p:cNvPr>
          <p:cNvSpPr>
            <a:spLocks noGrp="1"/>
          </p:cNvSpPr>
          <p:nvPr>
            <p:ph type="title"/>
          </p:nvPr>
        </p:nvSpPr>
        <p:spPr>
          <a:xfrm>
            <a:off x="492370" y="605896"/>
            <a:ext cx="3084844" cy="5646208"/>
          </a:xfrm>
        </p:spPr>
        <p:txBody>
          <a:bodyPr anchor="ctr">
            <a:normAutofit/>
          </a:bodyPr>
          <a:lstStyle/>
          <a:p>
            <a:r>
              <a:rPr lang="en-IN" sz="3600" b="1">
                <a:solidFill>
                  <a:srgbClr val="FFFFFF"/>
                </a:solidFill>
              </a:rPr>
              <a:t>Bucket sort algorithm….</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Content Placeholder 4">
            <a:extLst>
              <a:ext uri="{FF2B5EF4-FFF2-40B4-BE49-F238E27FC236}">
                <a16:creationId xmlns:a16="http://schemas.microsoft.com/office/drawing/2014/main" id="{8218CE93-0553-44B7-8EFD-FFD91BDEA1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1142" y="918006"/>
            <a:ext cx="7145984" cy="5175026"/>
          </a:xfrm>
        </p:spPr>
      </p:pic>
    </p:spTree>
    <p:extLst>
      <p:ext uri="{BB962C8B-B14F-4D97-AF65-F5344CB8AC3E}">
        <p14:creationId xmlns:p14="http://schemas.microsoft.com/office/powerpoint/2010/main" val="2977377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Rectangle 4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5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5" name="Straight Connector 5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6" name="Rectangle 54">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1C17D1C-F4AC-4E74-8C04-1587384E42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217" t="1" r="-1609" b="1"/>
          <a:stretch/>
        </p:blipFill>
        <p:spPr>
          <a:xfrm>
            <a:off x="-243655" y="1118405"/>
            <a:ext cx="7364692" cy="4895510"/>
          </a:xfrm>
          <a:prstGeom prst="rect">
            <a:avLst/>
          </a:prstGeom>
        </p:spPr>
      </p:pic>
      <p:sp>
        <p:nvSpPr>
          <p:cNvPr id="67" name="Rectangle 56">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04B832F-A95E-417F-95DF-F73CBC318A7A}"/>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a:solidFill>
                  <a:srgbClr val="FFFFFF"/>
                </a:solidFill>
              </a:rPr>
              <a:t>Bucket sort implementation on an array</a:t>
            </a:r>
            <a:br>
              <a:rPr lang="en-US" sz="4400">
                <a:solidFill>
                  <a:srgbClr val="FFFFFF"/>
                </a:solidFill>
              </a:rPr>
            </a:br>
            <a:endParaRPr lang="en-US" sz="4400">
              <a:solidFill>
                <a:srgbClr val="FFFFFF"/>
              </a:solidFill>
            </a:endParaRPr>
          </a:p>
        </p:txBody>
      </p:sp>
      <p:sp>
        <p:nvSpPr>
          <p:cNvPr id="68" name="Rectangle 58">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392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a:solidFill>
                  <a:srgbClr val="FFFFFF"/>
                </a:solidFill>
              </a:rPr>
              <a:t>The complexity of the Bucket Sort Technique</a:t>
            </a:r>
            <a:br>
              <a:rPr lang="en-US" sz="3600">
                <a:solidFill>
                  <a:srgbClr val="FFFFFF"/>
                </a:solidFill>
              </a:rPr>
            </a:br>
            <a:endParaRPr lang="en-IN" sz="360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927831609"/>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427017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a:solidFill>
                  <a:srgbClr val="FFFFFF"/>
                </a:solidFill>
              </a:rPr>
              <a:t>Procedure</a:t>
            </a:r>
            <a:endParaRPr lang="en-IN" sz="3600" b="1" dirty="0">
              <a:solidFill>
                <a:srgbClr val="FFFFFF"/>
              </a:solidFill>
            </a:endParaRPr>
          </a:p>
        </p:txBody>
      </p:sp>
      <p:sp>
        <p:nvSpPr>
          <p:cNvPr id="26"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Bucket 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19</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100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marL="201168" lvl="1" indent="0">
                  <a:buNone/>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236"/>
                </a:stretch>
              </a:blipFill>
            </p:spPr>
            <p:txBody>
              <a:bodyPr/>
              <a:lstStyle/>
              <a:p>
                <a:r>
                  <a:rPr lang="en-IN">
                    <a:noFill/>
                  </a:rPr>
                  <a:t> </a:t>
                </a:r>
              </a:p>
            </p:txBody>
          </p:sp>
        </mc:Fallback>
      </mc:AlternateContent>
    </p:spTree>
    <p:extLst>
      <p:ext uri="{BB962C8B-B14F-4D97-AF65-F5344CB8AC3E}">
        <p14:creationId xmlns:p14="http://schemas.microsoft.com/office/powerpoint/2010/main" val="2940843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2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endParaRPr lang="en-IN" b="1"/>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l="2293" r="6693"/>
          <a:stretch/>
        </p:blipFill>
        <p:spPr>
          <a:xfrm>
            <a:off x="633999" y="640081"/>
            <a:ext cx="6909801" cy="5314406"/>
          </a:xfrm>
          <a:prstGeom prst="rect">
            <a:avLst/>
          </a:prstGeom>
        </p:spPr>
      </p:pic>
      <p:cxnSp>
        <p:nvCxnSpPr>
          <p:cNvPr id="42" name="Straight Connector 2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3"/>
                <a:ext cx="3690257" cy="3755565"/>
              </a:xfrm>
            </p:spPr>
            <p:txBody>
              <a:bodyPr>
                <a:normAutofit/>
              </a:bodyPr>
              <a:lstStyle/>
              <a:p>
                <a:pPr lvl="1"/>
                <a:r>
                  <a:rPr lang="en-US" dirty="0"/>
                  <a:t>For big array size, the both plots for both datasets converges to a constant, which means that the algorithm implemented is 𝑂</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𝑛</m:t>
                        </m:r>
                      </m:e>
                    </m:d>
                    <m:r>
                      <a:rPr lang="en-IN" b="0" i="0" smtClean="0">
                        <a:latin typeface="Cambria Math" panose="02040503050406030204" pitchFamily="18" charset="0"/>
                      </a:rPr>
                      <m:t>.</m:t>
                    </m:r>
                  </m:oMath>
                </a14:m>
                <a:endParaRPr lang="en-IN" b="0" dirty="0"/>
              </a:p>
              <a:p>
                <a:pPr lvl="1"/>
                <a:r>
                  <a:rPr lang="en-US" dirty="0"/>
                  <a:t>There are deviations for small n, this could be due to more overhead of file read and write compared to actual sort.</a:t>
                </a:r>
              </a:p>
              <a:p>
                <a:pPr lvl="1"/>
                <a:r>
                  <a:rPr lang="en-US" dirty="0"/>
                  <a:t>Theoretically for Normal dataset, the complexity should be more towards </a:t>
                </a:r>
                <a14:m>
                  <m:oMath xmlns:m="http://schemas.openxmlformats.org/officeDocument/2006/math">
                    <m:r>
                      <m:rPr>
                        <m:sty m:val="p"/>
                      </m:rPr>
                      <a:rPr lang="en-IN">
                        <a:latin typeface="Cambria Math" panose="02040503050406030204" pitchFamily="18" charset="0"/>
                      </a:rPr>
                      <m:t>O</m:t>
                    </m:r>
                    <m:r>
                      <a:rPr lang="en-IN" b="0" i="1" smtClean="0">
                        <a:latin typeface="Cambria Math" panose="02040503050406030204" pitchFamily="18" charset="0"/>
                      </a:rPr>
                      <m:t>(</m:t>
                    </m:r>
                    <m:sSup>
                      <m:sSupPr>
                        <m:ctrlPr>
                          <a:rPr lang="en-US" i="1" dirty="0" smtClean="0">
                            <a:latin typeface="Cambria Math" panose="02040503050406030204" pitchFamily="18" charset="0"/>
                          </a:rPr>
                        </m:ctrlPr>
                      </m:sSupPr>
                      <m:e>
                        <m:r>
                          <a:rPr lang="en-IN" b="0" i="1" dirty="0" smtClean="0">
                            <a:latin typeface="Cambria Math" panose="02040503050406030204" pitchFamily="18" charset="0"/>
                          </a:rPr>
                          <m:t>𝑛</m:t>
                        </m:r>
                      </m:e>
                      <m:sup>
                        <m:r>
                          <a:rPr lang="en-IN" b="0" i="1" dirty="0" smtClean="0">
                            <a:latin typeface="Cambria Math" panose="02040503050406030204" pitchFamily="18" charset="0"/>
                          </a:rPr>
                          <m:t>2</m:t>
                        </m:r>
                      </m:sup>
                    </m:sSup>
                    <m:r>
                      <a:rPr lang="en-IN" b="0" i="1" smtClean="0">
                        <a:latin typeface="Cambria Math" panose="02040503050406030204" pitchFamily="18" charset="0"/>
                      </a:rPr>
                      <m:t>)</m:t>
                    </m:r>
                  </m:oMath>
                </a14:m>
                <a:r>
                  <a:rPr lang="en-US" dirty="0"/>
                  <a:t>, but as we averaged it out, it became </a:t>
                </a:r>
                <a14:m>
                  <m:oMath xmlns:m="http://schemas.openxmlformats.org/officeDocument/2006/math">
                    <m:r>
                      <m:rPr>
                        <m:sty m:val="p"/>
                      </m:rPr>
                      <a:rPr lang="en-IN" b="0" i="0" smtClean="0">
                        <a:latin typeface="Cambria Math" panose="02040503050406030204" pitchFamily="18" charset="0"/>
                      </a:rPr>
                      <m:t>O</m:t>
                    </m:r>
                    <m:r>
                      <a:rPr lang="en-IN" b="0" i="1" smtClean="0">
                        <a:latin typeface="Cambria Math" panose="02040503050406030204" pitchFamily="18" charset="0"/>
                      </a:rPr>
                      <m:t>(</m:t>
                    </m:r>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US" dirty="0"/>
              </a:p>
            </p:txBody>
          </p:sp>
        </mc:Choice>
        <mc:Fallback xmlns="">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3"/>
                <a:ext cx="3690257" cy="3755565"/>
              </a:xfrm>
              <a:blipFill>
                <a:blip r:embed="rId3"/>
                <a:stretch>
                  <a:fillRect t="-1623" r="-4950"/>
                </a:stretch>
              </a:blipFill>
            </p:spPr>
            <p:txBody>
              <a:bodyPr/>
              <a:lstStyle/>
              <a:p>
                <a:r>
                  <a:rPr lang="en-IN">
                    <a:noFill/>
                  </a:rPr>
                  <a:t> </a:t>
                </a:r>
              </a:p>
            </p:txBody>
          </p:sp>
        </mc:Fallback>
      </mc:AlternateContent>
      <p:sp>
        <p:nvSpPr>
          <p:cNvPr id="43" name="Rectangle 26">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28">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66035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7</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a:solidFill>
                  <a:schemeClr val="tx1">
                    <a:lumMod val="85000"/>
                    <a:lumOff val="15000"/>
                  </a:schemeClr>
                </a:solidFill>
              </a:rPr>
              <a:t>Implement the worst case linear median selection algorithm by taking the median of medians (MoM) as the pivotal element and check for correctness.</a:t>
            </a:r>
            <a:endParaRPr lang="en-IN" b="1">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775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E3044E-9604-401E-8287-B8C8BB536344}"/>
              </a:ext>
            </a:extLst>
          </p:cNvPr>
          <p:cNvSpPr>
            <a:spLocks noGrp="1"/>
          </p:cNvSpPr>
          <p:nvPr>
            <p:ph type="title"/>
          </p:nvPr>
        </p:nvSpPr>
        <p:spPr>
          <a:xfrm>
            <a:off x="5181601" y="634946"/>
            <a:ext cx="6368142" cy="1450757"/>
          </a:xfrm>
        </p:spPr>
        <p:txBody>
          <a:bodyPr>
            <a:normAutofit/>
          </a:bodyPr>
          <a:lstStyle/>
          <a:p>
            <a:r>
              <a:rPr lang="en-US" b="1"/>
              <a:t>What is a Randomized Algorithm?</a:t>
            </a:r>
            <a:endParaRPr lang="en-IN" b="1"/>
          </a:p>
        </p:txBody>
      </p:sp>
      <p:pic>
        <p:nvPicPr>
          <p:cNvPr id="14" name="Picture 13" descr="Programming data on computer monitor">
            <a:extLst>
              <a:ext uri="{FF2B5EF4-FFF2-40B4-BE49-F238E27FC236}">
                <a16:creationId xmlns:a16="http://schemas.microsoft.com/office/drawing/2014/main" id="{A5401174-E511-4482-8CCA-B31A2A782B73}"/>
              </a:ext>
            </a:extLst>
          </p:cNvPr>
          <p:cNvPicPr>
            <a:picLocks noChangeAspect="1"/>
          </p:cNvPicPr>
          <p:nvPr/>
        </p:nvPicPr>
        <p:blipFill rotWithShape="1">
          <a:blip r:embed="rId2"/>
          <a:srcRect l="32361" r="22418" b="1"/>
          <a:stretch/>
        </p:blipFill>
        <p:spPr>
          <a:xfrm>
            <a:off x="20" y="-12128"/>
            <a:ext cx="4654276" cy="6870127"/>
          </a:xfrm>
          <a:prstGeom prst="rect">
            <a:avLst/>
          </a:prstGeom>
        </p:spPr>
      </p:pic>
      <p:cxnSp>
        <p:nvCxnSpPr>
          <p:cNvPr id="22" name="Straight Connector 2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F603280-40D6-4502-989A-156C1552597E}"/>
              </a:ext>
            </a:extLst>
          </p:cNvPr>
          <p:cNvSpPr>
            <a:spLocks noGrp="1"/>
          </p:cNvSpPr>
          <p:nvPr>
            <p:ph idx="1"/>
          </p:nvPr>
        </p:nvSpPr>
        <p:spPr>
          <a:xfrm>
            <a:off x="5181601" y="2198914"/>
            <a:ext cx="6368142" cy="3670180"/>
          </a:xfrm>
        </p:spPr>
        <p:txBody>
          <a:bodyPr>
            <a:normAutofit/>
          </a:bodyPr>
          <a:lstStyle/>
          <a:p>
            <a:r>
              <a:rPr lang="en-US"/>
              <a:t>An algorithm that uses random numbers to decide what to do next anywhere in its logic is called a Randomized Algorithm. For example, in Randomized Quick Sort, we use a random number to pick the next pivot (or we randomly shuffle the array). And in Karger’s algorithm, we randomly pick an edge. </a:t>
            </a:r>
            <a:endParaRPr lang="en-IN" dirty="0"/>
          </a:p>
        </p:txBody>
      </p:sp>
    </p:spTree>
    <p:extLst>
      <p:ext uri="{BB962C8B-B14F-4D97-AF65-F5344CB8AC3E}">
        <p14:creationId xmlns:p14="http://schemas.microsoft.com/office/powerpoint/2010/main" val="4239192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4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4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1E5D7-26CB-4F5E-9EFD-797FFC8241CF}"/>
              </a:ext>
            </a:extLst>
          </p:cNvPr>
          <p:cNvSpPr>
            <a:spLocks noGrp="1"/>
          </p:cNvSpPr>
          <p:nvPr>
            <p:ph type="title"/>
          </p:nvPr>
        </p:nvSpPr>
        <p:spPr>
          <a:xfrm>
            <a:off x="5181601" y="634946"/>
            <a:ext cx="6368142" cy="1450757"/>
          </a:xfrm>
        </p:spPr>
        <p:txBody>
          <a:bodyPr>
            <a:normAutofit/>
          </a:bodyPr>
          <a:lstStyle/>
          <a:p>
            <a:r>
              <a:rPr lang="en-IN" b="1"/>
              <a:t>What is </a:t>
            </a:r>
            <a:r>
              <a:rPr lang="en-IN" b="1" i="0">
                <a:effectLst/>
                <a:latin typeface="sofia-pro"/>
              </a:rPr>
              <a:t>Median Of Median </a:t>
            </a:r>
            <a:r>
              <a:rPr lang="en-IN" i="0">
                <a:effectLst/>
                <a:latin typeface="sofia-pro"/>
              </a:rPr>
              <a:t>(MoM)</a:t>
            </a:r>
            <a:endParaRPr lang="en-IN" b="1" dirty="0"/>
          </a:p>
        </p:txBody>
      </p:sp>
      <p:pic>
        <p:nvPicPr>
          <p:cNvPr id="5" name="Picture 4" descr="Graph on document with pen">
            <a:extLst>
              <a:ext uri="{FF2B5EF4-FFF2-40B4-BE49-F238E27FC236}">
                <a16:creationId xmlns:a16="http://schemas.microsoft.com/office/drawing/2014/main" id="{23B62A48-CD3D-4847-92EC-47E8349C3845}"/>
              </a:ext>
            </a:extLst>
          </p:cNvPr>
          <p:cNvPicPr>
            <a:picLocks noChangeAspect="1"/>
          </p:cNvPicPr>
          <p:nvPr/>
        </p:nvPicPr>
        <p:blipFill rotWithShape="1">
          <a:blip r:embed="rId2"/>
          <a:srcRect l="34249" r="20530" b="1"/>
          <a:stretch/>
        </p:blipFill>
        <p:spPr>
          <a:xfrm>
            <a:off x="20" y="-12128"/>
            <a:ext cx="4654276" cy="6870127"/>
          </a:xfrm>
          <a:prstGeom prst="rect">
            <a:avLst/>
          </a:prstGeom>
        </p:spPr>
      </p:pic>
      <p:cxnSp>
        <p:nvCxnSpPr>
          <p:cNvPr id="40" name="Straight Connector 4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1A0A05-7284-47B2-BB30-FCEB6D32D7EB}"/>
                  </a:ext>
                </a:extLst>
              </p:cNvPr>
              <p:cNvSpPr>
                <a:spLocks noGrp="1"/>
              </p:cNvSpPr>
              <p:nvPr>
                <p:ph idx="1"/>
              </p:nvPr>
            </p:nvSpPr>
            <p:spPr>
              <a:xfrm>
                <a:off x="5181601" y="2198914"/>
                <a:ext cx="6368142" cy="3670180"/>
              </a:xfrm>
            </p:spPr>
            <p:txBody>
              <a:bodyPr>
                <a:normAutofit/>
              </a:bodyPr>
              <a:lstStyle/>
              <a:p>
                <a:r>
                  <a:rPr lang="en-US" sz="1900" dirty="0"/>
                  <a:t>The Median of Medians is an approximate (median) selection algorithm, frequently used to supply a good pivot for an exact selection algorithm, mainly the quicksort, that selects the </a:t>
                </a:r>
                <a14:m>
                  <m:oMath xmlns:m="http://schemas.openxmlformats.org/officeDocument/2006/math">
                    <m:sSup>
                      <m:sSupPr>
                        <m:ctrlPr>
                          <a:rPr lang="en-US" sz="1900" i="1" dirty="0" smtClean="0">
                            <a:latin typeface="Cambria Math" panose="02040503050406030204" pitchFamily="18" charset="0"/>
                          </a:rPr>
                        </m:ctrlPr>
                      </m:sSupPr>
                      <m:e>
                        <m:r>
                          <a:rPr lang="en-IN" sz="1900" b="0" i="1" dirty="0" smtClean="0">
                            <a:latin typeface="Cambria Math" panose="02040503050406030204" pitchFamily="18" charset="0"/>
                          </a:rPr>
                          <m:t>𝑘</m:t>
                        </m:r>
                      </m:e>
                      <m:sup>
                        <m:r>
                          <a:rPr lang="en-IN" sz="1900" b="0" i="1" dirty="0" smtClean="0">
                            <a:latin typeface="Cambria Math" panose="02040503050406030204" pitchFamily="18" charset="0"/>
                          </a:rPr>
                          <m:t>𝑡h</m:t>
                        </m:r>
                      </m:sup>
                    </m:sSup>
                  </m:oMath>
                </a14:m>
                <a:r>
                  <a:rPr lang="en-US" sz="1900" dirty="0"/>
                  <a:t> largest element of an initially unsorted array.</a:t>
                </a:r>
              </a:p>
              <a:p>
                <a:r>
                  <a:rPr lang="en-US" sz="1900" dirty="0"/>
                  <a:t>Median of medians finds an approximate median in linear time only, which is limited but an additional overhead for quicksort. </a:t>
                </a:r>
              </a:p>
              <a:p>
                <a:r>
                  <a:rPr lang="en-US" sz="1900" dirty="0"/>
                  <a:t>When this approximate median is used as an improved pivot, the worst-case complexity of quicksort reduces significantly from </a:t>
                </a:r>
                <a14:m>
                  <m:oMath xmlns:m="http://schemas.openxmlformats.org/officeDocument/2006/math">
                    <m:r>
                      <a:rPr lang="en-IN" sz="1900" b="0" i="1" smtClean="0">
                        <a:latin typeface="Cambria Math" panose="02040503050406030204" pitchFamily="18" charset="0"/>
                      </a:rPr>
                      <m:t>𝑂</m:t>
                    </m:r>
                    <m:d>
                      <m:dPr>
                        <m:ctrlPr>
                          <a:rPr lang="en-IN" sz="1900" b="0" i="1" smtClean="0">
                            <a:latin typeface="Cambria Math" panose="02040503050406030204" pitchFamily="18" charset="0"/>
                          </a:rPr>
                        </m:ctrlPr>
                      </m:dPr>
                      <m:e>
                        <m:sSup>
                          <m:sSupPr>
                            <m:ctrlPr>
                              <a:rPr lang="en-IN" sz="1900" b="0" i="1" smtClean="0">
                                <a:latin typeface="Cambria Math" panose="02040503050406030204" pitchFamily="18" charset="0"/>
                              </a:rPr>
                            </m:ctrlPr>
                          </m:sSupPr>
                          <m:e>
                            <m:r>
                              <a:rPr lang="en-IN" sz="1900" b="0" i="1" smtClean="0">
                                <a:latin typeface="Cambria Math" panose="02040503050406030204" pitchFamily="18" charset="0"/>
                              </a:rPr>
                              <m:t>𝑛</m:t>
                            </m:r>
                          </m:e>
                          <m:sup>
                            <m:r>
                              <a:rPr lang="en-IN" sz="1900" b="0" i="1" smtClean="0">
                                <a:latin typeface="Cambria Math" panose="02040503050406030204" pitchFamily="18" charset="0"/>
                              </a:rPr>
                              <m:t>2</m:t>
                            </m:r>
                          </m:sup>
                        </m:sSup>
                      </m:e>
                    </m:d>
                  </m:oMath>
                </a14:m>
                <a:r>
                  <a:rPr lang="en-US" sz="1900" dirty="0"/>
                  <a:t> to </a:t>
                </a:r>
                <a14:m>
                  <m:oMath xmlns:m="http://schemas.openxmlformats.org/officeDocument/2006/math">
                    <m:r>
                      <a:rPr lang="en-IN" sz="1900" i="1">
                        <a:latin typeface="Cambria Math" panose="02040503050406030204" pitchFamily="18" charset="0"/>
                      </a:rPr>
                      <m:t>𝑂</m:t>
                    </m:r>
                    <m:d>
                      <m:dPr>
                        <m:ctrlPr>
                          <a:rPr lang="en-IN" sz="1900" i="1">
                            <a:latin typeface="Cambria Math" panose="02040503050406030204" pitchFamily="18" charset="0"/>
                          </a:rPr>
                        </m:ctrlPr>
                      </m:dPr>
                      <m:e>
                        <m:r>
                          <a:rPr lang="en-IN" sz="1900" b="0" i="1" smtClean="0">
                            <a:latin typeface="Cambria Math" panose="02040503050406030204" pitchFamily="18" charset="0"/>
                          </a:rPr>
                          <m:t>𝑛𝑙𝑔𝑛</m:t>
                        </m:r>
                      </m:e>
                    </m:d>
                  </m:oMath>
                </a14:m>
                <a:r>
                  <a:rPr lang="en-US" sz="1900" dirty="0"/>
                  <a:t> , which is also the asymptotically optimal worst-case complexity of any sorting  algorithm.</a:t>
                </a:r>
                <a:endParaRPr lang="en-IN" sz="1900" dirty="0"/>
              </a:p>
            </p:txBody>
          </p:sp>
        </mc:Choice>
        <mc:Fallback>
          <p:sp>
            <p:nvSpPr>
              <p:cNvPr id="3" name="Content Placeholder 2">
                <a:extLst>
                  <a:ext uri="{FF2B5EF4-FFF2-40B4-BE49-F238E27FC236}">
                    <a16:creationId xmlns:a16="http://schemas.microsoft.com/office/drawing/2014/main" id="{8C1A0A05-7284-47B2-BB30-FCEB6D32D7EB}"/>
                  </a:ext>
                </a:extLst>
              </p:cNvPr>
              <p:cNvSpPr>
                <a:spLocks noGrp="1" noRot="1" noChangeAspect="1" noMove="1" noResize="1" noEditPoints="1" noAdjustHandles="1" noChangeArrowheads="1" noChangeShapeType="1" noTextEdit="1"/>
              </p:cNvSpPr>
              <p:nvPr>
                <p:ph idx="1"/>
              </p:nvPr>
            </p:nvSpPr>
            <p:spPr>
              <a:xfrm>
                <a:off x="5181601" y="2198914"/>
                <a:ext cx="6368142" cy="3670180"/>
              </a:xfrm>
              <a:blipFill>
                <a:blip r:embed="rId3"/>
                <a:stretch>
                  <a:fillRect l="-861" t="-1661" r="-1244"/>
                </a:stretch>
              </a:blipFill>
            </p:spPr>
            <p:txBody>
              <a:bodyPr/>
              <a:lstStyle/>
              <a:p>
                <a:r>
                  <a:rPr lang="en-IN">
                    <a:noFill/>
                  </a:rPr>
                  <a:t> </a:t>
                </a:r>
              </a:p>
            </p:txBody>
          </p:sp>
        </mc:Fallback>
      </mc:AlternateContent>
    </p:spTree>
    <p:extLst>
      <p:ext uri="{BB962C8B-B14F-4D97-AF65-F5344CB8AC3E}">
        <p14:creationId xmlns:p14="http://schemas.microsoft.com/office/powerpoint/2010/main" val="33411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59974E-C66C-41AE-A68A-C87B8E5E5CD4}"/>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Median Of Median Algorithm</a:t>
            </a:r>
          </a:p>
        </p:txBody>
      </p:sp>
      <p:sp>
        <p:nvSpPr>
          <p:cNvPr id="19"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B31696-451C-47F5-B098-7B66985B305E}"/>
                  </a:ext>
                </a:extLst>
              </p:cNvPr>
              <p:cNvSpPr>
                <a:spLocks noGrp="1"/>
              </p:cNvSpPr>
              <p:nvPr>
                <p:ph idx="1"/>
              </p:nvPr>
            </p:nvSpPr>
            <p:spPr>
              <a:xfrm>
                <a:off x="4742016" y="605896"/>
                <a:ext cx="6413663" cy="5646208"/>
              </a:xfrm>
            </p:spPr>
            <p:txBody>
              <a:bodyPr anchor="ctr">
                <a:normAutofit/>
              </a:bodyPr>
              <a:lstStyle/>
              <a:p>
                <a:pPr marL="457200" indent="-457200">
                  <a:lnSpc>
                    <a:spcPct val="150000"/>
                  </a:lnSpc>
                  <a:buFont typeface="+mj-lt"/>
                  <a:buAutoNum type="arabicPeriod"/>
                </a:pPr>
                <a:r>
                  <a:rPr lang="en-IN" dirty="0">
                    <a:cs typeface="Courier New" panose="02070309020205020404" pitchFamily="49" charset="0"/>
                  </a:rPr>
                  <a:t>Divide </a:t>
                </a:r>
                <a14:m>
                  <m:oMath xmlns:m="http://schemas.openxmlformats.org/officeDocument/2006/math">
                    <m:r>
                      <a:rPr lang="en-IN" b="0" i="1" smtClean="0">
                        <a:latin typeface="Cambria Math" panose="02040503050406030204" pitchFamily="18" charset="0"/>
                        <a:cs typeface="Courier New" panose="02070309020205020404" pitchFamily="49" charset="0"/>
                      </a:rPr>
                      <m:t>𝑛</m:t>
                    </m:r>
                  </m:oMath>
                </a14:m>
                <a:r>
                  <a:rPr lang="en-IN" dirty="0">
                    <a:cs typeface="Courier New" panose="02070309020205020404" pitchFamily="49" charset="0"/>
                  </a:rPr>
                  <a:t> elements into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groups of </a:t>
                </a:r>
                <a14:m>
                  <m:oMath xmlns:m="http://schemas.openxmlformats.org/officeDocument/2006/math">
                    <m:r>
                      <a:rPr lang="en-IN" i="1">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i="1">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 each, and </a:t>
                </a:r>
                <a14:m>
                  <m:oMath xmlns:m="http://schemas.openxmlformats.org/officeDocument/2006/math">
                    <m:r>
                      <a:rPr lang="en-IN" b="0" i="1" smtClean="0">
                        <a:latin typeface="Cambria Math" panose="02040503050406030204" pitchFamily="18" charset="0"/>
                        <a:cs typeface="Courier New" panose="02070309020205020404" pitchFamily="49" charset="0"/>
                      </a:rPr>
                      <m:t>𝑛</m:t>
                    </m:r>
                    <m:r>
                      <a:rPr lang="en-IN" b="0" i="1" smtClean="0">
                        <a:latin typeface="Cambria Math" panose="02040503050406030204" pitchFamily="18" charset="0"/>
                        <a:cs typeface="Courier New" panose="02070309020205020404" pitchFamily="49" charset="0"/>
                      </a:rPr>
                      <m:t> % </m:t>
                    </m:r>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oMath>
                </a14:m>
                <a:r>
                  <a:rPr lang="en-IN" dirty="0">
                    <a:cs typeface="Courier New" panose="02070309020205020404" pitchFamily="49" charset="0"/>
                  </a:rPr>
                  <a:t> elements in the last group.</a:t>
                </a:r>
              </a:p>
              <a:p>
                <a:pPr marL="457200" indent="-457200">
                  <a:buFont typeface="+mj-lt"/>
                  <a:buAutoNum type="arabicPeriod"/>
                </a:pPr>
                <a:r>
                  <a:rPr lang="en-IN" dirty="0">
                    <a:cs typeface="Courier New" panose="02070309020205020404" pitchFamily="49" charset="0"/>
                  </a:rPr>
                  <a:t>Find median of each group using insertion sort and make an </a:t>
                </a:r>
                <a14:m>
                  <m:oMath xmlns:m="http://schemas.openxmlformats.org/officeDocument/2006/math">
                    <m:f>
                      <m:fPr>
                        <m:ctrlPr>
                          <a:rPr lang="en-IN" i="1" smtClean="0">
                            <a:latin typeface="Cambria Math" panose="02040503050406030204" pitchFamily="18" charset="0"/>
                            <a:cs typeface="Courier New" panose="02070309020205020404" pitchFamily="49" charset="0"/>
                          </a:rPr>
                        </m:ctrlPr>
                      </m:fPr>
                      <m:num>
                        <m:r>
                          <a:rPr lang="en-IN" b="0" i="1" smtClean="0">
                            <a:latin typeface="Cambria Math" panose="02040503050406030204" pitchFamily="18" charset="0"/>
                            <a:cs typeface="Courier New" panose="02070309020205020404" pitchFamily="49" charset="0"/>
                          </a:rPr>
                          <m:t>𝑛</m:t>
                        </m:r>
                      </m:num>
                      <m:den>
                        <m:r>
                          <a:rPr lang="en-IN" b="0" i="1" smtClean="0">
                            <a:latin typeface="Cambria Math" panose="02040503050406030204" pitchFamily="18" charset="0"/>
                            <a:cs typeface="Courier New" panose="02070309020205020404" pitchFamily="49" charset="0"/>
                          </a:rPr>
                          <m:t>𝑑𝑖𝑣𝑖𝑑𝑒</m:t>
                        </m:r>
                        <m:r>
                          <a:rPr lang="en-IN" b="0" i="1" smtClean="0">
                            <a:latin typeface="Cambria Math" panose="02040503050406030204" pitchFamily="18" charset="0"/>
                            <a:cs typeface="Courier New" panose="02070309020205020404" pitchFamily="49" charset="0"/>
                          </a:rPr>
                          <m:t>_</m:t>
                        </m:r>
                        <m:r>
                          <a:rPr lang="en-IN" b="0" i="1" smtClean="0">
                            <a:latin typeface="Cambria Math" panose="02040503050406030204" pitchFamily="18" charset="0"/>
                            <a:cs typeface="Courier New" panose="02070309020205020404" pitchFamily="49" charset="0"/>
                          </a:rPr>
                          <m:t>𝑠𝑖𝑧𝑒</m:t>
                        </m:r>
                      </m:den>
                    </m:f>
                    <m:r>
                      <a:rPr lang="en-IN" b="0" i="1" smtClean="0">
                        <a:latin typeface="Cambria Math" panose="02040503050406030204" pitchFamily="18" charset="0"/>
                        <a:cs typeface="Courier New" panose="02070309020205020404" pitchFamily="49" charset="0"/>
                      </a:rPr>
                      <m:t> </m:t>
                    </m:r>
                  </m:oMath>
                </a14:m>
                <a:r>
                  <a:rPr lang="en-IN" dirty="0">
                    <a:cs typeface="Courier New" panose="02070309020205020404" pitchFamily="49" charset="0"/>
                  </a:rPr>
                  <a:t> size array</a:t>
                </a:r>
              </a:p>
              <a:p>
                <a:pPr marL="457200" indent="-457200">
                  <a:buFont typeface="+mj-lt"/>
                  <a:buAutoNum type="arabicPeriod"/>
                </a:pPr>
                <a:r>
                  <a:rPr lang="en-IN" dirty="0">
                    <a:cs typeface="Courier New" panose="02070309020205020404" pitchFamily="49" charset="0"/>
                  </a:rPr>
                  <a:t>Do steps 1 and 2 till we get a single value.</a:t>
                </a:r>
              </a:p>
            </p:txBody>
          </p:sp>
        </mc:Choice>
        <mc:Fallback>
          <p:sp>
            <p:nvSpPr>
              <p:cNvPr id="3" name="Content Placeholder 2">
                <a:extLst>
                  <a:ext uri="{FF2B5EF4-FFF2-40B4-BE49-F238E27FC236}">
                    <a16:creationId xmlns:a16="http://schemas.microsoft.com/office/drawing/2014/main" id="{05B31696-451C-47F5-B098-7B66985B305E}"/>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l="-2471" r="-1806"/>
                </a:stretch>
              </a:blipFill>
            </p:spPr>
            <p:txBody>
              <a:bodyPr/>
              <a:lstStyle/>
              <a:p>
                <a:r>
                  <a:rPr lang="en-IN">
                    <a:noFill/>
                  </a:rPr>
                  <a:t> </a:t>
                </a:r>
              </a:p>
            </p:txBody>
          </p:sp>
        </mc:Fallback>
      </mc:AlternateContent>
    </p:spTree>
    <p:extLst>
      <p:ext uri="{BB962C8B-B14F-4D97-AF65-F5344CB8AC3E}">
        <p14:creationId xmlns:p14="http://schemas.microsoft.com/office/powerpoint/2010/main" val="4257336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6C009F7-A8A5-41CD-A1C7-9AD73AC5269D}"/>
              </a:ext>
            </a:extLst>
          </p:cNvPr>
          <p:cNvSpPr>
            <a:spLocks noGrp="1"/>
          </p:cNvSpPr>
          <p:nvPr>
            <p:ph type="title"/>
          </p:nvPr>
        </p:nvSpPr>
        <p:spPr>
          <a:xfrm>
            <a:off x="492370" y="516835"/>
            <a:ext cx="3084844" cy="5772840"/>
          </a:xfrm>
        </p:spPr>
        <p:txBody>
          <a:bodyPr anchor="ctr">
            <a:normAutofit/>
          </a:bodyPr>
          <a:lstStyle/>
          <a:p>
            <a:r>
              <a:rPr lang="en-US" sz="3600" b="1">
                <a:solidFill>
                  <a:srgbClr val="FFFFFF"/>
                </a:solidFill>
              </a:rPr>
              <a:t>The complexity of the Median Of Median</a:t>
            </a:r>
            <a:br>
              <a:rPr lang="en-US" sz="3600">
                <a:solidFill>
                  <a:srgbClr val="FFFFFF"/>
                </a:solidFill>
              </a:rPr>
            </a:br>
            <a:endParaRPr lang="en-IN" sz="3600" dirty="0">
              <a:solidFill>
                <a:srgbClr val="FFFFFF"/>
              </a:solidFill>
            </a:endParaRPr>
          </a:p>
        </p:txBody>
      </p:sp>
      <p:sp>
        <p:nvSpPr>
          <p:cNvPr id="17"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18" name="Content Placeholder 2">
                <a:extLst>
                  <a:ext uri="{FF2B5EF4-FFF2-40B4-BE49-F238E27FC236}">
                    <a16:creationId xmlns:a16="http://schemas.microsoft.com/office/drawing/2014/main" id="{1905769D-1965-4F12-A7B0-B48079415455}"/>
                  </a:ext>
                </a:extLst>
              </p:cNvPr>
              <p:cNvGraphicFramePr>
                <a:graphicFrameLocks noGrp="1"/>
              </p:cNvGraphicFramePr>
              <p:nvPr>
                <p:ph idx="1"/>
                <p:extLst>
                  <p:ext uri="{D42A27DB-BD31-4B8C-83A1-F6EECF244321}">
                    <p14:modId xmlns:p14="http://schemas.microsoft.com/office/powerpoint/2010/main" val="308856570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extLst>
      <p:ext uri="{BB962C8B-B14F-4D97-AF65-F5344CB8AC3E}">
        <p14:creationId xmlns:p14="http://schemas.microsoft.com/office/powerpoint/2010/main" val="444546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8</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a:solidFill>
                  <a:schemeClr val="tx1">
                    <a:lumMod val="85000"/>
                    <a:lumOff val="15000"/>
                  </a:schemeClr>
                </a:solidFill>
              </a:rPr>
              <a:t>Take different sizes for each trivial partition (3/5/7 ...) and see how the time taken is changing.</a:t>
            </a:r>
            <a:endParaRPr lang="en-IN" b="1">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64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a:solidFill>
                  <a:srgbClr val="FFFFFF"/>
                </a:solidFill>
              </a:rPr>
              <a:t>Procedure</a:t>
            </a:r>
            <a:endParaRPr lang="en-IN" sz="3600" b="1" dirty="0">
              <a:solidFill>
                <a:srgbClr val="FFFFFF"/>
              </a:solidFill>
            </a:endParaRP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fixed array size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dirty="0"/>
                  <a:t>, but varied the divide size in </a:t>
                </a:r>
                <a14:m>
                  <m:oMath xmlns:m="http://schemas.openxmlformats.org/officeDocument/2006/math">
                    <m:r>
                      <a:rPr lang="en-IN" b="0" i="1" smtClean="0">
                        <a:latin typeface="Cambria Math" panose="02040503050406030204" pitchFamily="18" charset="0"/>
                      </a:rPr>
                      <m:t>{3,5,7,9,…,2003}</m:t>
                    </m:r>
                  </m:oMath>
                </a14:m>
                <a:r>
                  <a:rPr lang="en-IN" b="0" dirty="0"/>
                  <a:t>	</a:t>
                </a:r>
                <a:endParaRPr lang="en-IN" dirty="0"/>
              </a:p>
              <a:p>
                <a:pPr lvl="1">
                  <a:buFont typeface="Arial" panose="020B0604020202020204" pitchFamily="34" charset="0"/>
                  <a:buChar char="•"/>
                </a:pPr>
                <a:r>
                  <a:rPr lang="en-IN" dirty="0"/>
                  <a:t>For each divide size, we computed MoM for 10 different arrays, generated randomly (Uniform) with number in range </a:t>
                </a:r>
                <a14:m>
                  <m:oMath xmlns:m="http://schemas.openxmlformats.org/officeDocument/2006/math">
                    <m:r>
                      <a:rPr lang="en-IN" b="0" i="1" smtClean="0">
                        <a:latin typeface="Cambria Math" panose="02040503050406030204" pitchFamily="18" charset="0"/>
                      </a:rPr>
                      <m:t>(0,100)</m:t>
                    </m:r>
                  </m:oMath>
                </a14:m>
                <a:r>
                  <a:rPr lang="en-IN" dirty="0"/>
                  <a:t>. Recorded Time Taken per Pass, then took their mean.</a:t>
                </a:r>
              </a:p>
              <a:p>
                <a:pPr lvl="1">
                  <a:buFont typeface="Arial" panose="020B0604020202020204" pitchFamily="34" charset="0"/>
                  <a:buChar char="•"/>
                </a:pPr>
                <a:r>
                  <a:rPr lang="en-IN" dirty="0"/>
                  <a:t>We then Plotted the graph of time vs divide size</a:t>
                </a:r>
              </a:p>
            </p:txBody>
          </p:sp>
        </mc:Choice>
        <mc:Fallback>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471"/>
                </a:stretch>
              </a:blipFill>
            </p:spPr>
            <p:txBody>
              <a:bodyPr/>
              <a:lstStyle/>
              <a:p>
                <a:r>
                  <a:rPr lang="en-IN">
                    <a:noFill/>
                  </a:rPr>
                  <a:t> </a:t>
                </a:r>
              </a:p>
            </p:txBody>
          </p:sp>
        </mc:Fallback>
      </mc:AlternateContent>
    </p:spTree>
    <p:extLst>
      <p:ext uri="{BB962C8B-B14F-4D97-AF65-F5344CB8AC3E}">
        <p14:creationId xmlns:p14="http://schemas.microsoft.com/office/powerpoint/2010/main" val="3607268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5" name="Rectangle 73">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6411685" y="634946"/>
            <a:ext cx="5127171" cy="1450757"/>
          </a:xfrm>
        </p:spPr>
        <p:txBody>
          <a:bodyPr>
            <a:normAutofit/>
          </a:bodyPr>
          <a:lstStyle/>
          <a:p>
            <a:r>
              <a:rPr lang="en-IN" b="1"/>
              <a:t>Observation</a:t>
            </a:r>
            <a:endParaRPr lang="en-IN" b="1" dirty="0"/>
          </a:p>
        </p:txBody>
      </p:sp>
      <p:pic>
        <p:nvPicPr>
          <p:cNvPr id="5" name="Content Placeholder 4">
            <a:extLst>
              <a:ext uri="{FF2B5EF4-FFF2-40B4-BE49-F238E27FC236}">
                <a16:creationId xmlns:a16="http://schemas.microsoft.com/office/drawing/2014/main" id="{66ACF5EE-B012-4BDB-A31F-C5EBFB1ECF9F}"/>
              </a:ext>
            </a:extLst>
          </p:cNvPr>
          <p:cNvPicPr>
            <a:picLocks noChangeAspect="1"/>
          </p:cNvPicPr>
          <p:nvPr/>
        </p:nvPicPr>
        <p:blipFill rotWithShape="1">
          <a:blip r:embed="rId2">
            <a:extLst>
              <a:ext uri="{28A0092B-C50C-407E-A947-70E740481C1C}">
                <a14:useLocalDpi xmlns:a14="http://schemas.microsoft.com/office/drawing/2010/main" val="0"/>
              </a:ext>
            </a:extLst>
          </a:blip>
          <a:srcRect t="4594" r="3" b="1086"/>
          <a:stretch/>
        </p:blipFill>
        <p:spPr>
          <a:xfrm>
            <a:off x="643192" y="697915"/>
            <a:ext cx="5451627" cy="5142129"/>
          </a:xfrm>
          <a:prstGeom prst="rect">
            <a:avLst/>
          </a:prstGeom>
        </p:spPr>
      </p:pic>
      <p:cxnSp>
        <p:nvCxnSpPr>
          <p:cNvPr id="176" name="Straight Connector 75">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6411684" y="2198914"/>
            <a:ext cx="5127172" cy="3670180"/>
          </a:xfrm>
        </p:spPr>
        <p:txBody>
          <a:bodyPr>
            <a:normAutofit/>
          </a:bodyPr>
          <a:lstStyle/>
          <a:p>
            <a:pPr lvl="1"/>
            <a:r>
              <a:rPr lang="en-IN" dirty="0"/>
              <a:t>From the graph we can infer that time complexity is Linear with Divide Size</a:t>
            </a:r>
            <a:endParaRPr lang="en-US" dirty="0"/>
          </a:p>
        </p:txBody>
      </p:sp>
      <p:sp>
        <p:nvSpPr>
          <p:cNvPr id="177" name="Rectangle 77">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Rectangle 79">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0941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9</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dirty="0">
                <a:solidFill>
                  <a:schemeClr val="tx1">
                    <a:lumMod val="85000"/>
                    <a:lumOff val="15000"/>
                  </a:schemeClr>
                </a:solidFill>
              </a:rPr>
              <a:t>Perform experiments by rearranging the elements of the datasets (both UD and ND) and comment on the partition or split obtained using the pivotal element chosen as MoM.</a:t>
            </a:r>
            <a:endParaRPr lang="en-IN" b="1" dirty="0">
              <a:solidFill>
                <a:schemeClr val="tx1">
                  <a:lumMod val="85000"/>
                  <a:lumOff val="15000"/>
                </a:schemeClr>
              </a:solidFill>
            </a:endParaRPr>
          </a:p>
        </p:txBody>
      </p:sp>
      <p:cxnSp>
        <p:nvCxnSpPr>
          <p:cNvPr id="19" name="Straight Connector 18">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511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a:solidFill>
                  <a:srgbClr val="FFFFFF"/>
                </a:solidFill>
              </a:rPr>
              <a:t>Procedure</a:t>
            </a:r>
            <a:endParaRPr lang="en-IN" sz="3600" b="1" dirty="0">
              <a:solidFill>
                <a:srgbClr val="FFFFFF"/>
              </a:solidFill>
            </a:endParaRPr>
          </a:p>
        </p:txBody>
      </p:sp>
      <p:sp>
        <p:nvSpPr>
          <p:cNvPr id="45" name="Rectangle 4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Median of Median for divide size 5, but varied the size of array from 100 to </a:t>
                </a:r>
                <a14:m>
                  <m:oMath xmlns:m="http://schemas.openxmlformats.org/officeDocument/2006/math">
                    <m:sSup>
                      <m:sSupPr>
                        <m:ctrlPr>
                          <a:rPr lang="en-IN"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5</m:t>
                        </m:r>
                      </m:sup>
                    </m:sSup>
                  </m:oMath>
                </a14:m>
                <a:r>
                  <a:rPr lang="en-IN" b="0" dirty="0"/>
                  <a:t>, with increments of 100	</a:t>
                </a:r>
                <a:endParaRPr lang="en-IN" dirty="0"/>
              </a:p>
              <a:p>
                <a:pPr lvl="1">
                  <a:buFont typeface="Arial" panose="020B0604020202020204" pitchFamily="34" charset="0"/>
                  <a:buChar char="•"/>
                </a:pPr>
                <a:r>
                  <a:rPr lang="en-IN" dirty="0"/>
                  <a:t>For each array size, we computed MoM for 10 different arrays, chosen randomly form the datasets generated at question 1. used Partition() with MoM as pivot element, and recorded the output position, then took their mean.</a:t>
                </a:r>
              </a:p>
              <a:p>
                <a:pPr lvl="1">
                  <a:buFont typeface="Arial" panose="020B0604020202020204" pitchFamily="34" charset="0"/>
                  <a:buChar char="•"/>
                </a:pPr>
                <a:r>
                  <a:rPr lang="en-IN" dirty="0"/>
                  <a:t>We then Plotted the graph of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vs </a:t>
                </a:r>
                <a14:m>
                  <m:oMath xmlns:m="http://schemas.openxmlformats.org/officeDocument/2006/math">
                    <m:r>
                      <a:rPr lang="en-IN" b="0" i="1" dirty="0" smtClean="0">
                        <a:latin typeface="Cambria Math" panose="02040503050406030204" pitchFamily="18" charset="0"/>
                      </a:rPr>
                      <m:t>𝑎𝑟𝑟</m:t>
                    </m:r>
                    <m:r>
                      <a:rPr lang="en-IN" b="0" i="1" dirty="0" smtClean="0">
                        <a:latin typeface="Cambria Math" panose="02040503050406030204" pitchFamily="18" charset="0"/>
                      </a:rPr>
                      <m:t>_</m:t>
                    </m:r>
                    <m:r>
                      <a:rPr lang="en-IN" b="0" i="1" dirty="0" smtClean="0">
                        <a:latin typeface="Cambria Math" panose="02040503050406030204" pitchFamily="18" charset="0"/>
                      </a:rPr>
                      <m:t>𝑠𝑖𝑧𝑒</m:t>
                    </m:r>
                  </m:oMath>
                </a14:m>
                <a:r>
                  <a:rPr lang="en-IN" dirty="0"/>
                  <a:t> for both datasets.</a:t>
                </a:r>
              </a:p>
            </p:txBody>
          </p:sp>
        </mc:Choice>
        <mc:Fallback>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2186"/>
                </a:stretch>
              </a:blipFill>
            </p:spPr>
            <p:txBody>
              <a:bodyPr/>
              <a:lstStyle/>
              <a:p>
                <a:r>
                  <a:rPr lang="en-IN">
                    <a:noFill/>
                  </a:rPr>
                  <a:t> </a:t>
                </a:r>
              </a:p>
            </p:txBody>
          </p:sp>
        </mc:Fallback>
      </mc:AlternateContent>
    </p:spTree>
    <p:extLst>
      <p:ext uri="{BB962C8B-B14F-4D97-AF65-F5344CB8AC3E}">
        <p14:creationId xmlns:p14="http://schemas.microsoft.com/office/powerpoint/2010/main" val="1056909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5" name="Rectangle 11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820E1-E514-4B58-98AB-89F302D91E31}"/>
              </a:ext>
            </a:extLst>
          </p:cNvPr>
          <p:cNvSpPr>
            <a:spLocks noGrp="1"/>
          </p:cNvSpPr>
          <p:nvPr>
            <p:ph type="title"/>
          </p:nvPr>
        </p:nvSpPr>
        <p:spPr>
          <a:xfrm>
            <a:off x="7859485" y="634946"/>
            <a:ext cx="3690257" cy="1450757"/>
          </a:xfrm>
        </p:spPr>
        <p:txBody>
          <a:bodyPr>
            <a:normAutofit/>
          </a:bodyPr>
          <a:lstStyle/>
          <a:p>
            <a:r>
              <a:rPr lang="en-IN" b="1" dirty="0"/>
              <a:t>Observation</a:t>
            </a:r>
          </a:p>
        </p:txBody>
      </p:sp>
      <p:pic>
        <p:nvPicPr>
          <p:cNvPr id="5" name="Content Placeholder 4" descr="Chart, scatter chart&#10;&#10;Description automatically generated">
            <a:extLst>
              <a:ext uri="{FF2B5EF4-FFF2-40B4-BE49-F238E27FC236}">
                <a16:creationId xmlns:a16="http://schemas.microsoft.com/office/drawing/2014/main" id="{66ACF5EE-B012-4BDB-A31F-C5EBFB1ECF9F}"/>
              </a:ext>
            </a:extLst>
          </p:cNvPr>
          <p:cNvPicPr>
            <a:picLocks noChangeAspect="1"/>
          </p:cNvPicPr>
          <p:nvPr/>
        </p:nvPicPr>
        <p:blipFill>
          <a:blip r:embed="rId2">
            <a:extLst>
              <a:ext uri="{28A0092B-C50C-407E-A947-70E740481C1C}">
                <a14:useLocalDpi xmlns:a14="http://schemas.microsoft.com/office/drawing/2010/main" val="0"/>
              </a:ext>
            </a:extLst>
          </a:blip>
          <a:srcRect l="7592" r="7592"/>
          <a:stretch/>
        </p:blipFill>
        <p:spPr>
          <a:xfrm>
            <a:off x="1271733" y="640081"/>
            <a:ext cx="5634332" cy="5314406"/>
          </a:xfrm>
          <a:prstGeom prst="rect">
            <a:avLst/>
          </a:prstGeom>
        </p:spPr>
      </p:pic>
      <p:cxnSp>
        <p:nvCxnSpPr>
          <p:cNvPr id="186" name="Straight Connector 12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FB3ADEF1-B48E-4597-8478-E89F81BA647C}"/>
                  </a:ext>
                </a:extLst>
              </p:cNvPr>
              <p:cNvSpPr>
                <a:spLocks noGrp="1"/>
              </p:cNvSpPr>
              <p:nvPr>
                <p:ph idx="1"/>
              </p:nvPr>
            </p:nvSpPr>
            <p:spPr>
              <a:xfrm>
                <a:off x="7859485" y="2198914"/>
                <a:ext cx="3690257" cy="3670180"/>
              </a:xfrm>
            </p:spPr>
            <p:txBody>
              <a:bodyPr>
                <a:normAutofit/>
              </a:bodyPr>
              <a:lstStyle/>
              <a:p>
                <a:pPr lvl="1">
                  <a:lnSpc>
                    <a:spcPct val="150000"/>
                  </a:lnSpc>
                </a:pPr>
                <a:r>
                  <a:rPr lang="en-IN" dirty="0"/>
                  <a:t>As we can see the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𝑝𝑎𝑟𝑡𝑖𝑡𝑖𝑜𝑛</m:t>
                        </m:r>
                      </m:num>
                      <m:den>
                        <m:r>
                          <a:rPr lang="en-IN" b="0" i="1" smtClean="0">
                            <a:latin typeface="Cambria Math" panose="02040503050406030204" pitchFamily="18" charset="0"/>
                          </a:rPr>
                          <m:t>𝑎𝑟𝑟</m:t>
                        </m:r>
                        <m:r>
                          <a:rPr lang="en-IN" b="0" i="1" smtClean="0">
                            <a:latin typeface="Cambria Math" panose="02040503050406030204" pitchFamily="18" charset="0"/>
                          </a:rPr>
                          <m:t>_</m:t>
                        </m:r>
                        <m:r>
                          <a:rPr lang="en-IN" b="0" i="1" smtClean="0">
                            <a:latin typeface="Cambria Math" panose="02040503050406030204" pitchFamily="18" charset="0"/>
                          </a:rPr>
                          <m:t>𝑠𝑖𝑧𝑒</m:t>
                        </m:r>
                      </m:den>
                    </m:f>
                  </m:oMath>
                </a14:m>
                <a:r>
                  <a:rPr lang="en-IN" dirty="0"/>
                  <a:t> varies in range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0.36,0.5</m:t>
                        </m:r>
                      </m:e>
                    </m:d>
                  </m:oMath>
                </a14:m>
                <a:r>
                  <a:rPr lang="en-US" dirty="0"/>
                  <a:t> with majority of cases around 0.5.</a:t>
                </a:r>
              </a:p>
              <a:p>
                <a:pPr lvl="1"/>
                <a:r>
                  <a:rPr lang="en-US" dirty="0"/>
                  <a:t>This shows that what MoM finds is very close to actual median, and hence MoM can mostly guarantee a good pivot of Quicksort Algorithm. </a:t>
                </a:r>
              </a:p>
            </p:txBody>
          </p:sp>
        </mc:Choice>
        <mc:Fallback>
          <p:sp>
            <p:nvSpPr>
              <p:cNvPr id="9" name="Content Placeholder 8">
                <a:extLst>
                  <a:ext uri="{FF2B5EF4-FFF2-40B4-BE49-F238E27FC236}">
                    <a16:creationId xmlns:a16="http://schemas.microsoft.com/office/drawing/2014/main" id="{FB3ADEF1-B48E-4597-8478-E89F81BA647C}"/>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r="-2970"/>
                </a:stretch>
              </a:blipFill>
            </p:spPr>
            <p:txBody>
              <a:bodyPr/>
              <a:lstStyle/>
              <a:p>
                <a:r>
                  <a:rPr lang="en-IN">
                    <a:noFill/>
                  </a:rPr>
                  <a:t> </a:t>
                </a:r>
              </a:p>
            </p:txBody>
          </p:sp>
        </mc:Fallback>
      </mc:AlternateContent>
      <p:sp>
        <p:nvSpPr>
          <p:cNvPr id="187" name="Rectangle 12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Rectangle 12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2432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A0B7C-C026-4CB0-B4D1-9C846D6FF2A5}"/>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a:solidFill>
                  <a:schemeClr val="tx1">
                    <a:lumMod val="85000"/>
                    <a:lumOff val="15000"/>
                  </a:schemeClr>
                </a:solidFill>
              </a:rPr>
              <a:t>The End</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857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771C469-CC3F-46C4-9154-993AD58B88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1075625"/>
            <a:ext cx="6275667" cy="4706750"/>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9AE7E40-FDFA-4D38-A02B-B969CB6ADF17}"/>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a:solidFill>
                  <a:srgbClr val="FFFFFF"/>
                </a:solidFill>
              </a:rPr>
              <a:t>Randomized Quicksort Algorithm</a:t>
            </a: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76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BBFB0A8-2EE3-46BB-8715-769F12BC2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3999" y="837429"/>
            <a:ext cx="6275667" cy="5183141"/>
          </a:xfrm>
          <a:prstGeom prst="rect">
            <a:avLst/>
          </a:prstGeom>
        </p:spPr>
      </p:pic>
      <p:sp>
        <p:nvSpPr>
          <p:cNvPr id="18" name="Rectangle 17">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A1F2246-CB07-4279-AFBE-21A55CF436E0}"/>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b="1" dirty="0">
                <a:solidFill>
                  <a:srgbClr val="FFFFFF"/>
                </a:solidFill>
              </a:rPr>
              <a:t>Working of Randomized Quicksort</a:t>
            </a:r>
            <a:endParaRPr lang="en-US" sz="4400" dirty="0">
              <a:solidFill>
                <a:srgbClr val="FFFFFF"/>
              </a:solidFill>
            </a:endParaRPr>
          </a:p>
        </p:txBody>
      </p:sp>
      <p:sp>
        <p:nvSpPr>
          <p:cNvPr id="20" name="Rectangle 19">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817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5" name="Rectangle 19">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41AB679-0B0C-488A-ADF3-9822F64E68AF}"/>
              </a:ext>
            </a:extLst>
          </p:cNvPr>
          <p:cNvSpPr>
            <a:spLocks noGrp="1"/>
          </p:cNvSpPr>
          <p:nvPr>
            <p:ph type="title"/>
          </p:nvPr>
        </p:nvSpPr>
        <p:spPr>
          <a:xfrm>
            <a:off x="492370" y="516835"/>
            <a:ext cx="3084844" cy="2103875"/>
          </a:xfrm>
        </p:spPr>
        <p:txBody>
          <a:bodyPr>
            <a:normAutofit/>
          </a:bodyPr>
          <a:lstStyle/>
          <a:p>
            <a:r>
              <a:rPr lang="en-IN" sz="3600" b="1">
                <a:solidFill>
                  <a:srgbClr val="FFFFFF"/>
                </a:solidFill>
              </a:rPr>
              <a:t>Time Complexity of RQ..</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13B4ED-85B2-4975-8C6F-A4A314F6C09F}"/>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Randomized quicksort has expected time complexity as </a:t>
                </a:r>
                <a14:m>
                  <m:oMath xmlns:m="http://schemas.openxmlformats.org/officeDocument/2006/math">
                    <m:r>
                      <a:rPr lang="en-IN" sz="1500" b="0" i="1">
                        <a:solidFill>
                          <a:srgbClr val="FFFFFF"/>
                        </a:solidFill>
                        <a:latin typeface="Cambria Math" panose="02040503050406030204" pitchFamily="18" charset="0"/>
                      </a:rPr>
                      <m:t>𝑂</m:t>
                    </m:r>
                    <m:r>
                      <a:rPr lang="en-IN" sz="1500" b="0" i="1">
                        <a:solidFill>
                          <a:srgbClr val="FFFFFF"/>
                        </a:solidFill>
                        <a:latin typeface="Cambria Math" panose="02040503050406030204" pitchFamily="18" charset="0"/>
                      </a:rPr>
                      <m:t>(</m:t>
                    </m:r>
                    <m:r>
                      <a:rPr lang="en-IN" sz="1500" b="0" i="1">
                        <a:solidFill>
                          <a:srgbClr val="FFFFFF"/>
                        </a:solidFill>
                        <a:latin typeface="Cambria Math" panose="02040503050406030204" pitchFamily="18" charset="0"/>
                      </a:rPr>
                      <m:t>𝑛𝑙𝑔𝑛</m:t>
                    </m:r>
                    <m:r>
                      <a:rPr lang="en-IN" sz="1500" b="0" i="1">
                        <a:solidFill>
                          <a:srgbClr val="FFFFFF"/>
                        </a:solidFill>
                        <a:latin typeface="Cambria Math" panose="02040503050406030204" pitchFamily="18" charset="0"/>
                      </a:rPr>
                      <m:t>)</m:t>
                    </m:r>
                  </m:oMath>
                </a14:m>
                <a:r>
                  <a:rPr lang="en-US" sz="1500" dirty="0">
                    <a:solidFill>
                      <a:srgbClr val="FFFFFF"/>
                    </a:solidFill>
                  </a:rPr>
                  <a:t>,but worst-case time complexity remains same. In worst case the randomized function can pick the index of corner element every time.</a:t>
                </a:r>
                <a:endParaRPr lang="en-IN" sz="1500" dirty="0">
                  <a:solidFill>
                    <a:srgbClr val="FFFFFF"/>
                  </a:solidFill>
                </a:endParaRPr>
              </a:p>
            </p:txBody>
          </p:sp>
        </mc:Choice>
        <mc:Fallback xmlns="">
          <p:sp>
            <p:nvSpPr>
              <p:cNvPr id="3" name="Content Placeholder 2">
                <a:extLst>
                  <a:ext uri="{FF2B5EF4-FFF2-40B4-BE49-F238E27FC236}">
                    <a16:creationId xmlns:a16="http://schemas.microsoft.com/office/drawing/2014/main" id="{6113B4ED-85B2-4975-8C6F-A4A314F6C09F}"/>
                  </a:ext>
                </a:extLst>
              </p:cNvPr>
              <p:cNvSpPr>
                <a:spLocks noGrp="1" noRot="1" noChangeAspect="1" noMove="1" noResize="1" noEditPoints="1" noAdjustHandles="1" noChangeArrowheads="1" noChangeShapeType="1" noTextEdit="1"/>
              </p:cNvSpPr>
              <p:nvPr>
                <p:ph idx="1"/>
              </p:nvPr>
            </p:nvSpPr>
            <p:spPr>
              <a:xfrm>
                <a:off x="492371" y="2653800"/>
                <a:ext cx="3084844" cy="3335519"/>
              </a:xfrm>
              <a:blipFill>
                <a:blip r:embed="rId2"/>
                <a:stretch>
                  <a:fillRect l="-791" t="-914"/>
                </a:stretch>
              </a:blipFill>
            </p:spPr>
            <p:txBody>
              <a:bodyPr/>
              <a:lstStyle/>
              <a:p>
                <a:r>
                  <a:rPr lang="en-IN">
                    <a:noFill/>
                  </a:rPr>
                  <a:t> </a:t>
                </a:r>
              </a:p>
            </p:txBody>
          </p:sp>
        </mc:Fallback>
      </mc:AlternateContent>
      <p:pic>
        <p:nvPicPr>
          <p:cNvPr id="26" name="Picture 13" descr="Analogue clock">
            <a:extLst>
              <a:ext uri="{FF2B5EF4-FFF2-40B4-BE49-F238E27FC236}">
                <a16:creationId xmlns:a16="http://schemas.microsoft.com/office/drawing/2014/main" id="{A91F90C8-7CF8-4115-B32E-899F6DA1DF09}"/>
              </a:ext>
            </a:extLst>
          </p:cNvPr>
          <p:cNvPicPr>
            <a:picLocks noChangeAspect="1"/>
          </p:cNvPicPr>
          <p:nvPr/>
        </p:nvPicPr>
        <p:blipFill rotWithShape="1">
          <a:blip r:embed="rId3"/>
          <a:srcRect l="21052" r="-1" b="-1"/>
          <a:stretch/>
        </p:blipFill>
        <p:spPr>
          <a:xfrm>
            <a:off x="4075043" y="10"/>
            <a:ext cx="8111272" cy="6857990"/>
          </a:xfrm>
          <a:prstGeom prst="rect">
            <a:avLst/>
          </a:prstGeom>
        </p:spPr>
      </p:pic>
      <p:sp>
        <p:nvSpPr>
          <p:cNvPr id="27" name="Rectangle 21">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342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We did Randomized Quicksort for different array size, which starts from 2 and increments in powers of 2 till our system gives Error due to Huge Size</a:t>
                </a:r>
              </a:p>
              <a:p>
                <a:pPr lvl="2">
                  <a:buFont typeface="Arial" panose="020B0604020202020204" pitchFamily="34" charset="0"/>
                  <a:buChar char="•"/>
                </a:pPr>
                <a:r>
                  <a:rPr lang="en-IN" dirty="0"/>
                  <a:t>We were able to record observation from array size </a:t>
                </a:r>
                <a14:m>
                  <m:oMath xmlns:m="http://schemas.openxmlformats.org/officeDocument/2006/math">
                    <m:r>
                      <a:rPr lang="en-IN" b="0" i="1" smtClean="0">
                        <a:latin typeface="Cambria Math" panose="02040503050406030204" pitchFamily="18" charset="0"/>
                      </a:rPr>
                      <m:t>2</m:t>
                    </m:r>
                  </m:oMath>
                </a14:m>
                <a:r>
                  <a:rPr lang="en-IN" dirty="0"/>
                  <a:t> to array size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20</m:t>
                        </m:r>
                      </m:sup>
                    </m:sSup>
                  </m:oMath>
                </a14:m>
                <a:r>
                  <a:rPr lang="en-IN" b="0" dirty="0"/>
                  <a:t>	</a:t>
                </a:r>
                <a:endParaRPr lang="en-IN" dirty="0"/>
              </a:p>
              <a:p>
                <a:pPr lvl="1">
                  <a:buFont typeface="Arial" panose="020B0604020202020204" pitchFamily="34" charset="0"/>
                  <a:buChar char="•"/>
                </a:pPr>
                <a:r>
                  <a:rPr lang="en-IN" dirty="0"/>
                  <a:t>For each array size </a:t>
                </a:r>
                <a14:m>
                  <m:oMath xmlns:m="http://schemas.openxmlformats.org/officeDocument/2006/math">
                    <m:r>
                      <a:rPr lang="en-IN" b="0" i="1" smtClean="0">
                        <a:latin typeface="Cambria Math" panose="02040503050406030204" pitchFamily="18" charset="0"/>
                      </a:rPr>
                      <m:t>𝑛</m:t>
                    </m:r>
                  </m:oMath>
                </a14:m>
                <a:r>
                  <a:rPr lang="en-IN" dirty="0"/>
                  <a:t>, we sorted 50 different arrays of size </a:t>
                </a:r>
                <a14:m>
                  <m:oMath xmlns:m="http://schemas.openxmlformats.org/officeDocument/2006/math">
                    <m:r>
                      <a:rPr lang="en-IN" i="1">
                        <a:latin typeface="Cambria Math" panose="02040503050406030204" pitchFamily="18" charset="0"/>
                      </a:rPr>
                      <m:t>𝑛</m:t>
                    </m:r>
                  </m:oMath>
                </a14:m>
                <a:r>
                  <a:rPr lang="en-IN" dirty="0"/>
                  <a:t>, taken from the datasets made in Question 1. Recorded the number of comparison and Time Taken per sort, then took their mean.</a:t>
                </a:r>
              </a:p>
              <a:p>
                <a:pPr lvl="1">
                  <a:buFont typeface="Arial" panose="020B0604020202020204" pitchFamily="34" charset="0"/>
                  <a:buChar char="•"/>
                </a:pPr>
                <a:r>
                  <a:rPr lang="en-IN" dirty="0"/>
                  <a:t>We then Plotted the following graphs for both datasets</a:t>
                </a:r>
              </a:p>
              <a:p>
                <a:pPr lvl="2"/>
                <a14:m>
                  <m:oMath xmlns:m="http://schemas.openxmlformats.org/officeDocument/2006/math">
                    <m:r>
                      <a:rPr lang="en-IN" b="0" i="1" smtClean="0">
                        <a:latin typeface="Cambria Math" panose="02040503050406030204" pitchFamily="18" charset="0"/>
                      </a:rPr>
                      <m:t>𝑐𝑜𝑚𝑝𝑎𝑟𝑖𝑠𝑖𝑜𝑛</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𝑐𝑜𝑚𝑝</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b="0" i="1" smtClean="0">
                        <a:latin typeface="Cambria Math" panose="02040503050406030204" pitchFamily="18" charset="0"/>
                      </a:rPr>
                      <m:t>𝑛</m:t>
                    </m:r>
                  </m:oMath>
                </a14:m>
                <a:endParaRPr lang="en-IN" dirty="0"/>
              </a:p>
              <a:p>
                <a:pPr lvl="2">
                  <a:buFont typeface="Arial" panose="020B0604020202020204" pitchFamily="34" charset="0"/>
                  <a:buChar char="•"/>
                </a:pPr>
                <a14:m>
                  <m:oMath xmlns:m="http://schemas.openxmlformats.org/officeDocument/2006/math">
                    <m:r>
                      <a:rPr lang="en-IN" b="0" i="1" smtClean="0">
                        <a:latin typeface="Cambria Math" panose="02040503050406030204" pitchFamily="18" charset="0"/>
                      </a:rPr>
                      <m:t>𝑡𝑖𝑚𝑒</m:t>
                    </m:r>
                    <m:r>
                      <a:rPr lang="en-IN" b="0" i="1" smtClean="0">
                        <a:latin typeface="Cambria Math" panose="02040503050406030204" pitchFamily="18" charset="0"/>
                      </a:rPr>
                      <m:t> </m:t>
                    </m:r>
                    <m:r>
                      <a:rPr lang="en-IN" b="0" i="1" smtClean="0">
                        <a:latin typeface="Cambria Math" panose="02040503050406030204" pitchFamily="18" charset="0"/>
                      </a:rPr>
                      <m:t>𝑟𝑎𝑡𝑖𝑜</m:t>
                    </m:r>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𝑎𝑣𝑔</m:t>
                        </m:r>
                        <m:r>
                          <a:rPr lang="en-IN" b="0" i="1" smtClean="0">
                            <a:latin typeface="Cambria Math" panose="02040503050406030204" pitchFamily="18" charset="0"/>
                          </a:rPr>
                          <m:t>_</m:t>
                        </m:r>
                        <m:r>
                          <a:rPr lang="en-IN" b="0" i="1" smtClean="0">
                            <a:latin typeface="Cambria Math" panose="02040503050406030204" pitchFamily="18" charset="0"/>
                          </a:rPr>
                          <m:t>𝑡𝑖𝑚𝑒</m:t>
                        </m:r>
                        <m:r>
                          <a:rPr lang="en-IN" b="0" i="1" smtClean="0">
                            <a:latin typeface="Cambria Math" panose="02040503050406030204" pitchFamily="18" charset="0"/>
                          </a:rPr>
                          <m:t>_</m:t>
                        </m:r>
                        <m:r>
                          <a:rPr lang="en-IN" b="0" i="1" smtClean="0">
                            <a:latin typeface="Cambria Math" panose="02040503050406030204" pitchFamily="18" charset="0"/>
                          </a:rPr>
                          <m:t>𝑡𝑎𝑘𝑒𝑛</m:t>
                        </m:r>
                      </m:num>
                      <m:den>
                        <m:r>
                          <a:rPr lang="en-IN" b="0" i="1" smtClean="0">
                            <a:latin typeface="Cambria Math" panose="02040503050406030204" pitchFamily="18" charset="0"/>
                          </a:rPr>
                          <m:t>𝑛𝑙𝑔𝑛</m:t>
                        </m:r>
                      </m:den>
                    </m:f>
                  </m:oMath>
                </a14:m>
                <a:r>
                  <a:rPr lang="en-IN" dirty="0"/>
                  <a:t> vs </a:t>
                </a:r>
                <a14:m>
                  <m:oMath xmlns:m="http://schemas.openxmlformats.org/officeDocument/2006/math">
                    <m:r>
                      <a:rPr lang="en-IN" i="1">
                        <a:latin typeface="Cambria Math" panose="02040503050406030204" pitchFamily="18" charset="0"/>
                      </a:rPr>
                      <m:t>𝑛</m:t>
                    </m:r>
                  </m:oMath>
                </a14:m>
                <a:endParaRPr lang="en-IN" dirty="0"/>
              </a:p>
              <a:p>
                <a:pPr lvl="1">
                  <a:buFont typeface="Arial" panose="020B0604020202020204" pitchFamily="34" charset="0"/>
                  <a:buChar char="•"/>
                </a:pPr>
                <a:r>
                  <a:rPr lang="en-IN" dirty="0"/>
                  <a:t>We also plotted the usual Quick Sort Observations for comparisons too.</a:t>
                </a:r>
              </a:p>
              <a:p>
                <a:pPr lvl="1">
                  <a:buFont typeface="Arial" panose="020B0604020202020204" pitchFamily="34" charset="0"/>
                  <a:buChar char="•"/>
                </a:pPr>
                <a:endParaRPr lang="en-IN" dirty="0"/>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331"/>
                </a:stretch>
              </a:blipFill>
            </p:spPr>
            <p:txBody>
              <a:bodyPr/>
              <a:lstStyle/>
              <a:p>
                <a:r>
                  <a:rPr lang="en-IN">
                    <a:noFill/>
                  </a:rPr>
                  <a:t> </a:t>
                </a:r>
              </a:p>
            </p:txBody>
          </p:sp>
        </mc:Fallback>
      </mc:AlternateContent>
    </p:spTree>
    <p:extLst>
      <p:ext uri="{BB962C8B-B14F-4D97-AF65-F5344CB8AC3E}">
        <p14:creationId xmlns:p14="http://schemas.microsoft.com/office/powerpoint/2010/main" val="2623307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81D72-EC99-4091-AA2C-660CCFAC39B6}"/>
              </a:ext>
            </a:extLst>
          </p:cNvPr>
          <p:cNvSpPr>
            <a:spLocks noGrp="1"/>
          </p:cNvSpPr>
          <p:nvPr>
            <p:ph type="title"/>
          </p:nvPr>
        </p:nvSpPr>
        <p:spPr>
          <a:xfrm>
            <a:off x="7859485" y="634946"/>
            <a:ext cx="3690257" cy="1450757"/>
          </a:xfrm>
        </p:spPr>
        <p:txBody>
          <a:bodyPr>
            <a:normAutofit/>
          </a:bodyPr>
          <a:lstStyle/>
          <a:p>
            <a:r>
              <a:rPr lang="en-IN" b="1"/>
              <a:t>Observation</a:t>
            </a:r>
          </a:p>
        </p:txBody>
      </p:sp>
      <p:pic>
        <p:nvPicPr>
          <p:cNvPr id="5" name="Content Placeholder 4" descr="Chart, line chart&#10;&#10;Description automatically generated">
            <a:extLst>
              <a:ext uri="{FF2B5EF4-FFF2-40B4-BE49-F238E27FC236}">
                <a16:creationId xmlns:a16="http://schemas.microsoft.com/office/drawing/2014/main" id="{99059347-F5D1-41F7-B30A-23EE2BA4D650}"/>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33999" y="878854"/>
            <a:ext cx="6909801" cy="4836860"/>
          </a:xfrm>
          <a:prstGeom prst="rect">
            <a:avLst/>
          </a:prstGeom>
        </p:spPr>
      </p:pic>
      <p:cxnSp>
        <p:nvCxnSpPr>
          <p:cNvPr id="56" name="Straight Connector 55">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ontent Placeholder 8">
                <a:extLst>
                  <a:ext uri="{FF2B5EF4-FFF2-40B4-BE49-F238E27FC236}">
                    <a16:creationId xmlns:a16="http://schemas.microsoft.com/office/drawing/2014/main" id="{B0DBBD15-5CB7-4758-94C6-9FCA6E3AA552}"/>
                  </a:ext>
                </a:extLst>
              </p:cNvPr>
              <p:cNvSpPr>
                <a:spLocks noGrp="1"/>
              </p:cNvSpPr>
              <p:nvPr>
                <p:ph idx="1"/>
              </p:nvPr>
            </p:nvSpPr>
            <p:spPr>
              <a:xfrm>
                <a:off x="7859485" y="2198914"/>
                <a:ext cx="3690257" cy="3670180"/>
              </a:xfrm>
            </p:spPr>
            <p:txBody>
              <a:bodyPr>
                <a:normAutofit/>
              </a:bodyPr>
              <a:lstStyle/>
              <a:p>
                <a:r>
                  <a:rPr lang="en-US"/>
                  <a:t>Following Inference can be made by the Observed Graph:	</a:t>
                </a:r>
              </a:p>
              <a:p>
                <a:pPr lvl="1"/>
                <a:r>
                  <a:rPr lang="en-US"/>
                  <a:t>As we did 50 sorts per n, and took its mean, the time complexity comes out to be same as Non-Random Quick Sort, i.e., </a:t>
                </a:r>
                <a14:m>
                  <m:oMath xmlns:m="http://schemas.openxmlformats.org/officeDocument/2006/math">
                    <m:r>
                      <a:rPr lang="en-IN" b="0" i="1">
                        <a:latin typeface="Cambria Math" panose="02040503050406030204" pitchFamily="18" charset="0"/>
                      </a:rPr>
                      <m:t>𝑂</m:t>
                    </m:r>
                    <m:r>
                      <a:rPr lang="en-IN" b="0" i="1">
                        <a:latin typeface="Cambria Math" panose="02040503050406030204" pitchFamily="18" charset="0"/>
                      </a:rPr>
                      <m:t>(</m:t>
                    </m:r>
                    <m:r>
                      <a:rPr lang="en-IN" b="0" i="1">
                        <a:latin typeface="Cambria Math" panose="02040503050406030204" pitchFamily="18" charset="0"/>
                      </a:rPr>
                      <m:t>𝑛𝑙𝑔𝑛</m:t>
                    </m:r>
                    <m:r>
                      <a:rPr lang="en-IN" b="0" i="1">
                        <a:latin typeface="Cambria Math" panose="02040503050406030204" pitchFamily="18" charset="0"/>
                      </a:rPr>
                      <m:t>)</m:t>
                    </m:r>
                  </m:oMath>
                </a14:m>
                <a:endParaRPr lang="en-US"/>
              </a:p>
              <a:p>
                <a:pPr lvl="1">
                  <a:buFont typeface="Arial" panose="020B0604020202020204" pitchFamily="34" charset="0"/>
                  <a:buChar char="•"/>
                </a:pPr>
                <a:r>
                  <a:rPr lang="en-US"/>
                  <a:t>As array size keep increasing, we see similar observation, i.e., the comparison ratio and time ratio converges.</a:t>
                </a:r>
              </a:p>
              <a:p>
                <a:pPr lvl="2">
                  <a:buFont typeface="Arial" panose="020B0604020202020204" pitchFamily="34" charset="0"/>
                  <a:buChar char="•"/>
                </a:pPr>
                <a:r>
                  <a:rPr lang="en-US"/>
                  <a:t>The Divergence of Time ratio for Big array size might be linked to low system RAM. which asks for more Secondary Memory Calls</a:t>
                </a:r>
              </a:p>
            </p:txBody>
          </p:sp>
        </mc:Choice>
        <mc:Fallback xmlns="">
          <p:sp>
            <p:nvSpPr>
              <p:cNvPr id="10" name="Content Placeholder 8">
                <a:extLst>
                  <a:ext uri="{FF2B5EF4-FFF2-40B4-BE49-F238E27FC236}">
                    <a16:creationId xmlns:a16="http://schemas.microsoft.com/office/drawing/2014/main" id="{B0DBBD15-5CB7-4758-94C6-9FCA6E3AA552}"/>
                  </a:ext>
                </a:extLst>
              </p:cNvPr>
              <p:cNvSpPr>
                <a:spLocks noGrp="1" noRot="1" noChangeAspect="1" noMove="1" noResize="1" noEditPoints="1" noAdjustHandles="1" noChangeArrowheads="1" noChangeShapeType="1" noTextEdit="1"/>
              </p:cNvSpPr>
              <p:nvPr>
                <p:ph idx="1"/>
              </p:nvPr>
            </p:nvSpPr>
            <p:spPr>
              <a:xfrm>
                <a:off x="7859485" y="2198914"/>
                <a:ext cx="3690257" cy="3670180"/>
              </a:xfrm>
              <a:blipFill>
                <a:blip r:embed="rId3"/>
                <a:stretch>
                  <a:fillRect l="-1650" t="-1827" r="-1155"/>
                </a:stretch>
              </a:blipFill>
            </p:spPr>
            <p:txBody>
              <a:bodyPr/>
              <a:lstStyle/>
              <a:p>
                <a:r>
                  <a:rPr lang="en-IN">
                    <a:noFill/>
                  </a:rPr>
                  <a:t> </a:t>
                </a:r>
              </a:p>
            </p:txBody>
          </p:sp>
        </mc:Fallback>
      </mc:AlternateContent>
      <p:sp>
        <p:nvSpPr>
          <p:cNvPr id="58" name="Rectangle 57">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Rectangle 5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0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ny question marks on black background">
            <a:extLst>
              <a:ext uri="{FF2B5EF4-FFF2-40B4-BE49-F238E27FC236}">
                <a16:creationId xmlns:a16="http://schemas.microsoft.com/office/drawing/2014/main" id="{ADB0B3D9-43BA-44C0-B7D2-B552C20F9567}"/>
              </a:ext>
            </a:extLst>
          </p:cNvPr>
          <p:cNvPicPr>
            <a:picLocks noChangeAspect="1"/>
          </p:cNvPicPr>
          <p:nvPr/>
        </p:nvPicPr>
        <p:blipFill rotWithShape="1">
          <a:blip r:embed="rId2">
            <a:duotone>
              <a:schemeClr val="bg2">
                <a:shade val="45000"/>
                <a:satMod val="135000"/>
              </a:schemeClr>
              <a:prstClr val="white"/>
            </a:duotone>
            <a:alphaModFix amt="35000"/>
          </a:blip>
          <a:srcRect t="7787"/>
          <a:stretch/>
        </p:blipFill>
        <p:spPr>
          <a:xfrm>
            <a:off x="0" y="0"/>
            <a:ext cx="12191980" cy="6857990"/>
          </a:xfrm>
          <a:prstGeom prst="rect">
            <a:avLst/>
          </a:prstGeom>
        </p:spPr>
      </p:pic>
      <p:sp>
        <p:nvSpPr>
          <p:cNvPr id="2" name="Title 1">
            <a:extLst>
              <a:ext uri="{FF2B5EF4-FFF2-40B4-BE49-F238E27FC236}">
                <a16:creationId xmlns:a16="http://schemas.microsoft.com/office/drawing/2014/main" id="{4A52C5C3-42CA-4234-833A-76AB208648C9}"/>
              </a:ext>
            </a:extLst>
          </p:cNvPr>
          <p:cNvSpPr>
            <a:spLocks noGrp="1"/>
          </p:cNvSpPr>
          <p:nvPr>
            <p:ph type="ctrTitle"/>
          </p:nvPr>
        </p:nvSpPr>
        <p:spPr>
          <a:xfrm>
            <a:off x="1097280" y="758952"/>
            <a:ext cx="10058400" cy="3566160"/>
          </a:xfrm>
        </p:spPr>
        <p:txBody>
          <a:bodyPr>
            <a:normAutofit/>
          </a:bodyPr>
          <a:lstStyle/>
          <a:p>
            <a:r>
              <a:rPr lang="en-IN" dirty="0"/>
              <a:t>Question 5</a:t>
            </a:r>
          </a:p>
        </p:txBody>
      </p:sp>
      <p:sp>
        <p:nvSpPr>
          <p:cNvPr id="3" name="Subtitle 2">
            <a:extLst>
              <a:ext uri="{FF2B5EF4-FFF2-40B4-BE49-F238E27FC236}">
                <a16:creationId xmlns:a16="http://schemas.microsoft.com/office/drawing/2014/main" id="{418B9C51-389E-47E6-B0A9-41747AF0C1BE}"/>
              </a:ext>
            </a:extLst>
          </p:cNvPr>
          <p:cNvSpPr>
            <a:spLocks noGrp="1"/>
          </p:cNvSpPr>
          <p:nvPr>
            <p:ph type="subTitle" idx="1"/>
          </p:nvPr>
        </p:nvSpPr>
        <p:spPr>
          <a:xfrm>
            <a:off x="1100051" y="4455620"/>
            <a:ext cx="10058400" cy="1143000"/>
          </a:xfrm>
        </p:spPr>
        <p:txBody>
          <a:bodyPr>
            <a:normAutofit/>
          </a:bodyPr>
          <a:lstStyle/>
          <a:p>
            <a:r>
              <a:rPr lang="en-US" b="1">
                <a:solidFill>
                  <a:schemeClr val="tx1">
                    <a:lumMod val="85000"/>
                    <a:lumOff val="15000"/>
                  </a:schemeClr>
                </a:solidFill>
              </a:rPr>
              <a:t>Now normalize both the datasets in the range from 0 to 1 and implement bucket sort (BS) algorithm and check for correctness</a:t>
            </a:r>
            <a:endParaRPr lang="en-IN" b="1">
              <a:solidFill>
                <a:schemeClr val="tx1">
                  <a:lumMod val="85000"/>
                  <a:lumOff val="15000"/>
                </a:schemeClr>
              </a:solidFill>
            </a:endParaRPr>
          </a:p>
        </p:txBody>
      </p:sp>
      <p:cxnSp>
        <p:nvCxnSpPr>
          <p:cNvPr id="10" name="Straight Connector 9">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364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595B95A-705A-4D49-A704-0108F2F33E09}"/>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rPr>
              <a:t>Procedure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817802-A38C-4038-895E-B8B15F8D564B}"/>
                  </a:ext>
                </a:extLst>
              </p:cNvPr>
              <p:cNvSpPr>
                <a:spLocks noGrp="1"/>
              </p:cNvSpPr>
              <p:nvPr>
                <p:ph idx="1"/>
              </p:nvPr>
            </p:nvSpPr>
            <p:spPr>
              <a:xfrm>
                <a:off x="4742016" y="605896"/>
                <a:ext cx="6413663" cy="5646208"/>
              </a:xfrm>
            </p:spPr>
            <p:txBody>
              <a:bodyPr anchor="ctr">
                <a:normAutofit/>
              </a:bodyPr>
              <a:lstStyle/>
              <a:p>
                <a:pPr lvl="1">
                  <a:buFont typeface="Arial" panose="020B0604020202020204" pitchFamily="34" charset="0"/>
                  <a:buChar char="•"/>
                </a:pPr>
                <a:r>
                  <a:rPr lang="en-IN" dirty="0"/>
                  <a:t>As All Values in our dataset was between 0 and 100, we took each value one by one, divided each value by 100, and then saved it to a different files.</a:t>
                </a:r>
              </a:p>
              <a:p>
                <a:pPr lvl="1">
                  <a:buFont typeface="Arial" panose="020B0604020202020204" pitchFamily="34" charset="0"/>
                  <a:buChar char="•"/>
                </a:pPr>
                <a:r>
                  <a:rPr lang="en-IN" dirty="0"/>
                  <a:t>The no. of data in the dataset was kept same, i.e.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10</m:t>
                        </m:r>
                      </m:e>
                      <m:sup>
                        <m:r>
                          <a:rPr lang="en-IN" b="0" i="1" smtClean="0">
                            <a:latin typeface="Cambria Math" panose="02040503050406030204" pitchFamily="18" charset="0"/>
                          </a:rPr>
                          <m:t>6</m:t>
                        </m:r>
                      </m:sup>
                    </m:sSup>
                  </m:oMath>
                </a14:m>
                <a:endParaRPr lang="en-IN" dirty="0"/>
              </a:p>
              <a:p>
                <a:pPr lvl="1">
                  <a:buFont typeface="Arial" panose="020B0604020202020204" pitchFamily="34" charset="0"/>
                  <a:buChar char="•"/>
                </a:pPr>
                <a:r>
                  <a:rPr lang="en-IN" dirty="0"/>
                  <a:t>We Then Plotted the histogram of the datasets to make sure the conversion was conversion was correct.</a:t>
                </a:r>
              </a:p>
            </p:txBody>
          </p:sp>
        </mc:Choice>
        <mc:Fallback xmlns="">
          <p:sp>
            <p:nvSpPr>
              <p:cNvPr id="3" name="Content Placeholder 2">
                <a:extLst>
                  <a:ext uri="{FF2B5EF4-FFF2-40B4-BE49-F238E27FC236}">
                    <a16:creationId xmlns:a16="http://schemas.microsoft.com/office/drawing/2014/main" id="{4B817802-A38C-4038-895E-B8B15F8D564B}"/>
                  </a:ext>
                </a:extLst>
              </p:cNvPr>
              <p:cNvSpPr>
                <a:spLocks noGrp="1" noRot="1" noChangeAspect="1" noMove="1" noResize="1" noEditPoints="1" noAdjustHandles="1" noChangeArrowheads="1" noChangeShapeType="1" noTextEdit="1"/>
              </p:cNvSpPr>
              <p:nvPr>
                <p:ph idx="1"/>
              </p:nvPr>
            </p:nvSpPr>
            <p:spPr>
              <a:xfrm>
                <a:off x="4742016" y="605896"/>
                <a:ext cx="6413663" cy="5646208"/>
              </a:xfrm>
              <a:blipFill>
                <a:blip r:embed="rId2"/>
                <a:stretch>
                  <a:fillRect r="-1806"/>
                </a:stretch>
              </a:blipFill>
            </p:spPr>
            <p:txBody>
              <a:bodyPr/>
              <a:lstStyle/>
              <a:p>
                <a:r>
                  <a:rPr lang="en-IN">
                    <a:noFill/>
                  </a:rPr>
                  <a:t> </a:t>
                </a:r>
              </a:p>
            </p:txBody>
          </p:sp>
        </mc:Fallback>
      </mc:AlternateContent>
    </p:spTree>
    <p:extLst>
      <p:ext uri="{BB962C8B-B14F-4D97-AF65-F5344CB8AC3E}">
        <p14:creationId xmlns:p14="http://schemas.microsoft.com/office/powerpoint/2010/main" val="6996691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160</TotalTime>
  <Words>1378</Words>
  <Application>Microsoft Office PowerPoint</Application>
  <PresentationFormat>Widescreen</PresentationFormat>
  <Paragraphs>83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sofia-pro</vt:lpstr>
      <vt:lpstr>Retrospect</vt:lpstr>
      <vt:lpstr>Question 4</vt:lpstr>
      <vt:lpstr>What is a Randomized Algorithm?</vt:lpstr>
      <vt:lpstr>Randomized Quicksort Algorithm</vt:lpstr>
      <vt:lpstr>Working of Randomized Quicksort</vt:lpstr>
      <vt:lpstr>Time Complexity of RQ..</vt:lpstr>
      <vt:lpstr>Procedure</vt:lpstr>
      <vt:lpstr>Observation</vt:lpstr>
      <vt:lpstr>Question 5</vt:lpstr>
      <vt:lpstr>Procedure</vt:lpstr>
      <vt:lpstr>Histogram for Normal Dataset</vt:lpstr>
      <vt:lpstr>Histogram for Uniform Dataset</vt:lpstr>
      <vt:lpstr>Question 6</vt:lpstr>
      <vt:lpstr>What is Bucket Sort</vt:lpstr>
      <vt:lpstr>Bucket sort algorithm….</vt:lpstr>
      <vt:lpstr>Bucket sort implementation on an array </vt:lpstr>
      <vt:lpstr>The complexity of the Bucket Sort Technique </vt:lpstr>
      <vt:lpstr>Procedure</vt:lpstr>
      <vt:lpstr>Observation</vt:lpstr>
      <vt:lpstr>Question 7</vt:lpstr>
      <vt:lpstr>What is Median Of Median (MoM)</vt:lpstr>
      <vt:lpstr>Median Of Median Algorithm</vt:lpstr>
      <vt:lpstr>The complexity of the Median Of Median </vt:lpstr>
      <vt:lpstr>Question 8</vt:lpstr>
      <vt:lpstr>Procedure</vt:lpstr>
      <vt:lpstr>Observation</vt:lpstr>
      <vt:lpstr>Question 9</vt:lpstr>
      <vt:lpstr>Procedure</vt:lpstr>
      <vt:lpstr>Observation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Hritick sharma</dc:creator>
  <cp:lastModifiedBy>Abhiroop Mukherjee</cp:lastModifiedBy>
  <cp:revision>4</cp:revision>
  <dcterms:created xsi:type="dcterms:W3CDTF">2021-04-06T10:54:18Z</dcterms:created>
  <dcterms:modified xsi:type="dcterms:W3CDTF">2021-04-06T14:57:39Z</dcterms:modified>
</cp:coreProperties>
</file>