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ata4.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306" r:id="rId2"/>
    <p:sldId id="307" r:id="rId3"/>
    <p:sldId id="271" r:id="rId4"/>
    <p:sldId id="290" r:id="rId5"/>
    <p:sldId id="291" r:id="rId6"/>
    <p:sldId id="292" r:id="rId7"/>
    <p:sldId id="293" r:id="rId8"/>
    <p:sldId id="294" r:id="rId9"/>
    <p:sldId id="295" r:id="rId10"/>
    <p:sldId id="296" r:id="rId11"/>
    <p:sldId id="297" r:id="rId12"/>
    <p:sldId id="298" r:id="rId13"/>
    <p:sldId id="299" r:id="rId14"/>
    <p:sldId id="300" r:id="rId15"/>
    <p:sldId id="301" r:id="rId16"/>
    <p:sldId id="303" r:id="rId17"/>
    <p:sldId id="304" r:id="rId18"/>
    <p:sldId id="305" r:id="rId19"/>
    <p:sldId id="309" r:id="rId20"/>
    <p:sldId id="310" r:id="rId21"/>
    <p:sldId id="289" r:id="rId22"/>
    <p:sldId id="257" r:id="rId23"/>
    <p:sldId id="259" r:id="rId24"/>
    <p:sldId id="260" r:id="rId25"/>
    <p:sldId id="261" r:id="rId26"/>
    <p:sldId id="272" r:id="rId27"/>
    <p:sldId id="258" r:id="rId28"/>
    <p:sldId id="311" r:id="rId29"/>
    <p:sldId id="312" r:id="rId30"/>
    <p:sldId id="313" r:id="rId31"/>
    <p:sldId id="314" r:id="rId32"/>
    <p:sldId id="315" r:id="rId33"/>
    <p:sldId id="316" r:id="rId34"/>
    <p:sldId id="273" r:id="rId35"/>
    <p:sldId id="275" r:id="rId36"/>
    <p:sldId id="263" r:id="rId37"/>
    <p:sldId id="264" r:id="rId38"/>
    <p:sldId id="276" r:id="rId39"/>
    <p:sldId id="267" r:id="rId40"/>
    <p:sldId id="268" r:id="rId41"/>
    <p:sldId id="269" r:id="rId42"/>
    <p:sldId id="270" r:id="rId43"/>
    <p:sldId id="277" r:id="rId44"/>
    <p:sldId id="266" r:id="rId45"/>
    <p:sldId id="278" r:id="rId46"/>
    <p:sldId id="279" r:id="rId47"/>
    <p:sldId id="280" r:id="rId48"/>
    <p:sldId id="281" r:id="rId49"/>
    <p:sldId id="282" r:id="rId50"/>
    <p:sldId id="283" r:id="rId51"/>
    <p:sldId id="284" r:id="rId52"/>
    <p:sldId id="285" r:id="rId53"/>
    <p:sldId id="286" r:id="rId54"/>
    <p:sldId id="287" r:id="rId55"/>
    <p:sldId id="288"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50655-B52F-4C4A-8D4C-2CA8B2A214A1}" v="2005" dt="2021-04-06T19:15:56.565"/>
    <p1510:client id="{BA04AB18-81BA-44F6-8A17-E30D392E2E82}" v="2143" dt="2021-04-07T16:10:53.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0" autoAdjust="0"/>
    <p:restoredTop sz="94660"/>
  </p:normalViewPr>
  <p:slideViewPr>
    <p:cSldViewPr snapToGrid="0">
      <p:cViewPr varScale="1">
        <p:scale>
          <a:sx n="105" d="100"/>
          <a:sy n="105" d="100"/>
        </p:scale>
        <p:origin x="13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B5950655-B52F-4C4A-8D4C-2CA8B2A214A1}"/>
    <pc:docChg chg="undo redo custSel addSld delSld modSld sldOrd">
      <pc:chgData name="Abhiroop Mukherjee" userId="5fbc6062963ca2c0" providerId="LiveId" clId="{B5950655-B52F-4C4A-8D4C-2CA8B2A214A1}" dt="2021-04-06T19:19:09.808" v="2588" actId="2"/>
      <pc:docMkLst>
        <pc:docMk/>
      </pc:docMkLst>
      <pc:sldChg chg="modSp mod">
        <pc:chgData name="Abhiroop Mukherjee" userId="5fbc6062963ca2c0" providerId="LiveId" clId="{B5950655-B52F-4C4A-8D4C-2CA8B2A214A1}" dt="2021-04-06T18:34:57.529" v="978" actId="313"/>
        <pc:sldMkLst>
          <pc:docMk/>
          <pc:sldMk cId="3232898989" sldId="263"/>
        </pc:sldMkLst>
        <pc:spChg chg="mod">
          <ac:chgData name="Abhiroop Mukherjee" userId="5fbc6062963ca2c0" providerId="LiveId" clId="{B5950655-B52F-4C4A-8D4C-2CA8B2A214A1}" dt="2021-04-06T18:34:57.529" v="978" actId="313"/>
          <ac:spMkLst>
            <pc:docMk/>
            <pc:sldMk cId="3232898989" sldId="263"/>
            <ac:spMk id="38" creationId="{8459FDD1-3BEF-4EF5-80CC-3D5238454933}"/>
          </ac:spMkLst>
        </pc:spChg>
      </pc:sldChg>
      <pc:sldChg chg="modSp">
        <pc:chgData name="Abhiroop Mukherjee" userId="5fbc6062963ca2c0" providerId="LiveId" clId="{B5950655-B52F-4C4A-8D4C-2CA8B2A214A1}" dt="2021-04-06T18:25:58.960" v="1" actId="5793"/>
        <pc:sldMkLst>
          <pc:docMk/>
          <pc:sldMk cId="961655752" sldId="271"/>
        </pc:sldMkLst>
        <pc:spChg chg="mod">
          <ac:chgData name="Abhiroop Mukherjee" userId="5fbc6062963ca2c0" providerId="LiveId" clId="{B5950655-B52F-4C4A-8D4C-2CA8B2A214A1}" dt="2021-04-06T18:25:58.960" v="1" actId="5793"/>
          <ac:spMkLst>
            <pc:docMk/>
            <pc:sldMk cId="961655752" sldId="271"/>
            <ac:spMk id="3" creationId="{418B9C51-389E-47E6-B0A9-41747AF0C1BE}"/>
          </ac:spMkLst>
        </pc:spChg>
      </pc:sldChg>
      <pc:sldChg chg="modSp mod">
        <pc:chgData name="Abhiroop Mukherjee" userId="5fbc6062963ca2c0" providerId="LiveId" clId="{B5950655-B52F-4C4A-8D4C-2CA8B2A214A1}" dt="2021-04-06T18:36:22.073" v="1162" actId="1076"/>
        <pc:sldMkLst>
          <pc:docMk/>
          <pc:sldMk cId="3151025541" sldId="291"/>
        </pc:sldMkLst>
        <pc:spChg chg="mod">
          <ac:chgData name="Abhiroop Mukherjee" userId="5fbc6062963ca2c0" providerId="LiveId" clId="{B5950655-B52F-4C4A-8D4C-2CA8B2A214A1}" dt="2021-04-06T18:36:22.073" v="1162" actId="1076"/>
          <ac:spMkLst>
            <pc:docMk/>
            <pc:sldMk cId="3151025541" sldId="291"/>
            <ac:spMk id="10" creationId="{B0DBBD15-5CB7-4758-94C6-9FCA6E3AA552}"/>
          </ac:spMkLst>
        </pc:spChg>
      </pc:sldChg>
      <pc:sldChg chg="addSp delSp modSp mod">
        <pc:chgData name="Abhiroop Mukherjee" userId="5fbc6062963ca2c0" providerId="LiveId" clId="{B5950655-B52F-4C4A-8D4C-2CA8B2A214A1}" dt="2021-04-06T18:37:35.038" v="1209" actId="26606"/>
        <pc:sldMkLst>
          <pc:docMk/>
          <pc:sldMk cId="2573236318" sldId="292"/>
        </pc:sldMkLst>
        <pc:spChg chg="mod">
          <ac:chgData name="Abhiroop Mukherjee" userId="5fbc6062963ca2c0" providerId="LiveId" clId="{B5950655-B52F-4C4A-8D4C-2CA8B2A214A1}" dt="2021-04-06T18:26:04.623" v="5" actId="5793"/>
          <ac:spMkLst>
            <pc:docMk/>
            <pc:sldMk cId="2573236318" sldId="292"/>
            <ac:spMk id="3" creationId="{418B9C51-389E-47E6-B0A9-41747AF0C1BE}"/>
          </ac:spMkLst>
        </pc:spChg>
        <pc:spChg chg="del">
          <ac:chgData name="Abhiroop Mukherjee" userId="5fbc6062963ca2c0" providerId="LiveId" clId="{B5950655-B52F-4C4A-8D4C-2CA8B2A214A1}" dt="2021-04-06T18:37:35.038" v="1209" actId="26606"/>
          <ac:spMkLst>
            <pc:docMk/>
            <pc:sldMk cId="2573236318" sldId="292"/>
            <ac:spMk id="29" creationId="{1C520CBD-F82E-44E4-BDA5-128716AD79C8}"/>
          </ac:spMkLst>
        </pc:spChg>
        <pc:spChg chg="del">
          <ac:chgData name="Abhiroop Mukherjee" userId="5fbc6062963ca2c0" providerId="LiveId" clId="{B5950655-B52F-4C4A-8D4C-2CA8B2A214A1}" dt="2021-04-06T18:37:35.038" v="1209" actId="26606"/>
          <ac:spMkLst>
            <pc:docMk/>
            <pc:sldMk cId="2573236318" sldId="292"/>
            <ac:spMk id="31" creationId="{4618AE32-A526-42FC-A854-732740BD38DA}"/>
          </ac:spMkLst>
        </pc:spChg>
        <pc:spChg chg="add">
          <ac:chgData name="Abhiroop Mukherjee" userId="5fbc6062963ca2c0" providerId="LiveId" clId="{B5950655-B52F-4C4A-8D4C-2CA8B2A214A1}" dt="2021-04-06T18:37:35.038" v="1209" actId="26606"/>
          <ac:spMkLst>
            <pc:docMk/>
            <pc:sldMk cId="2573236318" sldId="292"/>
            <ac:spMk id="38" creationId="{1C520CBD-F82E-44E4-BDA5-128716AD79C8}"/>
          </ac:spMkLst>
        </pc:spChg>
        <pc:spChg chg="add">
          <ac:chgData name="Abhiroop Mukherjee" userId="5fbc6062963ca2c0" providerId="LiveId" clId="{B5950655-B52F-4C4A-8D4C-2CA8B2A214A1}" dt="2021-04-06T18:37:35.038" v="1209" actId="26606"/>
          <ac:spMkLst>
            <pc:docMk/>
            <pc:sldMk cId="2573236318" sldId="292"/>
            <ac:spMk id="40" creationId="{4618AE32-A526-42FC-A854-732740BD38DA}"/>
          </ac:spMkLst>
        </pc:spChg>
        <pc:cxnChg chg="del">
          <ac:chgData name="Abhiroop Mukherjee" userId="5fbc6062963ca2c0" providerId="LiveId" clId="{B5950655-B52F-4C4A-8D4C-2CA8B2A214A1}" dt="2021-04-06T18:37:35.038" v="1209" actId="26606"/>
          <ac:cxnSpMkLst>
            <pc:docMk/>
            <pc:sldMk cId="2573236318" sldId="292"/>
            <ac:cxnSpMk id="27" creationId="{77AB95BF-57D0-4E49-9EF2-408B47C8D40D}"/>
          </ac:cxnSpMkLst>
        </pc:cxnChg>
        <pc:cxnChg chg="add">
          <ac:chgData name="Abhiroop Mukherjee" userId="5fbc6062963ca2c0" providerId="LiveId" clId="{B5950655-B52F-4C4A-8D4C-2CA8B2A214A1}" dt="2021-04-06T18:37:35.038" v="1209" actId="26606"/>
          <ac:cxnSpMkLst>
            <pc:docMk/>
            <pc:sldMk cId="2573236318" sldId="292"/>
            <ac:cxnSpMk id="36" creationId="{77AB95BF-57D0-4E49-9EF2-408B47C8D40D}"/>
          </ac:cxnSpMkLst>
        </pc:cxnChg>
      </pc:sldChg>
      <pc:sldChg chg="addSp delSp modSp add mod ord">
        <pc:chgData name="Abhiroop Mukherjee" userId="5fbc6062963ca2c0" providerId="LiveId" clId="{B5950655-B52F-4C4A-8D4C-2CA8B2A214A1}" dt="2021-04-06T18:33:25.684" v="938" actId="20577"/>
        <pc:sldMkLst>
          <pc:docMk/>
          <pc:sldMk cId="3734362134" sldId="293"/>
        </pc:sldMkLst>
        <pc:spChg chg="mod">
          <ac:chgData name="Abhiroop Mukherjee" userId="5fbc6062963ca2c0" providerId="LiveId" clId="{B5950655-B52F-4C4A-8D4C-2CA8B2A214A1}" dt="2021-04-06T18:33:25.684" v="938" actId="20577"/>
          <ac:spMkLst>
            <pc:docMk/>
            <pc:sldMk cId="3734362134" sldId="293"/>
            <ac:spMk id="3" creationId="{4B817802-A38C-4038-895E-B8B15F8D564B}"/>
          </ac:spMkLst>
        </pc:spChg>
        <pc:spChg chg="del">
          <ac:chgData name="Abhiroop Mukherjee" userId="5fbc6062963ca2c0" providerId="LiveId" clId="{B5950655-B52F-4C4A-8D4C-2CA8B2A214A1}" dt="2021-04-06T18:32:36.209" v="930" actId="26606"/>
          <ac:spMkLst>
            <pc:docMk/>
            <pc:sldMk cId="3734362134" sldId="293"/>
            <ac:spMk id="17" creationId="{3741B58E-3B65-4A01-A276-975AB2CF8A08}"/>
          </ac:spMkLst>
        </pc:spChg>
        <pc:spChg chg="del">
          <ac:chgData name="Abhiroop Mukherjee" userId="5fbc6062963ca2c0" providerId="LiveId" clId="{B5950655-B52F-4C4A-8D4C-2CA8B2A214A1}" dt="2021-04-06T18:32:36.209" v="930" actId="26606"/>
          <ac:spMkLst>
            <pc:docMk/>
            <pc:sldMk cId="3734362134" sldId="293"/>
            <ac:spMk id="19" creationId="{7AAC67C3-831B-4AB1-A259-DFB839CAFAFC}"/>
          </ac:spMkLst>
        </pc:spChg>
        <pc:spChg chg="del">
          <ac:chgData name="Abhiroop Mukherjee" userId="5fbc6062963ca2c0" providerId="LiveId" clId="{B5950655-B52F-4C4A-8D4C-2CA8B2A214A1}" dt="2021-04-06T18:32:36.209" v="930" actId="26606"/>
          <ac:spMkLst>
            <pc:docMk/>
            <pc:sldMk cId="3734362134" sldId="293"/>
            <ac:spMk id="21" creationId="{054B3F04-9EAC-45C0-B3CE-0387EEA10A0C}"/>
          </ac:spMkLst>
        </pc:spChg>
        <pc:spChg chg="add">
          <ac:chgData name="Abhiroop Mukherjee" userId="5fbc6062963ca2c0" providerId="LiveId" clId="{B5950655-B52F-4C4A-8D4C-2CA8B2A214A1}" dt="2021-04-06T18:32:36.209" v="930" actId="26606"/>
          <ac:spMkLst>
            <pc:docMk/>
            <pc:sldMk cId="3734362134" sldId="293"/>
            <ac:spMk id="26" creationId="{3741B58E-3B65-4A01-A276-975AB2CF8A08}"/>
          </ac:spMkLst>
        </pc:spChg>
        <pc:spChg chg="add">
          <ac:chgData name="Abhiroop Mukherjee" userId="5fbc6062963ca2c0" providerId="LiveId" clId="{B5950655-B52F-4C4A-8D4C-2CA8B2A214A1}" dt="2021-04-06T18:32:36.209" v="930" actId="26606"/>
          <ac:spMkLst>
            <pc:docMk/>
            <pc:sldMk cId="3734362134" sldId="293"/>
            <ac:spMk id="28" creationId="{7AAC67C3-831B-4AB1-A259-DFB839CAFAFC}"/>
          </ac:spMkLst>
        </pc:spChg>
        <pc:spChg chg="add">
          <ac:chgData name="Abhiroop Mukherjee" userId="5fbc6062963ca2c0" providerId="LiveId" clId="{B5950655-B52F-4C4A-8D4C-2CA8B2A214A1}" dt="2021-04-06T18:32:36.209" v="930" actId="26606"/>
          <ac:spMkLst>
            <pc:docMk/>
            <pc:sldMk cId="3734362134" sldId="293"/>
            <ac:spMk id="30" creationId="{054B3F04-9EAC-45C0-B3CE-0387EEA10A0C}"/>
          </ac:spMkLst>
        </pc:spChg>
      </pc:sldChg>
      <pc:sldChg chg="addSp delSp modSp add mod ord">
        <pc:chgData name="Abhiroop Mukherjee" userId="5fbc6062963ca2c0" providerId="LiveId" clId="{B5950655-B52F-4C4A-8D4C-2CA8B2A214A1}" dt="2021-04-06T18:36:53.470" v="1198" actId="26606"/>
        <pc:sldMkLst>
          <pc:docMk/>
          <pc:sldMk cId="1412929873" sldId="294"/>
        </pc:sldMkLst>
        <pc:spChg chg="mod">
          <ac:chgData name="Abhiroop Mukherjee" userId="5fbc6062963ca2c0" providerId="LiveId" clId="{B5950655-B52F-4C4A-8D4C-2CA8B2A214A1}" dt="2021-04-06T18:36:52.593" v="1195" actId="26606"/>
          <ac:spMkLst>
            <pc:docMk/>
            <pc:sldMk cId="1412929873" sldId="294"/>
            <ac:spMk id="2" creationId="{A2E81D72-EC99-4091-AA2C-660CCFAC39B6}"/>
          </ac:spMkLst>
        </pc:spChg>
        <pc:spChg chg="mod">
          <ac:chgData name="Abhiroop Mukherjee" userId="5fbc6062963ca2c0" providerId="LiveId" clId="{B5950655-B52F-4C4A-8D4C-2CA8B2A214A1}" dt="2021-04-06T18:36:53.470" v="1198" actId="26606"/>
          <ac:spMkLst>
            <pc:docMk/>
            <pc:sldMk cId="1412929873" sldId="294"/>
            <ac:spMk id="10" creationId="{B0DBBD15-5CB7-4758-94C6-9FCA6E3AA552}"/>
          </ac:spMkLst>
        </pc:spChg>
        <pc:spChg chg="add del">
          <ac:chgData name="Abhiroop Mukherjee" userId="5fbc6062963ca2c0" providerId="LiveId" clId="{B5950655-B52F-4C4A-8D4C-2CA8B2A214A1}" dt="2021-04-06T18:34:01.932" v="949" actId="26606"/>
          <ac:spMkLst>
            <pc:docMk/>
            <pc:sldMk cId="1412929873" sldId="294"/>
            <ac:spMk id="76" creationId="{284B70D5-875B-433D-BDBD-1522A85D6C1D}"/>
          </ac:spMkLst>
        </pc:spChg>
        <pc:spChg chg="add del">
          <ac:chgData name="Abhiroop Mukherjee" userId="5fbc6062963ca2c0" providerId="LiveId" clId="{B5950655-B52F-4C4A-8D4C-2CA8B2A214A1}" dt="2021-04-06T18:34:01.932" v="949" actId="26606"/>
          <ac:spMkLst>
            <pc:docMk/>
            <pc:sldMk cId="1412929873" sldId="294"/>
            <ac:spMk id="80" creationId="{1E299956-A9E7-4FC1-A0B1-D590CA9730E8}"/>
          </ac:spMkLst>
        </pc:spChg>
        <pc:spChg chg="add del">
          <ac:chgData name="Abhiroop Mukherjee" userId="5fbc6062963ca2c0" providerId="LiveId" clId="{B5950655-B52F-4C4A-8D4C-2CA8B2A214A1}" dt="2021-04-06T18:34:01.932" v="949" actId="26606"/>
          <ac:spMkLst>
            <pc:docMk/>
            <pc:sldMk cId="1412929873" sldId="294"/>
            <ac:spMk id="82" creationId="{17FC539C-B783-4B03-9F9E-D13430F3F64F}"/>
          </ac:spMkLst>
        </pc:spChg>
        <pc:spChg chg="add del">
          <ac:chgData name="Abhiroop Mukherjee" userId="5fbc6062963ca2c0" providerId="LiveId" clId="{B5950655-B52F-4C4A-8D4C-2CA8B2A214A1}" dt="2021-04-06T18:33:59.976" v="944" actId="26606"/>
          <ac:spMkLst>
            <pc:docMk/>
            <pc:sldMk cId="1412929873" sldId="294"/>
            <ac:spMk id="87" creationId="{284B70D5-875B-433D-BDBD-1522A85D6C1D}"/>
          </ac:spMkLst>
        </pc:spChg>
        <pc:spChg chg="add del">
          <ac:chgData name="Abhiroop Mukherjee" userId="5fbc6062963ca2c0" providerId="LiveId" clId="{B5950655-B52F-4C4A-8D4C-2CA8B2A214A1}" dt="2021-04-06T18:33:59.976" v="944" actId="26606"/>
          <ac:spMkLst>
            <pc:docMk/>
            <pc:sldMk cId="1412929873" sldId="294"/>
            <ac:spMk id="91" creationId="{1E299956-A9E7-4FC1-A0B1-D590CA9730E8}"/>
          </ac:spMkLst>
        </pc:spChg>
        <pc:spChg chg="add del">
          <ac:chgData name="Abhiroop Mukherjee" userId="5fbc6062963ca2c0" providerId="LiveId" clId="{B5950655-B52F-4C4A-8D4C-2CA8B2A214A1}" dt="2021-04-06T18:33:59.976" v="944" actId="26606"/>
          <ac:spMkLst>
            <pc:docMk/>
            <pc:sldMk cId="1412929873" sldId="294"/>
            <ac:spMk id="93" creationId="{17FC539C-B783-4B03-9F9E-D13430F3F64F}"/>
          </ac:spMkLst>
        </pc:spChg>
        <pc:spChg chg="add del">
          <ac:chgData name="Abhiroop Mukherjee" userId="5fbc6062963ca2c0" providerId="LiveId" clId="{B5950655-B52F-4C4A-8D4C-2CA8B2A214A1}" dt="2021-04-06T18:34:01.446" v="946" actId="26606"/>
          <ac:spMkLst>
            <pc:docMk/>
            <pc:sldMk cId="1412929873" sldId="294"/>
            <ac:spMk id="95" creationId="{10162E77-11AD-44A7-84EC-40C59EEFBD2E}"/>
          </ac:spMkLst>
        </pc:spChg>
        <pc:spChg chg="add del">
          <ac:chgData name="Abhiroop Mukherjee" userId="5fbc6062963ca2c0" providerId="LiveId" clId="{B5950655-B52F-4C4A-8D4C-2CA8B2A214A1}" dt="2021-04-06T18:34:01.446" v="946" actId="26606"/>
          <ac:spMkLst>
            <pc:docMk/>
            <pc:sldMk cId="1412929873" sldId="294"/>
            <ac:spMk id="97" creationId="{6329CBCE-21AE-419D-AC1F-8ACF510A6670}"/>
          </ac:spMkLst>
        </pc:spChg>
        <pc:spChg chg="add del">
          <ac:chgData name="Abhiroop Mukherjee" userId="5fbc6062963ca2c0" providerId="LiveId" clId="{B5950655-B52F-4C4A-8D4C-2CA8B2A214A1}" dt="2021-04-06T18:34:01.446" v="946" actId="26606"/>
          <ac:spMkLst>
            <pc:docMk/>
            <pc:sldMk cId="1412929873" sldId="294"/>
            <ac:spMk id="98" creationId="{FF2DA012-1414-493D-888F-5D99D0BDA322}"/>
          </ac:spMkLst>
        </pc:spChg>
        <pc:spChg chg="add del">
          <ac:chgData name="Abhiroop Mukherjee" userId="5fbc6062963ca2c0" providerId="LiveId" clId="{B5950655-B52F-4C4A-8D4C-2CA8B2A214A1}" dt="2021-04-06T18:34:01.926" v="948" actId="26606"/>
          <ac:spMkLst>
            <pc:docMk/>
            <pc:sldMk cId="1412929873" sldId="294"/>
            <ac:spMk id="100" creationId="{284B70D5-875B-433D-BDBD-1522A85D6C1D}"/>
          </ac:spMkLst>
        </pc:spChg>
        <pc:spChg chg="add del">
          <ac:chgData name="Abhiroop Mukherjee" userId="5fbc6062963ca2c0" providerId="LiveId" clId="{B5950655-B52F-4C4A-8D4C-2CA8B2A214A1}" dt="2021-04-06T18:34:01.926" v="948" actId="26606"/>
          <ac:spMkLst>
            <pc:docMk/>
            <pc:sldMk cId="1412929873" sldId="294"/>
            <ac:spMk id="102" creationId="{1E299956-A9E7-4FC1-A0B1-D590CA9730E8}"/>
          </ac:spMkLst>
        </pc:spChg>
        <pc:spChg chg="add del">
          <ac:chgData name="Abhiroop Mukherjee" userId="5fbc6062963ca2c0" providerId="LiveId" clId="{B5950655-B52F-4C4A-8D4C-2CA8B2A214A1}" dt="2021-04-06T18:34:01.926" v="948" actId="26606"/>
          <ac:spMkLst>
            <pc:docMk/>
            <pc:sldMk cId="1412929873" sldId="294"/>
            <ac:spMk id="103" creationId="{17FC539C-B783-4B03-9F9E-D13430F3F64F}"/>
          </ac:spMkLst>
        </pc:spChg>
        <pc:spChg chg="add del">
          <ac:chgData name="Abhiroop Mukherjee" userId="5fbc6062963ca2c0" providerId="LiveId" clId="{B5950655-B52F-4C4A-8D4C-2CA8B2A214A1}" dt="2021-04-06T18:36:53.470" v="1198" actId="26606"/>
          <ac:spMkLst>
            <pc:docMk/>
            <pc:sldMk cId="1412929873" sldId="294"/>
            <ac:spMk id="105" creationId="{10162E77-11AD-44A7-84EC-40C59EEFBD2E}"/>
          </ac:spMkLst>
        </pc:spChg>
        <pc:spChg chg="add del">
          <ac:chgData name="Abhiroop Mukherjee" userId="5fbc6062963ca2c0" providerId="LiveId" clId="{B5950655-B52F-4C4A-8D4C-2CA8B2A214A1}" dt="2021-04-06T18:36:53.470" v="1198" actId="26606"/>
          <ac:spMkLst>
            <pc:docMk/>
            <pc:sldMk cId="1412929873" sldId="294"/>
            <ac:spMk id="107" creationId="{6329CBCE-21AE-419D-AC1F-8ACF510A6670}"/>
          </ac:spMkLst>
        </pc:spChg>
        <pc:spChg chg="add del">
          <ac:chgData name="Abhiroop Mukherjee" userId="5fbc6062963ca2c0" providerId="LiveId" clId="{B5950655-B52F-4C4A-8D4C-2CA8B2A214A1}" dt="2021-04-06T18:36:53.470" v="1198" actId="26606"/>
          <ac:spMkLst>
            <pc:docMk/>
            <pc:sldMk cId="1412929873" sldId="294"/>
            <ac:spMk id="108" creationId="{FF2DA012-1414-493D-888F-5D99D0BDA322}"/>
          </ac:spMkLst>
        </pc:spChg>
        <pc:spChg chg="add del">
          <ac:chgData name="Abhiroop Mukherjee" userId="5fbc6062963ca2c0" providerId="LiveId" clId="{B5950655-B52F-4C4A-8D4C-2CA8B2A214A1}" dt="2021-04-06T18:36:51.065" v="1193" actId="26606"/>
          <ac:spMkLst>
            <pc:docMk/>
            <pc:sldMk cId="1412929873" sldId="294"/>
            <ac:spMk id="113" creationId="{284B70D5-875B-433D-BDBD-1522A85D6C1D}"/>
          </ac:spMkLst>
        </pc:spChg>
        <pc:spChg chg="add del">
          <ac:chgData name="Abhiroop Mukherjee" userId="5fbc6062963ca2c0" providerId="LiveId" clId="{B5950655-B52F-4C4A-8D4C-2CA8B2A214A1}" dt="2021-04-06T18:36:51.065" v="1193" actId="26606"/>
          <ac:spMkLst>
            <pc:docMk/>
            <pc:sldMk cId="1412929873" sldId="294"/>
            <ac:spMk id="117" creationId="{1E299956-A9E7-4FC1-A0B1-D590CA9730E8}"/>
          </ac:spMkLst>
        </pc:spChg>
        <pc:spChg chg="add del">
          <ac:chgData name="Abhiroop Mukherjee" userId="5fbc6062963ca2c0" providerId="LiveId" clId="{B5950655-B52F-4C4A-8D4C-2CA8B2A214A1}" dt="2021-04-06T18:36:51.065" v="1193" actId="26606"/>
          <ac:spMkLst>
            <pc:docMk/>
            <pc:sldMk cId="1412929873" sldId="294"/>
            <ac:spMk id="119" creationId="{17FC539C-B783-4B03-9F9E-D13430F3F64F}"/>
          </ac:spMkLst>
        </pc:spChg>
        <pc:spChg chg="add del">
          <ac:chgData name="Abhiroop Mukherjee" userId="5fbc6062963ca2c0" providerId="LiveId" clId="{B5950655-B52F-4C4A-8D4C-2CA8B2A214A1}" dt="2021-04-06T18:36:52.593" v="1195" actId="26606"/>
          <ac:spMkLst>
            <pc:docMk/>
            <pc:sldMk cId="1412929873" sldId="294"/>
            <ac:spMk id="121" creationId="{52ABB703-2B0E-4C3B-B4A2-F3973548E561}"/>
          </ac:spMkLst>
        </pc:spChg>
        <pc:spChg chg="add del">
          <ac:chgData name="Abhiroop Mukherjee" userId="5fbc6062963ca2c0" providerId="LiveId" clId="{B5950655-B52F-4C4A-8D4C-2CA8B2A214A1}" dt="2021-04-06T18:36:52.593" v="1195" actId="26606"/>
          <ac:spMkLst>
            <pc:docMk/>
            <pc:sldMk cId="1412929873" sldId="294"/>
            <ac:spMk id="123" creationId="{E95DA498-D9A2-4DA9-B9DA-B3776E08CF7E}"/>
          </ac:spMkLst>
        </pc:spChg>
        <pc:spChg chg="add del">
          <ac:chgData name="Abhiroop Mukherjee" userId="5fbc6062963ca2c0" providerId="LiveId" clId="{B5950655-B52F-4C4A-8D4C-2CA8B2A214A1}" dt="2021-04-06T18:36:52.593" v="1195" actId="26606"/>
          <ac:spMkLst>
            <pc:docMk/>
            <pc:sldMk cId="1412929873" sldId="294"/>
            <ac:spMk id="124" creationId="{82A73093-4B9D-420D-B17E-52293703A1D4}"/>
          </ac:spMkLst>
        </pc:spChg>
        <pc:spChg chg="add del">
          <ac:chgData name="Abhiroop Mukherjee" userId="5fbc6062963ca2c0" providerId="LiveId" clId="{B5950655-B52F-4C4A-8D4C-2CA8B2A214A1}" dt="2021-04-06T18:36:53.464" v="1197" actId="26606"/>
          <ac:spMkLst>
            <pc:docMk/>
            <pc:sldMk cId="1412929873" sldId="294"/>
            <ac:spMk id="126" creationId="{10162E77-11AD-44A7-84EC-40C59EEFBD2E}"/>
          </ac:spMkLst>
        </pc:spChg>
        <pc:spChg chg="add del">
          <ac:chgData name="Abhiroop Mukherjee" userId="5fbc6062963ca2c0" providerId="LiveId" clId="{B5950655-B52F-4C4A-8D4C-2CA8B2A214A1}" dt="2021-04-06T18:36:53.464" v="1197" actId="26606"/>
          <ac:spMkLst>
            <pc:docMk/>
            <pc:sldMk cId="1412929873" sldId="294"/>
            <ac:spMk id="128" creationId="{6329CBCE-21AE-419D-AC1F-8ACF510A6670}"/>
          </ac:spMkLst>
        </pc:spChg>
        <pc:spChg chg="add del">
          <ac:chgData name="Abhiroop Mukherjee" userId="5fbc6062963ca2c0" providerId="LiveId" clId="{B5950655-B52F-4C4A-8D4C-2CA8B2A214A1}" dt="2021-04-06T18:36:53.464" v="1197" actId="26606"/>
          <ac:spMkLst>
            <pc:docMk/>
            <pc:sldMk cId="1412929873" sldId="294"/>
            <ac:spMk id="129" creationId="{FF2DA012-1414-493D-888F-5D99D0BDA322}"/>
          </ac:spMkLst>
        </pc:spChg>
        <pc:spChg chg="add">
          <ac:chgData name="Abhiroop Mukherjee" userId="5fbc6062963ca2c0" providerId="LiveId" clId="{B5950655-B52F-4C4A-8D4C-2CA8B2A214A1}" dt="2021-04-06T18:36:53.470" v="1198" actId="26606"/>
          <ac:spMkLst>
            <pc:docMk/>
            <pc:sldMk cId="1412929873" sldId="294"/>
            <ac:spMk id="131" creationId="{284B70D5-875B-433D-BDBD-1522A85D6C1D}"/>
          </ac:spMkLst>
        </pc:spChg>
        <pc:spChg chg="add">
          <ac:chgData name="Abhiroop Mukherjee" userId="5fbc6062963ca2c0" providerId="LiveId" clId="{B5950655-B52F-4C4A-8D4C-2CA8B2A214A1}" dt="2021-04-06T18:36:53.470" v="1198" actId="26606"/>
          <ac:spMkLst>
            <pc:docMk/>
            <pc:sldMk cId="1412929873" sldId="294"/>
            <ac:spMk id="133" creationId="{1E299956-A9E7-4FC1-A0B1-D590CA9730E8}"/>
          </ac:spMkLst>
        </pc:spChg>
        <pc:spChg chg="add">
          <ac:chgData name="Abhiroop Mukherjee" userId="5fbc6062963ca2c0" providerId="LiveId" clId="{B5950655-B52F-4C4A-8D4C-2CA8B2A214A1}" dt="2021-04-06T18:36:53.470" v="1198" actId="26606"/>
          <ac:spMkLst>
            <pc:docMk/>
            <pc:sldMk cId="1412929873" sldId="294"/>
            <ac:spMk id="134" creationId="{17FC539C-B783-4B03-9F9E-D13430F3F64F}"/>
          </ac:spMkLst>
        </pc:spChg>
        <pc:picChg chg="mod">
          <ac:chgData name="Abhiroop Mukherjee" userId="5fbc6062963ca2c0" providerId="LiveId" clId="{B5950655-B52F-4C4A-8D4C-2CA8B2A214A1}" dt="2021-04-06T18:36:52.593" v="1195" actId="26606"/>
          <ac:picMkLst>
            <pc:docMk/>
            <pc:sldMk cId="1412929873" sldId="294"/>
            <ac:picMk id="5" creationId="{99059347-F5D1-41F7-B30A-23EE2BA4D650}"/>
          </ac:picMkLst>
        </pc:picChg>
        <pc:cxnChg chg="add del">
          <ac:chgData name="Abhiroop Mukherjee" userId="5fbc6062963ca2c0" providerId="LiveId" clId="{B5950655-B52F-4C4A-8D4C-2CA8B2A214A1}" dt="2021-04-06T18:34:01.932" v="949" actId="26606"/>
          <ac:cxnSpMkLst>
            <pc:docMk/>
            <pc:sldMk cId="1412929873" sldId="294"/>
            <ac:cxnSpMk id="78" creationId="{C947DF4A-614C-4B4C-8B80-E5B9D8E8CFED}"/>
          </ac:cxnSpMkLst>
        </pc:cxnChg>
        <pc:cxnChg chg="add del">
          <ac:chgData name="Abhiroop Mukherjee" userId="5fbc6062963ca2c0" providerId="LiveId" clId="{B5950655-B52F-4C4A-8D4C-2CA8B2A214A1}" dt="2021-04-06T18:33:59.976" v="944" actId="26606"/>
          <ac:cxnSpMkLst>
            <pc:docMk/>
            <pc:sldMk cId="1412929873" sldId="294"/>
            <ac:cxnSpMk id="89" creationId="{C947DF4A-614C-4B4C-8B80-E5B9D8E8CFED}"/>
          </ac:cxnSpMkLst>
        </pc:cxnChg>
        <pc:cxnChg chg="add del">
          <ac:chgData name="Abhiroop Mukherjee" userId="5fbc6062963ca2c0" providerId="LiveId" clId="{B5950655-B52F-4C4A-8D4C-2CA8B2A214A1}" dt="2021-04-06T18:34:01.446" v="946" actId="26606"/>
          <ac:cxnSpMkLst>
            <pc:docMk/>
            <pc:sldMk cId="1412929873" sldId="294"/>
            <ac:cxnSpMk id="96" creationId="{5AB158E9-1B40-4CD6-95F0-95CA11DF7B7A}"/>
          </ac:cxnSpMkLst>
        </pc:cxnChg>
        <pc:cxnChg chg="add del">
          <ac:chgData name="Abhiroop Mukherjee" userId="5fbc6062963ca2c0" providerId="LiveId" clId="{B5950655-B52F-4C4A-8D4C-2CA8B2A214A1}" dt="2021-04-06T18:34:01.926" v="948" actId="26606"/>
          <ac:cxnSpMkLst>
            <pc:docMk/>
            <pc:sldMk cId="1412929873" sldId="294"/>
            <ac:cxnSpMk id="101" creationId="{C947DF4A-614C-4B4C-8B80-E5B9D8E8CFED}"/>
          </ac:cxnSpMkLst>
        </pc:cxnChg>
        <pc:cxnChg chg="add del">
          <ac:chgData name="Abhiroop Mukherjee" userId="5fbc6062963ca2c0" providerId="LiveId" clId="{B5950655-B52F-4C4A-8D4C-2CA8B2A214A1}" dt="2021-04-06T18:36:53.470" v="1198" actId="26606"/>
          <ac:cxnSpMkLst>
            <pc:docMk/>
            <pc:sldMk cId="1412929873" sldId="294"/>
            <ac:cxnSpMk id="106" creationId="{5AB158E9-1B40-4CD6-95F0-95CA11DF7B7A}"/>
          </ac:cxnSpMkLst>
        </pc:cxnChg>
        <pc:cxnChg chg="add del">
          <ac:chgData name="Abhiroop Mukherjee" userId="5fbc6062963ca2c0" providerId="LiveId" clId="{B5950655-B52F-4C4A-8D4C-2CA8B2A214A1}" dt="2021-04-06T18:36:51.065" v="1193" actId="26606"/>
          <ac:cxnSpMkLst>
            <pc:docMk/>
            <pc:sldMk cId="1412929873" sldId="294"/>
            <ac:cxnSpMk id="115" creationId="{C947DF4A-614C-4B4C-8B80-E5B9D8E8CFED}"/>
          </ac:cxnSpMkLst>
        </pc:cxnChg>
        <pc:cxnChg chg="add del">
          <ac:chgData name="Abhiroop Mukherjee" userId="5fbc6062963ca2c0" providerId="LiveId" clId="{B5950655-B52F-4C4A-8D4C-2CA8B2A214A1}" dt="2021-04-06T18:36:52.593" v="1195" actId="26606"/>
          <ac:cxnSpMkLst>
            <pc:docMk/>
            <pc:sldMk cId="1412929873" sldId="294"/>
            <ac:cxnSpMk id="122" creationId="{9C21570E-E159-49A6-9891-FA397B7A92D3}"/>
          </ac:cxnSpMkLst>
        </pc:cxnChg>
        <pc:cxnChg chg="add del">
          <ac:chgData name="Abhiroop Mukherjee" userId="5fbc6062963ca2c0" providerId="LiveId" clId="{B5950655-B52F-4C4A-8D4C-2CA8B2A214A1}" dt="2021-04-06T18:36:53.464" v="1197" actId="26606"/>
          <ac:cxnSpMkLst>
            <pc:docMk/>
            <pc:sldMk cId="1412929873" sldId="294"/>
            <ac:cxnSpMk id="127" creationId="{5AB158E9-1B40-4CD6-95F0-95CA11DF7B7A}"/>
          </ac:cxnSpMkLst>
        </pc:cxnChg>
        <pc:cxnChg chg="add">
          <ac:chgData name="Abhiroop Mukherjee" userId="5fbc6062963ca2c0" providerId="LiveId" clId="{B5950655-B52F-4C4A-8D4C-2CA8B2A214A1}" dt="2021-04-06T18:36:53.470" v="1198" actId="26606"/>
          <ac:cxnSpMkLst>
            <pc:docMk/>
            <pc:sldMk cId="1412929873" sldId="294"/>
            <ac:cxnSpMk id="132" creationId="{C947DF4A-614C-4B4C-8B80-E5B9D8E8CFED}"/>
          </ac:cxnSpMkLst>
        </pc:cxnChg>
      </pc:sldChg>
      <pc:sldChg chg="addSp delSp modSp add mod ord">
        <pc:chgData name="Abhiroop Mukherjee" userId="5fbc6062963ca2c0" providerId="LiveId" clId="{B5950655-B52F-4C4A-8D4C-2CA8B2A214A1}" dt="2021-04-06T18:37:38.233" v="1210" actId="26606"/>
        <pc:sldMkLst>
          <pc:docMk/>
          <pc:sldMk cId="228360090" sldId="295"/>
        </pc:sldMkLst>
        <pc:spChg chg="mod">
          <ac:chgData name="Abhiroop Mukherjee" userId="5fbc6062963ca2c0" providerId="LiveId" clId="{B5950655-B52F-4C4A-8D4C-2CA8B2A214A1}" dt="2021-04-06T18:37:18.678" v="1207" actId="20577"/>
          <ac:spMkLst>
            <pc:docMk/>
            <pc:sldMk cId="228360090" sldId="295"/>
            <ac:spMk id="2" creationId="{4A52C5C3-42CA-4234-833A-76AB208648C9}"/>
          </ac:spMkLst>
        </pc:spChg>
        <pc:spChg chg="mod">
          <ac:chgData name="Abhiroop Mukherjee" userId="5fbc6062963ca2c0" providerId="LiveId" clId="{B5950655-B52F-4C4A-8D4C-2CA8B2A214A1}" dt="2021-04-06T18:37:27.920" v="1208"/>
          <ac:spMkLst>
            <pc:docMk/>
            <pc:sldMk cId="228360090" sldId="295"/>
            <ac:spMk id="3" creationId="{418B9C51-389E-47E6-B0A9-41747AF0C1BE}"/>
          </ac:spMkLst>
        </pc:spChg>
        <pc:spChg chg="del">
          <ac:chgData name="Abhiroop Mukherjee" userId="5fbc6062963ca2c0" providerId="LiveId" clId="{B5950655-B52F-4C4A-8D4C-2CA8B2A214A1}" dt="2021-04-06T18:37:38.233" v="1210" actId="26606"/>
          <ac:spMkLst>
            <pc:docMk/>
            <pc:sldMk cId="228360090" sldId="295"/>
            <ac:spMk id="29" creationId="{1C520CBD-F82E-44E4-BDA5-128716AD79C8}"/>
          </ac:spMkLst>
        </pc:spChg>
        <pc:spChg chg="del">
          <ac:chgData name="Abhiroop Mukherjee" userId="5fbc6062963ca2c0" providerId="LiveId" clId="{B5950655-B52F-4C4A-8D4C-2CA8B2A214A1}" dt="2021-04-06T18:37:38.233" v="1210" actId="26606"/>
          <ac:spMkLst>
            <pc:docMk/>
            <pc:sldMk cId="228360090" sldId="295"/>
            <ac:spMk id="31" creationId="{4618AE32-A526-42FC-A854-732740BD38DA}"/>
          </ac:spMkLst>
        </pc:spChg>
        <pc:spChg chg="add">
          <ac:chgData name="Abhiroop Mukherjee" userId="5fbc6062963ca2c0" providerId="LiveId" clId="{B5950655-B52F-4C4A-8D4C-2CA8B2A214A1}" dt="2021-04-06T18:37:38.233" v="1210" actId="26606"/>
          <ac:spMkLst>
            <pc:docMk/>
            <pc:sldMk cId="228360090" sldId="295"/>
            <ac:spMk id="38" creationId="{1C520CBD-F82E-44E4-BDA5-128716AD79C8}"/>
          </ac:spMkLst>
        </pc:spChg>
        <pc:spChg chg="add">
          <ac:chgData name="Abhiroop Mukherjee" userId="5fbc6062963ca2c0" providerId="LiveId" clId="{B5950655-B52F-4C4A-8D4C-2CA8B2A214A1}" dt="2021-04-06T18:37:38.233" v="1210" actId="26606"/>
          <ac:spMkLst>
            <pc:docMk/>
            <pc:sldMk cId="228360090" sldId="295"/>
            <ac:spMk id="40" creationId="{4618AE32-A526-42FC-A854-732740BD38DA}"/>
          </ac:spMkLst>
        </pc:spChg>
        <pc:cxnChg chg="del">
          <ac:chgData name="Abhiroop Mukherjee" userId="5fbc6062963ca2c0" providerId="LiveId" clId="{B5950655-B52F-4C4A-8D4C-2CA8B2A214A1}" dt="2021-04-06T18:37:38.233" v="1210" actId="26606"/>
          <ac:cxnSpMkLst>
            <pc:docMk/>
            <pc:sldMk cId="228360090" sldId="295"/>
            <ac:cxnSpMk id="27" creationId="{77AB95BF-57D0-4E49-9EF2-408B47C8D40D}"/>
          </ac:cxnSpMkLst>
        </pc:cxnChg>
        <pc:cxnChg chg="add">
          <ac:chgData name="Abhiroop Mukherjee" userId="5fbc6062963ca2c0" providerId="LiveId" clId="{B5950655-B52F-4C4A-8D4C-2CA8B2A214A1}" dt="2021-04-06T18:37:38.233" v="1210" actId="26606"/>
          <ac:cxnSpMkLst>
            <pc:docMk/>
            <pc:sldMk cId="228360090" sldId="295"/>
            <ac:cxnSpMk id="36" creationId="{77AB95BF-57D0-4E49-9EF2-408B47C8D40D}"/>
          </ac:cxnSpMkLst>
        </pc:cxnChg>
      </pc:sldChg>
      <pc:sldChg chg="addSp delSp modSp add mod ord">
        <pc:chgData name="Abhiroop Mukherjee" userId="5fbc6062963ca2c0" providerId="LiveId" clId="{B5950655-B52F-4C4A-8D4C-2CA8B2A214A1}" dt="2021-04-06T18:45:12.186" v="1560" actId="26606"/>
        <pc:sldMkLst>
          <pc:docMk/>
          <pc:sldMk cId="3373383176" sldId="296"/>
        </pc:sldMkLst>
        <pc:spChg chg="mod">
          <ac:chgData name="Abhiroop Mukherjee" userId="5fbc6062963ca2c0" providerId="LiveId" clId="{B5950655-B52F-4C4A-8D4C-2CA8B2A214A1}" dt="2021-04-06T18:45:12.186" v="1560" actId="26606"/>
          <ac:spMkLst>
            <pc:docMk/>
            <pc:sldMk cId="3373383176" sldId="296"/>
            <ac:spMk id="2" creationId="{1771E5D7-26CB-4F5E-9EFD-797FFC8241CF}"/>
          </ac:spMkLst>
        </pc:spChg>
        <pc:spChg chg="mod">
          <ac:chgData name="Abhiroop Mukherjee" userId="5fbc6062963ca2c0" providerId="LiveId" clId="{B5950655-B52F-4C4A-8D4C-2CA8B2A214A1}" dt="2021-04-06T18:45:12.186" v="1560" actId="26606"/>
          <ac:spMkLst>
            <pc:docMk/>
            <pc:sldMk cId="3373383176" sldId="296"/>
            <ac:spMk id="3" creationId="{8C1A0A05-7284-47B2-BB30-FCEB6D32D7EB}"/>
          </ac:spMkLst>
        </pc:spChg>
        <pc:spChg chg="add del">
          <ac:chgData name="Abhiroop Mukherjee" userId="5fbc6062963ca2c0" providerId="LiveId" clId="{B5950655-B52F-4C4A-8D4C-2CA8B2A214A1}" dt="2021-04-06T18:45:12.186" v="1560" actId="26606"/>
          <ac:spMkLst>
            <pc:docMk/>
            <pc:sldMk cId="3373383176" sldId="296"/>
            <ac:spMk id="38" creationId="{311973C2-EB8B-452A-A698-4A252FD3AE28}"/>
          </ac:spMkLst>
        </pc:spChg>
        <pc:spChg chg="add del">
          <ac:chgData name="Abhiroop Mukherjee" userId="5fbc6062963ca2c0" providerId="LiveId" clId="{B5950655-B52F-4C4A-8D4C-2CA8B2A214A1}" dt="2021-04-06T18:45:12.186" v="1560" actId="26606"/>
          <ac:spMkLst>
            <pc:docMk/>
            <pc:sldMk cId="3373383176" sldId="296"/>
            <ac:spMk id="39" creationId="{10162E77-11AD-44A7-84EC-40C59EEFBD2E}"/>
          </ac:spMkLst>
        </pc:spChg>
        <pc:spChg chg="add del">
          <ac:chgData name="Abhiroop Mukherjee" userId="5fbc6062963ca2c0" providerId="LiveId" clId="{B5950655-B52F-4C4A-8D4C-2CA8B2A214A1}" dt="2021-04-06T18:45:01.425" v="1557" actId="26606"/>
          <ac:spMkLst>
            <pc:docMk/>
            <pc:sldMk cId="3373383176" sldId="296"/>
            <ac:spMk id="45" creationId="{3741B58E-3B65-4A01-A276-975AB2CF8A08}"/>
          </ac:spMkLst>
        </pc:spChg>
        <pc:spChg chg="add del">
          <ac:chgData name="Abhiroop Mukherjee" userId="5fbc6062963ca2c0" providerId="LiveId" clId="{B5950655-B52F-4C4A-8D4C-2CA8B2A214A1}" dt="2021-04-06T18:45:01.425" v="1557" actId="26606"/>
          <ac:spMkLst>
            <pc:docMk/>
            <pc:sldMk cId="3373383176" sldId="296"/>
            <ac:spMk id="47" creationId="{7AAC67C3-831B-4AB1-A259-DFB839CAFAFC}"/>
          </ac:spMkLst>
        </pc:spChg>
        <pc:spChg chg="add del">
          <ac:chgData name="Abhiroop Mukherjee" userId="5fbc6062963ca2c0" providerId="LiveId" clId="{B5950655-B52F-4C4A-8D4C-2CA8B2A214A1}" dt="2021-04-06T18:45:12.164" v="1559" actId="26606"/>
          <ac:spMkLst>
            <pc:docMk/>
            <pc:sldMk cId="3373383176" sldId="296"/>
            <ac:spMk id="48" creationId="{154480E5-678B-478F-9170-46502C5FB3E3}"/>
          </ac:spMkLst>
        </pc:spChg>
        <pc:spChg chg="add del">
          <ac:chgData name="Abhiroop Mukherjee" userId="5fbc6062963ca2c0" providerId="LiveId" clId="{B5950655-B52F-4C4A-8D4C-2CA8B2A214A1}" dt="2021-04-06T18:45:01.425" v="1557" actId="26606"/>
          <ac:spMkLst>
            <pc:docMk/>
            <pc:sldMk cId="3373383176" sldId="296"/>
            <ac:spMk id="49" creationId="{054B3F04-9EAC-45C0-B3CE-0387EEA10A0C}"/>
          </ac:spMkLst>
        </pc:spChg>
        <pc:spChg chg="add del">
          <ac:chgData name="Abhiroop Mukherjee" userId="5fbc6062963ca2c0" providerId="LiveId" clId="{B5950655-B52F-4C4A-8D4C-2CA8B2A214A1}" dt="2021-04-06T18:45:12.164" v="1559" actId="26606"/>
          <ac:spMkLst>
            <pc:docMk/>
            <pc:sldMk cId="3373383176" sldId="296"/>
            <ac:spMk id="50" creationId="{B598D875-841B-47A7-B4C8-237DBCE2FBC7}"/>
          </ac:spMkLst>
        </pc:spChg>
        <pc:spChg chg="add">
          <ac:chgData name="Abhiroop Mukherjee" userId="5fbc6062963ca2c0" providerId="LiveId" clId="{B5950655-B52F-4C4A-8D4C-2CA8B2A214A1}" dt="2021-04-06T18:45:12.186" v="1560" actId="26606"/>
          <ac:spMkLst>
            <pc:docMk/>
            <pc:sldMk cId="3373383176" sldId="296"/>
            <ac:spMk id="52" creationId="{3741B58E-3B65-4A01-A276-975AB2CF8A08}"/>
          </ac:spMkLst>
        </pc:spChg>
        <pc:spChg chg="add">
          <ac:chgData name="Abhiroop Mukherjee" userId="5fbc6062963ca2c0" providerId="LiveId" clId="{B5950655-B52F-4C4A-8D4C-2CA8B2A214A1}" dt="2021-04-06T18:45:12.186" v="1560" actId="26606"/>
          <ac:spMkLst>
            <pc:docMk/>
            <pc:sldMk cId="3373383176" sldId="296"/>
            <ac:spMk id="53" creationId="{7AAC67C3-831B-4AB1-A259-DFB839CAFAFC}"/>
          </ac:spMkLst>
        </pc:spChg>
        <pc:spChg chg="add">
          <ac:chgData name="Abhiroop Mukherjee" userId="5fbc6062963ca2c0" providerId="LiveId" clId="{B5950655-B52F-4C4A-8D4C-2CA8B2A214A1}" dt="2021-04-06T18:45:12.186" v="1560" actId="26606"/>
          <ac:spMkLst>
            <pc:docMk/>
            <pc:sldMk cId="3373383176" sldId="296"/>
            <ac:spMk id="54" creationId="{054B3F04-9EAC-45C0-B3CE-0387EEA10A0C}"/>
          </ac:spMkLst>
        </pc:spChg>
        <pc:picChg chg="del">
          <ac:chgData name="Abhiroop Mukherjee" userId="5fbc6062963ca2c0" providerId="LiveId" clId="{B5950655-B52F-4C4A-8D4C-2CA8B2A214A1}" dt="2021-04-06T18:44:50.476" v="1555" actId="478"/>
          <ac:picMkLst>
            <pc:docMk/>
            <pc:sldMk cId="3373383176" sldId="296"/>
            <ac:picMk id="5" creationId="{23B62A48-CD3D-4847-92EC-47E8349C3845}"/>
          </ac:picMkLst>
        </pc:picChg>
        <pc:picChg chg="add del">
          <ac:chgData name="Abhiroop Mukherjee" userId="5fbc6062963ca2c0" providerId="LiveId" clId="{B5950655-B52F-4C4A-8D4C-2CA8B2A214A1}" dt="2021-04-06T18:45:12.164" v="1559" actId="26606"/>
          <ac:picMkLst>
            <pc:docMk/>
            <pc:sldMk cId="3373383176" sldId="296"/>
            <ac:picMk id="42" creationId="{E452D63A-5BA7-4AF7-B8F8-5A50EA0F203F}"/>
          </ac:picMkLst>
        </pc:picChg>
        <pc:cxnChg chg="add del">
          <ac:chgData name="Abhiroop Mukherjee" userId="5fbc6062963ca2c0" providerId="LiveId" clId="{B5950655-B52F-4C4A-8D4C-2CA8B2A214A1}" dt="2021-04-06T18:45:12.186" v="1560" actId="26606"/>
          <ac:cxnSpMkLst>
            <pc:docMk/>
            <pc:sldMk cId="3373383176" sldId="296"/>
            <ac:cxnSpMk id="40" creationId="{5AB158E9-1B40-4CD6-95F0-95CA11DF7B7A}"/>
          </ac:cxnSpMkLst>
        </pc:cxnChg>
        <pc:cxnChg chg="add del">
          <ac:chgData name="Abhiroop Mukherjee" userId="5fbc6062963ca2c0" providerId="LiveId" clId="{B5950655-B52F-4C4A-8D4C-2CA8B2A214A1}" dt="2021-04-06T18:45:12.164" v="1559" actId="26606"/>
          <ac:cxnSpMkLst>
            <pc:docMk/>
            <pc:sldMk cId="3373383176" sldId="296"/>
            <ac:cxnSpMk id="46" creationId="{E9F7CBA9-9D9B-479F-AAB5-BF785971CD85}"/>
          </ac:cxnSpMkLst>
        </pc:cxnChg>
      </pc:sldChg>
      <pc:sldChg chg="addSp delSp modSp add mod ord">
        <pc:chgData name="Abhiroop Mukherjee" userId="5fbc6062963ca2c0" providerId="LiveId" clId="{B5950655-B52F-4C4A-8D4C-2CA8B2A214A1}" dt="2021-04-06T19:18:55.257" v="2582" actId="20577"/>
        <pc:sldMkLst>
          <pc:docMk/>
          <pc:sldMk cId="4229386091" sldId="297"/>
        </pc:sldMkLst>
        <pc:spChg chg="mod">
          <ac:chgData name="Abhiroop Mukherjee" userId="5fbc6062963ca2c0" providerId="LiveId" clId="{B5950655-B52F-4C4A-8D4C-2CA8B2A214A1}" dt="2021-04-06T18:51:59.619" v="1705" actId="26606"/>
          <ac:spMkLst>
            <pc:docMk/>
            <pc:sldMk cId="4229386091" sldId="297"/>
            <ac:spMk id="2" creationId="{7F59974E-C66C-41AE-A68A-C87B8E5E5CD4}"/>
          </ac:spMkLst>
        </pc:spChg>
        <pc:spChg chg="add del mod">
          <ac:chgData name="Abhiroop Mukherjee" userId="5fbc6062963ca2c0" providerId="LiveId" clId="{B5950655-B52F-4C4A-8D4C-2CA8B2A214A1}" dt="2021-04-06T19:18:55.257" v="2582" actId="20577"/>
          <ac:spMkLst>
            <pc:docMk/>
            <pc:sldMk cId="4229386091" sldId="297"/>
            <ac:spMk id="3" creationId="{05B31696-451C-47F5-B098-7B66985B305E}"/>
          </ac:spMkLst>
        </pc:spChg>
        <pc:spChg chg="add del">
          <ac:chgData name="Abhiroop Mukherjee" userId="5fbc6062963ca2c0" providerId="LiveId" clId="{B5950655-B52F-4C4A-8D4C-2CA8B2A214A1}" dt="2021-04-06T18:51:59.619" v="1705" actId="26606"/>
          <ac:spMkLst>
            <pc:docMk/>
            <pc:sldMk cId="4229386091" sldId="297"/>
            <ac:spMk id="17"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18"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19" creationId="{054B3F04-9EAC-45C0-B3CE-0387EEA10A0C}"/>
          </ac:spMkLst>
        </pc:spChg>
        <pc:spChg chg="add del">
          <ac:chgData name="Abhiroop Mukherjee" userId="5fbc6062963ca2c0" providerId="LiveId" clId="{B5950655-B52F-4C4A-8D4C-2CA8B2A214A1}" dt="2021-04-06T18:51:52.262" v="1701" actId="26606"/>
          <ac:spMkLst>
            <pc:docMk/>
            <pc:sldMk cId="4229386091" sldId="297"/>
            <ac:spMk id="24"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25" creationId="{FB5993E2-C02B-4335-ABA5-D8EC465551E3}"/>
          </ac:spMkLst>
        </pc:spChg>
        <pc:spChg chg="add del">
          <ac:chgData name="Abhiroop Mukherjee" userId="5fbc6062963ca2c0" providerId="LiveId" clId="{B5950655-B52F-4C4A-8D4C-2CA8B2A214A1}" dt="2021-04-06T18:51:52.262" v="1701" actId="26606"/>
          <ac:spMkLst>
            <pc:docMk/>
            <pc:sldMk cId="4229386091" sldId="297"/>
            <ac:spMk id="26"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27" creationId="{C0B801A2-5622-4BE8-9AD2-C337A2CD0022}"/>
          </ac:spMkLst>
        </pc:spChg>
        <pc:spChg chg="add del">
          <ac:chgData name="Abhiroop Mukherjee" userId="5fbc6062963ca2c0" providerId="LiveId" clId="{B5950655-B52F-4C4A-8D4C-2CA8B2A214A1}" dt="2021-04-06T18:51:52.262" v="1701" actId="26606"/>
          <ac:spMkLst>
            <pc:docMk/>
            <pc:sldMk cId="4229386091" sldId="297"/>
            <ac:spMk id="28" creationId="{054B3F04-9EAC-45C0-B3CE-0387EEA10A0C}"/>
          </ac:spMkLst>
        </pc:spChg>
        <pc:spChg chg="add del">
          <ac:chgData name="Abhiroop Mukherjee" userId="5fbc6062963ca2c0" providerId="LiveId" clId="{B5950655-B52F-4C4A-8D4C-2CA8B2A214A1}" dt="2021-04-06T18:51:59.619" v="1705" actId="26606"/>
          <ac:spMkLst>
            <pc:docMk/>
            <pc:sldMk cId="4229386091" sldId="297"/>
            <ac:spMk id="29" creationId="{B7AF614F-5BC3-4086-99F5-B87C5847A071}"/>
          </ac:spMkLst>
        </pc:spChg>
        <pc:graphicFrameChg chg="add del">
          <ac:chgData name="Abhiroop Mukherjee" userId="5fbc6062963ca2c0" providerId="LiveId" clId="{B5950655-B52F-4C4A-8D4C-2CA8B2A214A1}" dt="2021-04-06T18:51:56.514" v="1703" actId="26606"/>
          <ac:graphicFrameMkLst>
            <pc:docMk/>
            <pc:sldMk cId="4229386091" sldId="297"/>
            <ac:graphicFrameMk id="21" creationId="{264A825A-AFE5-447F-87EA-7C3E8715524B}"/>
          </ac:graphicFrameMkLst>
        </pc:graphicFrameChg>
        <pc:graphicFrameChg chg="add del">
          <ac:chgData name="Abhiroop Mukherjee" userId="5fbc6062963ca2c0" providerId="LiveId" clId="{B5950655-B52F-4C4A-8D4C-2CA8B2A214A1}" dt="2021-04-06T18:51:59.619" v="1705" actId="26606"/>
          <ac:graphicFrameMkLst>
            <pc:docMk/>
            <pc:sldMk cId="4229386091" sldId="297"/>
            <ac:graphicFrameMk id="22" creationId="{F4872AE8-41E5-4CCB-A533-DBE19662EAF7}"/>
          </ac:graphicFrameMkLst>
        </pc:graphicFrameChg>
      </pc:sldChg>
      <pc:sldChg chg="addSp delSp modSp add mod ord">
        <pc:chgData name="Abhiroop Mukherjee" userId="5fbc6062963ca2c0" providerId="LiveId" clId="{B5950655-B52F-4C4A-8D4C-2CA8B2A214A1}" dt="2021-04-06T18:52:06.101" v="1706" actId="26606"/>
        <pc:sldMkLst>
          <pc:docMk/>
          <pc:sldMk cId="2331535632" sldId="298"/>
        </pc:sldMkLst>
        <pc:spChg chg="mod">
          <ac:chgData name="Abhiroop Mukherjee" userId="5fbc6062963ca2c0" providerId="LiveId" clId="{B5950655-B52F-4C4A-8D4C-2CA8B2A214A1}" dt="2021-04-06T18:51:26.082" v="1698" actId="20577"/>
          <ac:spMkLst>
            <pc:docMk/>
            <pc:sldMk cId="2331535632" sldId="298"/>
            <ac:spMk id="2" creationId="{4A52C5C3-42CA-4234-833A-76AB208648C9}"/>
          </ac:spMkLst>
        </pc:spChg>
        <pc:spChg chg="mod">
          <ac:chgData name="Abhiroop Mukherjee" userId="5fbc6062963ca2c0" providerId="LiveId" clId="{B5950655-B52F-4C4A-8D4C-2CA8B2A214A1}" dt="2021-04-06T18:51:39.326" v="1699"/>
          <ac:spMkLst>
            <pc:docMk/>
            <pc:sldMk cId="2331535632" sldId="298"/>
            <ac:spMk id="3" creationId="{418B9C51-389E-47E6-B0A9-41747AF0C1BE}"/>
          </ac:spMkLst>
        </pc:spChg>
        <pc:spChg chg="del">
          <ac:chgData name="Abhiroop Mukherjee" userId="5fbc6062963ca2c0" providerId="LiveId" clId="{B5950655-B52F-4C4A-8D4C-2CA8B2A214A1}" dt="2021-04-06T18:52:06.101" v="1706" actId="26606"/>
          <ac:spMkLst>
            <pc:docMk/>
            <pc:sldMk cId="2331535632" sldId="298"/>
            <ac:spMk id="38" creationId="{1C520CBD-F82E-44E4-BDA5-128716AD79C8}"/>
          </ac:spMkLst>
        </pc:spChg>
        <pc:spChg chg="del">
          <ac:chgData name="Abhiroop Mukherjee" userId="5fbc6062963ca2c0" providerId="LiveId" clId="{B5950655-B52F-4C4A-8D4C-2CA8B2A214A1}" dt="2021-04-06T18:52:06.101" v="1706" actId="26606"/>
          <ac:spMkLst>
            <pc:docMk/>
            <pc:sldMk cId="2331535632" sldId="298"/>
            <ac:spMk id="40" creationId="{4618AE32-A526-42FC-A854-732740BD38DA}"/>
          </ac:spMkLst>
        </pc:spChg>
        <pc:spChg chg="add">
          <ac:chgData name="Abhiroop Mukherjee" userId="5fbc6062963ca2c0" providerId="LiveId" clId="{B5950655-B52F-4C4A-8D4C-2CA8B2A214A1}" dt="2021-04-06T18:52:06.101" v="1706" actId="26606"/>
          <ac:spMkLst>
            <pc:docMk/>
            <pc:sldMk cId="2331535632" sldId="298"/>
            <ac:spMk id="47" creationId="{1C520CBD-F82E-44E4-BDA5-128716AD79C8}"/>
          </ac:spMkLst>
        </pc:spChg>
        <pc:spChg chg="add">
          <ac:chgData name="Abhiroop Mukherjee" userId="5fbc6062963ca2c0" providerId="LiveId" clId="{B5950655-B52F-4C4A-8D4C-2CA8B2A214A1}" dt="2021-04-06T18:52:06.101" v="1706" actId="26606"/>
          <ac:spMkLst>
            <pc:docMk/>
            <pc:sldMk cId="2331535632" sldId="298"/>
            <ac:spMk id="49" creationId="{4618AE32-A526-42FC-A854-732740BD38DA}"/>
          </ac:spMkLst>
        </pc:spChg>
        <pc:cxnChg chg="del">
          <ac:chgData name="Abhiroop Mukherjee" userId="5fbc6062963ca2c0" providerId="LiveId" clId="{B5950655-B52F-4C4A-8D4C-2CA8B2A214A1}" dt="2021-04-06T18:52:06.101" v="1706" actId="26606"/>
          <ac:cxnSpMkLst>
            <pc:docMk/>
            <pc:sldMk cId="2331535632" sldId="298"/>
            <ac:cxnSpMk id="36" creationId="{77AB95BF-57D0-4E49-9EF2-408B47C8D40D}"/>
          </ac:cxnSpMkLst>
        </pc:cxnChg>
        <pc:cxnChg chg="add">
          <ac:chgData name="Abhiroop Mukherjee" userId="5fbc6062963ca2c0" providerId="LiveId" clId="{B5950655-B52F-4C4A-8D4C-2CA8B2A214A1}" dt="2021-04-06T18:52:06.101" v="1706" actId="26606"/>
          <ac:cxnSpMkLst>
            <pc:docMk/>
            <pc:sldMk cId="2331535632" sldId="298"/>
            <ac:cxnSpMk id="45" creationId="{77AB95BF-57D0-4E49-9EF2-408B47C8D40D}"/>
          </ac:cxnSpMkLst>
        </pc:cxnChg>
      </pc:sldChg>
      <pc:sldChg chg="modSp add mod ord">
        <pc:chgData name="Abhiroop Mukherjee" userId="5fbc6062963ca2c0" providerId="LiveId" clId="{B5950655-B52F-4C4A-8D4C-2CA8B2A214A1}" dt="2021-04-06T18:55:19.944" v="1744"/>
        <pc:sldMkLst>
          <pc:docMk/>
          <pc:sldMk cId="906936195" sldId="299"/>
        </pc:sldMkLst>
        <pc:spChg chg="mod">
          <ac:chgData name="Abhiroop Mukherjee" userId="5fbc6062963ca2c0" providerId="LiveId" clId="{B5950655-B52F-4C4A-8D4C-2CA8B2A214A1}" dt="2021-04-06T18:53:19.727" v="1714" actId="20577"/>
          <ac:spMkLst>
            <pc:docMk/>
            <pc:sldMk cId="906936195" sldId="299"/>
            <ac:spMk id="2" creationId="{1771E5D7-26CB-4F5E-9EFD-797FFC8241CF}"/>
          </ac:spMkLst>
        </pc:spChg>
        <pc:spChg chg="mod">
          <ac:chgData name="Abhiroop Mukherjee" userId="5fbc6062963ca2c0" providerId="LiveId" clId="{B5950655-B52F-4C4A-8D4C-2CA8B2A214A1}" dt="2021-04-06T18:55:19.944" v="1744"/>
          <ac:spMkLst>
            <pc:docMk/>
            <pc:sldMk cId="906936195" sldId="299"/>
            <ac:spMk id="3" creationId="{8C1A0A05-7284-47B2-BB30-FCEB6D32D7EB}"/>
          </ac:spMkLst>
        </pc:spChg>
      </pc:sldChg>
      <pc:sldChg chg="addSp delSp modSp add mod ord">
        <pc:chgData name="Abhiroop Mukherjee" userId="5fbc6062963ca2c0" providerId="LiveId" clId="{B5950655-B52F-4C4A-8D4C-2CA8B2A214A1}" dt="2021-04-06T19:19:09.808" v="2588" actId="2"/>
        <pc:sldMkLst>
          <pc:docMk/>
          <pc:sldMk cId="577028635" sldId="300"/>
        </pc:sldMkLst>
        <pc:spChg chg="mod">
          <ac:chgData name="Abhiroop Mukherjee" userId="5fbc6062963ca2c0" providerId="LiveId" clId="{B5950655-B52F-4C4A-8D4C-2CA8B2A214A1}" dt="2021-04-06T19:00:17.255" v="1831" actId="26606"/>
          <ac:spMkLst>
            <pc:docMk/>
            <pc:sldMk cId="577028635" sldId="300"/>
            <ac:spMk id="2" creationId="{7F59974E-C66C-41AE-A68A-C87B8E5E5CD4}"/>
          </ac:spMkLst>
        </pc:spChg>
        <pc:spChg chg="mod">
          <ac:chgData name="Abhiroop Mukherjee" userId="5fbc6062963ca2c0" providerId="LiveId" clId="{B5950655-B52F-4C4A-8D4C-2CA8B2A214A1}" dt="2021-04-06T19:19:09.808" v="2588" actId="2"/>
          <ac:spMkLst>
            <pc:docMk/>
            <pc:sldMk cId="577028635" sldId="300"/>
            <ac:spMk id="3" creationId="{05B31696-451C-47F5-B098-7B66985B305E}"/>
          </ac:spMkLst>
        </pc:spChg>
        <pc:spChg chg="add del">
          <ac:chgData name="Abhiroop Mukherjee" userId="5fbc6062963ca2c0" providerId="LiveId" clId="{B5950655-B52F-4C4A-8D4C-2CA8B2A214A1}" dt="2021-04-06T19:00:48.717" v="1851" actId="26606"/>
          <ac:spMkLst>
            <pc:docMk/>
            <pc:sldMk cId="577028635" sldId="300"/>
            <ac:spMk id="17"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18" creationId="{7AAC67C3-831B-4AB1-A259-DFB839CAFAFC}"/>
          </ac:spMkLst>
        </pc:spChg>
        <pc:spChg chg="add del">
          <ac:chgData name="Abhiroop Mukherjee" userId="5fbc6062963ca2c0" providerId="LiveId" clId="{B5950655-B52F-4C4A-8D4C-2CA8B2A214A1}" dt="2021-04-06T19:00:48.717" v="1851" actId="26606"/>
          <ac:spMkLst>
            <pc:docMk/>
            <pc:sldMk cId="577028635" sldId="300"/>
            <ac:spMk id="19" creationId="{054B3F04-9EAC-45C0-B3CE-0387EEA10A0C}"/>
          </ac:spMkLst>
        </pc:spChg>
        <pc:spChg chg="add del">
          <ac:chgData name="Abhiroop Mukherjee" userId="5fbc6062963ca2c0" providerId="LiveId" clId="{B5950655-B52F-4C4A-8D4C-2CA8B2A214A1}" dt="2021-04-06T19:00:48.717" v="1851" actId="26606"/>
          <ac:spMkLst>
            <pc:docMk/>
            <pc:sldMk cId="577028635" sldId="300"/>
            <ac:spMk id="24"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26" creationId="{7AAC67C3-831B-4AB1-A259-DFB839CAFAFC}"/>
          </ac:spMkLst>
        </pc:spChg>
        <pc:spChg chg="add del">
          <ac:chgData name="Abhiroop Mukherjee" userId="5fbc6062963ca2c0" providerId="LiveId" clId="{B5950655-B52F-4C4A-8D4C-2CA8B2A214A1}" dt="2021-04-06T19:00:17.255" v="1831" actId="26606"/>
          <ac:spMkLst>
            <pc:docMk/>
            <pc:sldMk cId="577028635" sldId="300"/>
            <ac:spMk id="27" creationId="{154480E5-678B-478F-9170-46502C5FB3E3}"/>
          </ac:spMkLst>
        </pc:spChg>
        <pc:spChg chg="add del">
          <ac:chgData name="Abhiroop Mukherjee" userId="5fbc6062963ca2c0" providerId="LiveId" clId="{B5950655-B52F-4C4A-8D4C-2CA8B2A214A1}" dt="2021-04-06T19:00:48.717" v="1851" actId="26606"/>
          <ac:spMkLst>
            <pc:docMk/>
            <pc:sldMk cId="577028635" sldId="300"/>
            <ac:spMk id="28" creationId="{054B3F04-9EAC-45C0-B3CE-0387EEA10A0C}"/>
          </ac:spMkLst>
        </pc:spChg>
        <pc:spChg chg="add del">
          <ac:chgData name="Abhiroop Mukherjee" userId="5fbc6062963ca2c0" providerId="LiveId" clId="{B5950655-B52F-4C4A-8D4C-2CA8B2A214A1}" dt="2021-04-06T19:00:17.255" v="1831" actId="26606"/>
          <ac:spMkLst>
            <pc:docMk/>
            <pc:sldMk cId="577028635" sldId="300"/>
            <ac:spMk id="29" creationId="{B598D875-841B-47A7-B4C8-237DBCE2FBC7}"/>
          </ac:spMkLst>
        </pc:spChg>
        <pc:picChg chg="add del">
          <ac:chgData name="Abhiroop Mukherjee" userId="5fbc6062963ca2c0" providerId="LiveId" clId="{B5950655-B52F-4C4A-8D4C-2CA8B2A214A1}" dt="2021-04-06T19:00:17.255" v="1831" actId="26606"/>
          <ac:picMkLst>
            <pc:docMk/>
            <pc:sldMk cId="577028635" sldId="300"/>
            <ac:picMk id="21" creationId="{69D9724B-D5DC-4FE1-8440-CE607E40C686}"/>
          </ac:picMkLst>
        </pc:picChg>
        <pc:cxnChg chg="add del">
          <ac:chgData name="Abhiroop Mukherjee" userId="5fbc6062963ca2c0" providerId="LiveId" clId="{B5950655-B52F-4C4A-8D4C-2CA8B2A214A1}" dt="2021-04-06T19:00:17.255" v="1831" actId="26606"/>
          <ac:cxnSpMkLst>
            <pc:docMk/>
            <pc:sldMk cId="577028635" sldId="300"/>
            <ac:cxnSpMk id="25" creationId="{E9F7CBA9-9D9B-479F-AAB5-BF785971CD85}"/>
          </ac:cxnSpMkLst>
        </pc:cxnChg>
      </pc:sldChg>
      <pc:sldChg chg="addSp delSp modSp add mod ord">
        <pc:chgData name="Abhiroop Mukherjee" userId="5fbc6062963ca2c0" providerId="LiveId" clId="{B5950655-B52F-4C4A-8D4C-2CA8B2A214A1}" dt="2021-04-06T19:07:32.043" v="1920" actId="26606"/>
        <pc:sldMkLst>
          <pc:docMk/>
          <pc:sldMk cId="726093558" sldId="301"/>
        </pc:sldMkLst>
        <pc:spChg chg="mod">
          <ac:chgData name="Abhiroop Mukherjee" userId="5fbc6062963ca2c0" providerId="LiveId" clId="{B5950655-B52F-4C4A-8D4C-2CA8B2A214A1}" dt="2021-04-06T19:05:41.835" v="1880" actId="20577"/>
          <ac:spMkLst>
            <pc:docMk/>
            <pc:sldMk cId="726093558" sldId="301"/>
            <ac:spMk id="2" creationId="{4A52C5C3-42CA-4234-833A-76AB208648C9}"/>
          </ac:spMkLst>
        </pc:spChg>
        <pc:spChg chg="mod">
          <ac:chgData name="Abhiroop Mukherjee" userId="5fbc6062963ca2c0" providerId="LiveId" clId="{B5950655-B52F-4C4A-8D4C-2CA8B2A214A1}" dt="2021-04-06T19:02:16.802" v="1874"/>
          <ac:spMkLst>
            <pc:docMk/>
            <pc:sldMk cId="726093558" sldId="301"/>
            <ac:spMk id="3" creationId="{418B9C51-389E-47E6-B0A9-41747AF0C1BE}"/>
          </ac:spMkLst>
        </pc:spChg>
        <pc:spChg chg="del">
          <ac:chgData name="Abhiroop Mukherjee" userId="5fbc6062963ca2c0" providerId="LiveId" clId="{B5950655-B52F-4C4A-8D4C-2CA8B2A214A1}" dt="2021-04-06T19:02:21.485" v="1875" actId="26606"/>
          <ac:spMkLst>
            <pc:docMk/>
            <pc:sldMk cId="726093558" sldId="301"/>
            <ac:spMk id="47" creationId="{1C520CBD-F82E-44E4-BDA5-128716AD79C8}"/>
          </ac:spMkLst>
        </pc:spChg>
        <pc:spChg chg="del">
          <ac:chgData name="Abhiroop Mukherjee" userId="5fbc6062963ca2c0" providerId="LiveId" clId="{B5950655-B52F-4C4A-8D4C-2CA8B2A214A1}" dt="2021-04-06T19:02:21.485" v="1875" actId="26606"/>
          <ac:spMkLst>
            <pc:docMk/>
            <pc:sldMk cId="726093558" sldId="301"/>
            <ac:spMk id="49" creationId="{4618AE32-A526-42FC-A854-732740BD38DA}"/>
          </ac:spMkLst>
        </pc:spChg>
        <pc:spChg chg="add del">
          <ac:chgData name="Abhiroop Mukherjee" userId="5fbc6062963ca2c0" providerId="LiveId" clId="{B5950655-B52F-4C4A-8D4C-2CA8B2A214A1}" dt="2021-04-06T19:07:32.043" v="1920" actId="26606"/>
          <ac:spMkLst>
            <pc:docMk/>
            <pc:sldMk cId="726093558" sldId="301"/>
            <ac:spMk id="56" creationId="{1C520CBD-F82E-44E4-BDA5-128716AD79C8}"/>
          </ac:spMkLst>
        </pc:spChg>
        <pc:spChg chg="add del">
          <ac:chgData name="Abhiroop Mukherjee" userId="5fbc6062963ca2c0" providerId="LiveId" clId="{B5950655-B52F-4C4A-8D4C-2CA8B2A214A1}" dt="2021-04-06T19:07:32.043" v="1920" actId="26606"/>
          <ac:spMkLst>
            <pc:docMk/>
            <pc:sldMk cId="726093558" sldId="301"/>
            <ac:spMk id="58" creationId="{4618AE32-A526-42FC-A854-732740BD38DA}"/>
          </ac:spMkLst>
        </pc:spChg>
        <pc:spChg chg="add">
          <ac:chgData name="Abhiroop Mukherjee" userId="5fbc6062963ca2c0" providerId="LiveId" clId="{B5950655-B52F-4C4A-8D4C-2CA8B2A214A1}" dt="2021-04-06T19:07:32.043" v="1920" actId="26606"/>
          <ac:spMkLst>
            <pc:docMk/>
            <pc:sldMk cId="726093558" sldId="301"/>
            <ac:spMk id="65" creationId="{1C520CBD-F82E-44E4-BDA5-128716AD79C8}"/>
          </ac:spMkLst>
        </pc:spChg>
        <pc:spChg chg="add">
          <ac:chgData name="Abhiroop Mukherjee" userId="5fbc6062963ca2c0" providerId="LiveId" clId="{B5950655-B52F-4C4A-8D4C-2CA8B2A214A1}" dt="2021-04-06T19:07:32.043" v="1920" actId="26606"/>
          <ac:spMkLst>
            <pc:docMk/>
            <pc:sldMk cId="726093558" sldId="301"/>
            <ac:spMk id="67" creationId="{4618AE32-A526-42FC-A854-732740BD38DA}"/>
          </ac:spMkLst>
        </pc:spChg>
        <pc:cxnChg chg="del">
          <ac:chgData name="Abhiroop Mukherjee" userId="5fbc6062963ca2c0" providerId="LiveId" clId="{B5950655-B52F-4C4A-8D4C-2CA8B2A214A1}" dt="2021-04-06T19:02:21.485" v="1875" actId="26606"/>
          <ac:cxnSpMkLst>
            <pc:docMk/>
            <pc:sldMk cId="726093558" sldId="301"/>
            <ac:cxnSpMk id="45" creationId="{77AB95BF-57D0-4E49-9EF2-408B47C8D40D}"/>
          </ac:cxnSpMkLst>
        </pc:cxnChg>
        <pc:cxnChg chg="add del">
          <ac:chgData name="Abhiroop Mukherjee" userId="5fbc6062963ca2c0" providerId="LiveId" clId="{B5950655-B52F-4C4A-8D4C-2CA8B2A214A1}" dt="2021-04-06T19:07:32.043" v="1920" actId="26606"/>
          <ac:cxnSpMkLst>
            <pc:docMk/>
            <pc:sldMk cId="726093558" sldId="301"/>
            <ac:cxnSpMk id="54" creationId="{77AB95BF-57D0-4E49-9EF2-408B47C8D40D}"/>
          </ac:cxnSpMkLst>
        </pc:cxnChg>
        <pc:cxnChg chg="add">
          <ac:chgData name="Abhiroop Mukherjee" userId="5fbc6062963ca2c0" providerId="LiveId" clId="{B5950655-B52F-4C4A-8D4C-2CA8B2A214A1}" dt="2021-04-06T19:07:32.043" v="1920" actId="26606"/>
          <ac:cxnSpMkLst>
            <pc:docMk/>
            <pc:sldMk cId="726093558" sldId="301"/>
            <ac:cxnSpMk id="63" creationId="{77AB95BF-57D0-4E49-9EF2-408B47C8D40D}"/>
          </ac:cxnSpMkLst>
        </pc:cxnChg>
      </pc:sldChg>
      <pc:sldChg chg="add del ord">
        <pc:chgData name="Abhiroop Mukherjee" userId="5fbc6062963ca2c0" providerId="LiveId" clId="{B5950655-B52F-4C4A-8D4C-2CA8B2A214A1}" dt="2021-04-06T19:06:04.629" v="1884" actId="2696"/>
        <pc:sldMkLst>
          <pc:docMk/>
          <pc:sldMk cId="3324439804" sldId="302"/>
        </pc:sldMkLst>
      </pc:sldChg>
      <pc:sldChg chg="addSp delSp modSp add mod ord">
        <pc:chgData name="Abhiroop Mukherjee" userId="5fbc6062963ca2c0" providerId="LiveId" clId="{B5950655-B52F-4C4A-8D4C-2CA8B2A214A1}" dt="2021-04-06T19:07:36.224" v="1921" actId="26606"/>
        <pc:sldMkLst>
          <pc:docMk/>
          <pc:sldMk cId="1179620721" sldId="303"/>
        </pc:sldMkLst>
        <pc:spChg chg="mod">
          <ac:chgData name="Abhiroop Mukherjee" userId="5fbc6062963ca2c0" providerId="LiveId" clId="{B5950655-B52F-4C4A-8D4C-2CA8B2A214A1}" dt="2021-04-06T19:07:24.474" v="1919" actId="20577"/>
          <ac:spMkLst>
            <pc:docMk/>
            <pc:sldMk cId="1179620721" sldId="303"/>
            <ac:spMk id="3" creationId="{4B817802-A38C-4038-895E-B8B15F8D564B}"/>
          </ac:spMkLst>
        </pc:spChg>
        <pc:spChg chg="del">
          <ac:chgData name="Abhiroop Mukherjee" userId="5fbc6062963ca2c0" providerId="LiveId" clId="{B5950655-B52F-4C4A-8D4C-2CA8B2A214A1}" dt="2021-04-06T19:07:36.224" v="1921" actId="26606"/>
          <ac:spMkLst>
            <pc:docMk/>
            <pc:sldMk cId="1179620721" sldId="303"/>
            <ac:spMk id="8" creationId="{3741B58E-3B65-4A01-A276-975AB2CF8A08}"/>
          </ac:spMkLst>
        </pc:spChg>
        <pc:spChg chg="del">
          <ac:chgData name="Abhiroop Mukherjee" userId="5fbc6062963ca2c0" providerId="LiveId" clId="{B5950655-B52F-4C4A-8D4C-2CA8B2A214A1}" dt="2021-04-06T19:07:36.224" v="1921" actId="26606"/>
          <ac:spMkLst>
            <pc:docMk/>
            <pc:sldMk cId="1179620721" sldId="303"/>
            <ac:spMk id="10" creationId="{7AAC67C3-831B-4AB1-A259-DFB839CAFAFC}"/>
          </ac:spMkLst>
        </pc:spChg>
        <pc:spChg chg="del">
          <ac:chgData name="Abhiroop Mukherjee" userId="5fbc6062963ca2c0" providerId="LiveId" clId="{B5950655-B52F-4C4A-8D4C-2CA8B2A214A1}" dt="2021-04-06T19:07:36.224" v="1921" actId="26606"/>
          <ac:spMkLst>
            <pc:docMk/>
            <pc:sldMk cId="1179620721" sldId="303"/>
            <ac:spMk id="12" creationId="{054B3F04-9EAC-45C0-B3CE-0387EEA10A0C}"/>
          </ac:spMkLst>
        </pc:spChg>
        <pc:spChg chg="add">
          <ac:chgData name="Abhiroop Mukherjee" userId="5fbc6062963ca2c0" providerId="LiveId" clId="{B5950655-B52F-4C4A-8D4C-2CA8B2A214A1}" dt="2021-04-06T19:07:36.224" v="1921" actId="26606"/>
          <ac:spMkLst>
            <pc:docMk/>
            <pc:sldMk cId="1179620721" sldId="303"/>
            <ac:spMk id="17" creationId="{3741B58E-3B65-4A01-A276-975AB2CF8A08}"/>
          </ac:spMkLst>
        </pc:spChg>
        <pc:spChg chg="add">
          <ac:chgData name="Abhiroop Mukherjee" userId="5fbc6062963ca2c0" providerId="LiveId" clId="{B5950655-B52F-4C4A-8D4C-2CA8B2A214A1}" dt="2021-04-06T19:07:36.224" v="1921" actId="26606"/>
          <ac:spMkLst>
            <pc:docMk/>
            <pc:sldMk cId="1179620721" sldId="303"/>
            <ac:spMk id="19" creationId="{7AAC67C3-831B-4AB1-A259-DFB839CAFAFC}"/>
          </ac:spMkLst>
        </pc:spChg>
        <pc:spChg chg="add">
          <ac:chgData name="Abhiroop Mukherjee" userId="5fbc6062963ca2c0" providerId="LiveId" clId="{B5950655-B52F-4C4A-8D4C-2CA8B2A214A1}" dt="2021-04-06T19:07:36.224" v="1921" actId="26606"/>
          <ac:spMkLst>
            <pc:docMk/>
            <pc:sldMk cId="1179620721" sldId="303"/>
            <ac:spMk id="21" creationId="{054B3F04-9EAC-45C0-B3CE-0387EEA10A0C}"/>
          </ac:spMkLst>
        </pc:spChg>
      </pc:sldChg>
      <pc:sldChg chg="addSp delSp modSp add mod ord">
        <pc:chgData name="Abhiroop Mukherjee" userId="5fbc6062963ca2c0" providerId="LiveId" clId="{B5950655-B52F-4C4A-8D4C-2CA8B2A214A1}" dt="2021-04-06T19:11:46.214" v="2215" actId="26606"/>
        <pc:sldMkLst>
          <pc:docMk/>
          <pc:sldMk cId="615027082" sldId="304"/>
        </pc:sldMkLst>
        <pc:spChg chg="mod">
          <ac:chgData name="Abhiroop Mukherjee" userId="5fbc6062963ca2c0" providerId="LiveId" clId="{B5950655-B52F-4C4A-8D4C-2CA8B2A214A1}" dt="2021-04-06T19:10:44.011" v="2204" actId="26606"/>
          <ac:spMkLst>
            <pc:docMk/>
            <pc:sldMk cId="615027082" sldId="304"/>
            <ac:spMk id="2" creationId="{A2E81D72-EC99-4091-AA2C-660CCFAC39B6}"/>
          </ac:spMkLst>
        </pc:spChg>
        <pc:spChg chg="mod">
          <ac:chgData name="Abhiroop Mukherjee" userId="5fbc6062963ca2c0" providerId="LiveId" clId="{B5950655-B52F-4C4A-8D4C-2CA8B2A214A1}" dt="2021-04-06T19:11:00.986" v="2212" actId="26606"/>
          <ac:spMkLst>
            <pc:docMk/>
            <pc:sldMk cId="615027082" sldId="304"/>
            <ac:spMk id="10" creationId="{B0DBBD15-5CB7-4758-94C6-9FCA6E3AA552}"/>
          </ac:spMkLst>
        </pc:spChg>
        <pc:spChg chg="add del">
          <ac:chgData name="Abhiroop Mukherjee" userId="5fbc6062963ca2c0" providerId="LiveId" clId="{B5950655-B52F-4C4A-8D4C-2CA8B2A214A1}" dt="2021-04-06T19:10:44.027" v="2205" actId="26606"/>
          <ac:spMkLst>
            <pc:docMk/>
            <pc:sldMk cId="615027082" sldId="304"/>
            <ac:spMk id="54" creationId="{284B70D5-875B-433D-BDBD-1522A85D6C1D}"/>
          </ac:spMkLst>
        </pc:spChg>
        <pc:spChg chg="add del">
          <ac:chgData name="Abhiroop Mukherjee" userId="5fbc6062963ca2c0" providerId="LiveId" clId="{B5950655-B52F-4C4A-8D4C-2CA8B2A214A1}" dt="2021-04-06T19:10:44.027" v="2205" actId="26606"/>
          <ac:spMkLst>
            <pc:docMk/>
            <pc:sldMk cId="615027082" sldId="304"/>
            <ac:spMk id="58" creationId="{1E299956-A9E7-4FC1-A0B1-D590CA9730E8}"/>
          </ac:spMkLst>
        </pc:spChg>
        <pc:spChg chg="add del">
          <ac:chgData name="Abhiroop Mukherjee" userId="5fbc6062963ca2c0" providerId="LiveId" clId="{B5950655-B52F-4C4A-8D4C-2CA8B2A214A1}" dt="2021-04-06T19:10:44.027" v="2205" actId="26606"/>
          <ac:spMkLst>
            <pc:docMk/>
            <pc:sldMk cId="615027082" sldId="304"/>
            <ac:spMk id="60" creationId="{17FC539C-B783-4B03-9F9E-D13430F3F64F}"/>
          </ac:spMkLst>
        </pc:spChg>
        <pc:spChg chg="add del">
          <ac:chgData name="Abhiroop Mukherjee" userId="5fbc6062963ca2c0" providerId="LiveId" clId="{B5950655-B52F-4C4A-8D4C-2CA8B2A214A1}" dt="2021-04-06T19:10:44.011" v="2204" actId="26606"/>
          <ac:spMkLst>
            <pc:docMk/>
            <pc:sldMk cId="615027082" sldId="304"/>
            <ac:spMk id="65" creationId="{52ABB703-2B0E-4C3B-B4A2-F3973548E561}"/>
          </ac:spMkLst>
        </pc:spChg>
        <pc:spChg chg="add del">
          <ac:chgData name="Abhiroop Mukherjee" userId="5fbc6062963ca2c0" providerId="LiveId" clId="{B5950655-B52F-4C4A-8D4C-2CA8B2A214A1}" dt="2021-04-06T19:10:44.011" v="2204" actId="26606"/>
          <ac:spMkLst>
            <pc:docMk/>
            <pc:sldMk cId="615027082" sldId="304"/>
            <ac:spMk id="69" creationId="{E95DA498-D9A2-4DA9-B9DA-B3776E08CF7E}"/>
          </ac:spMkLst>
        </pc:spChg>
        <pc:spChg chg="add del">
          <ac:chgData name="Abhiroop Mukherjee" userId="5fbc6062963ca2c0" providerId="LiveId" clId="{B5950655-B52F-4C4A-8D4C-2CA8B2A214A1}" dt="2021-04-06T19:10:44.011" v="2204" actId="26606"/>
          <ac:spMkLst>
            <pc:docMk/>
            <pc:sldMk cId="615027082" sldId="304"/>
            <ac:spMk id="71" creationId="{82A73093-4B9D-420D-B17E-52293703A1D4}"/>
          </ac:spMkLst>
        </pc:spChg>
        <pc:spChg chg="add del">
          <ac:chgData name="Abhiroop Mukherjee" userId="5fbc6062963ca2c0" providerId="LiveId" clId="{B5950655-B52F-4C4A-8D4C-2CA8B2A214A1}" dt="2021-04-06T19:11:00.986" v="2212" actId="26606"/>
          <ac:spMkLst>
            <pc:docMk/>
            <pc:sldMk cId="615027082" sldId="304"/>
            <ac:spMk id="73" creationId="{284B70D5-875B-433D-BDBD-1522A85D6C1D}"/>
          </ac:spMkLst>
        </pc:spChg>
        <pc:spChg chg="add del">
          <ac:chgData name="Abhiroop Mukherjee" userId="5fbc6062963ca2c0" providerId="LiveId" clId="{B5950655-B52F-4C4A-8D4C-2CA8B2A214A1}" dt="2021-04-06T19:11:00.986" v="2212" actId="26606"/>
          <ac:spMkLst>
            <pc:docMk/>
            <pc:sldMk cId="615027082" sldId="304"/>
            <ac:spMk id="75" creationId="{1E299956-A9E7-4FC1-A0B1-D590CA9730E8}"/>
          </ac:spMkLst>
        </pc:spChg>
        <pc:spChg chg="add del">
          <ac:chgData name="Abhiroop Mukherjee" userId="5fbc6062963ca2c0" providerId="LiveId" clId="{B5950655-B52F-4C4A-8D4C-2CA8B2A214A1}" dt="2021-04-06T19:11:00.986" v="2212" actId="26606"/>
          <ac:spMkLst>
            <pc:docMk/>
            <pc:sldMk cId="615027082" sldId="304"/>
            <ac:spMk id="76" creationId="{17FC539C-B783-4B03-9F9E-D13430F3F64F}"/>
          </ac:spMkLst>
        </pc:spChg>
        <pc:spChg chg="add del">
          <ac:chgData name="Abhiroop Mukherjee" userId="5fbc6062963ca2c0" providerId="LiveId" clId="{B5950655-B52F-4C4A-8D4C-2CA8B2A214A1}" dt="2021-04-06T19:11:00.986" v="2211" actId="26606"/>
          <ac:spMkLst>
            <pc:docMk/>
            <pc:sldMk cId="615027082" sldId="304"/>
            <ac:spMk id="81" creationId="{284B70D5-875B-433D-BDBD-1522A85D6C1D}"/>
          </ac:spMkLst>
        </pc:spChg>
        <pc:spChg chg="add del">
          <ac:chgData name="Abhiroop Mukherjee" userId="5fbc6062963ca2c0" providerId="LiveId" clId="{B5950655-B52F-4C4A-8D4C-2CA8B2A214A1}" dt="2021-04-06T19:11:00.986" v="2211" actId="26606"/>
          <ac:spMkLst>
            <pc:docMk/>
            <pc:sldMk cId="615027082" sldId="304"/>
            <ac:spMk id="85" creationId="{1E299956-A9E7-4FC1-A0B1-D590CA9730E8}"/>
          </ac:spMkLst>
        </pc:spChg>
        <pc:spChg chg="add del">
          <ac:chgData name="Abhiroop Mukherjee" userId="5fbc6062963ca2c0" providerId="LiveId" clId="{B5950655-B52F-4C4A-8D4C-2CA8B2A214A1}" dt="2021-04-06T19:11:00.986" v="2211" actId="26606"/>
          <ac:spMkLst>
            <pc:docMk/>
            <pc:sldMk cId="615027082" sldId="304"/>
            <ac:spMk id="87" creationId="{17FC539C-B783-4B03-9F9E-D13430F3F64F}"/>
          </ac:spMkLst>
        </pc:spChg>
        <pc:spChg chg="add del">
          <ac:chgData name="Abhiroop Mukherjee" userId="5fbc6062963ca2c0" providerId="LiveId" clId="{B5950655-B52F-4C4A-8D4C-2CA8B2A214A1}" dt="2021-04-06T19:11:46.214" v="2215" actId="26606"/>
          <ac:spMkLst>
            <pc:docMk/>
            <pc:sldMk cId="615027082" sldId="304"/>
            <ac:spMk id="89"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9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92" creationId="{FF2DA012-1414-493D-888F-5D99D0BDA322}"/>
          </ac:spMkLst>
        </pc:spChg>
        <pc:spChg chg="add del">
          <ac:chgData name="Abhiroop Mukherjee" userId="5fbc6062963ca2c0" providerId="LiveId" clId="{B5950655-B52F-4C4A-8D4C-2CA8B2A214A1}" dt="2021-04-06T19:11:46.214" v="2215" actId="26606"/>
          <ac:spMkLst>
            <pc:docMk/>
            <pc:sldMk cId="615027082" sldId="304"/>
            <ac:spMk id="97"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10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103" creationId="{FF2DA012-1414-493D-888F-5D99D0BDA322}"/>
          </ac:spMkLst>
        </pc:spChg>
        <pc:picChg chg="mod modCrop">
          <ac:chgData name="Abhiroop Mukherjee" userId="5fbc6062963ca2c0" providerId="LiveId" clId="{B5950655-B52F-4C4A-8D4C-2CA8B2A214A1}" dt="2021-04-06T19:11:46.214" v="2215" actId="26606"/>
          <ac:picMkLst>
            <pc:docMk/>
            <pc:sldMk cId="615027082" sldId="304"/>
            <ac:picMk id="5" creationId="{99059347-F5D1-41F7-B30A-23EE2BA4D650}"/>
          </ac:picMkLst>
        </pc:picChg>
        <pc:cxnChg chg="add del">
          <ac:chgData name="Abhiroop Mukherjee" userId="5fbc6062963ca2c0" providerId="LiveId" clId="{B5950655-B52F-4C4A-8D4C-2CA8B2A214A1}" dt="2021-04-06T19:10:44.027" v="2205" actId="26606"/>
          <ac:cxnSpMkLst>
            <pc:docMk/>
            <pc:sldMk cId="615027082" sldId="304"/>
            <ac:cxnSpMk id="56" creationId="{C947DF4A-614C-4B4C-8B80-E5B9D8E8CFED}"/>
          </ac:cxnSpMkLst>
        </pc:cxnChg>
        <pc:cxnChg chg="add del">
          <ac:chgData name="Abhiroop Mukherjee" userId="5fbc6062963ca2c0" providerId="LiveId" clId="{B5950655-B52F-4C4A-8D4C-2CA8B2A214A1}" dt="2021-04-06T19:10:44.011" v="2204" actId="26606"/>
          <ac:cxnSpMkLst>
            <pc:docMk/>
            <pc:sldMk cId="615027082" sldId="304"/>
            <ac:cxnSpMk id="67" creationId="{9C21570E-E159-49A6-9891-FA397B7A92D3}"/>
          </ac:cxnSpMkLst>
        </pc:cxnChg>
        <pc:cxnChg chg="add del">
          <ac:chgData name="Abhiroop Mukherjee" userId="5fbc6062963ca2c0" providerId="LiveId" clId="{B5950655-B52F-4C4A-8D4C-2CA8B2A214A1}" dt="2021-04-06T19:11:00.986" v="2212" actId="26606"/>
          <ac:cxnSpMkLst>
            <pc:docMk/>
            <pc:sldMk cId="615027082" sldId="304"/>
            <ac:cxnSpMk id="74" creationId="{C947DF4A-614C-4B4C-8B80-E5B9D8E8CFED}"/>
          </ac:cxnSpMkLst>
        </pc:cxnChg>
        <pc:cxnChg chg="add del">
          <ac:chgData name="Abhiroop Mukherjee" userId="5fbc6062963ca2c0" providerId="LiveId" clId="{B5950655-B52F-4C4A-8D4C-2CA8B2A214A1}" dt="2021-04-06T19:11:00.986" v="2211" actId="26606"/>
          <ac:cxnSpMkLst>
            <pc:docMk/>
            <pc:sldMk cId="615027082" sldId="304"/>
            <ac:cxnSpMk id="83" creationId="{C947DF4A-614C-4B4C-8B80-E5B9D8E8CFED}"/>
          </ac:cxnSpMkLst>
        </pc:cxnChg>
        <pc:cxnChg chg="add del">
          <ac:chgData name="Abhiroop Mukherjee" userId="5fbc6062963ca2c0" providerId="LiveId" clId="{B5950655-B52F-4C4A-8D4C-2CA8B2A214A1}" dt="2021-04-06T19:11:46.214" v="2215" actId="26606"/>
          <ac:cxnSpMkLst>
            <pc:docMk/>
            <pc:sldMk cId="615027082" sldId="304"/>
            <ac:cxnSpMk id="90" creationId="{5AB158E9-1B40-4CD6-95F0-95CA11DF7B7A}"/>
          </ac:cxnSpMkLst>
        </pc:cxnChg>
        <pc:cxnChg chg="add del">
          <ac:chgData name="Abhiroop Mukherjee" userId="5fbc6062963ca2c0" providerId="LiveId" clId="{B5950655-B52F-4C4A-8D4C-2CA8B2A214A1}" dt="2021-04-06T19:11:46.214" v="2215" actId="26606"/>
          <ac:cxnSpMkLst>
            <pc:docMk/>
            <pc:sldMk cId="615027082" sldId="304"/>
            <ac:cxnSpMk id="99" creationId="{5AB158E9-1B40-4CD6-95F0-95CA11DF7B7A}"/>
          </ac:cxnSpMkLst>
        </pc:cxnChg>
      </pc:sldChg>
      <pc:sldChg chg="add del">
        <pc:chgData name="Abhiroop Mukherjee" userId="5fbc6062963ca2c0" providerId="LiveId" clId="{B5950655-B52F-4C4A-8D4C-2CA8B2A214A1}" dt="2021-04-06T19:12:05.576" v="2217" actId="2696"/>
        <pc:sldMkLst>
          <pc:docMk/>
          <pc:sldMk cId="2657541756" sldId="305"/>
        </pc:sldMkLst>
      </pc:sldChg>
      <pc:sldChg chg="addSp delSp modSp add mod ord">
        <pc:chgData name="Abhiroop Mukherjee" userId="5fbc6062963ca2c0" providerId="LiveId" clId="{B5950655-B52F-4C4A-8D4C-2CA8B2A214A1}" dt="2021-04-06T19:17:50.900" v="2570" actId="732"/>
        <pc:sldMkLst>
          <pc:docMk/>
          <pc:sldMk cId="3886313839" sldId="305"/>
        </pc:sldMkLst>
        <pc:spChg chg="mod">
          <ac:chgData name="Abhiroop Mukherjee" userId="5fbc6062963ca2c0" providerId="LiveId" clId="{B5950655-B52F-4C4A-8D4C-2CA8B2A214A1}" dt="2021-04-06T19:17:30.797" v="2560" actId="26606"/>
          <ac:spMkLst>
            <pc:docMk/>
            <pc:sldMk cId="3886313839" sldId="305"/>
            <ac:spMk id="2" creationId="{A2E81D72-EC99-4091-AA2C-660CCFAC39B6}"/>
          </ac:spMkLst>
        </pc:spChg>
        <pc:spChg chg="mod">
          <ac:chgData name="Abhiroop Mukherjee" userId="5fbc6062963ca2c0" providerId="LiveId" clId="{B5950655-B52F-4C4A-8D4C-2CA8B2A214A1}" dt="2021-04-06T19:17:32.074" v="2565" actId="27636"/>
          <ac:spMkLst>
            <pc:docMk/>
            <pc:sldMk cId="3886313839" sldId="305"/>
            <ac:spMk id="10" creationId="{B0DBBD15-5CB7-4758-94C6-9FCA6E3AA552}"/>
          </ac:spMkLst>
        </pc:spChg>
        <pc:spChg chg="add del">
          <ac:chgData name="Abhiroop Mukherjee" userId="5fbc6062963ca2c0" providerId="LiveId" clId="{B5950655-B52F-4C4A-8D4C-2CA8B2A214A1}" dt="2021-04-06T19:17:32.058" v="2564" actId="26606"/>
          <ac:spMkLst>
            <pc:docMk/>
            <pc:sldMk cId="3886313839" sldId="305"/>
            <ac:spMk id="54" creationId="{284B70D5-875B-433D-BDBD-1522A85D6C1D}"/>
          </ac:spMkLst>
        </pc:spChg>
        <pc:spChg chg="add del">
          <ac:chgData name="Abhiroop Mukherjee" userId="5fbc6062963ca2c0" providerId="LiveId" clId="{B5950655-B52F-4C4A-8D4C-2CA8B2A214A1}" dt="2021-04-06T19:17:32.058" v="2564" actId="26606"/>
          <ac:spMkLst>
            <pc:docMk/>
            <pc:sldMk cId="3886313839" sldId="305"/>
            <ac:spMk id="58" creationId="{1E299956-A9E7-4FC1-A0B1-D590CA9730E8}"/>
          </ac:spMkLst>
        </pc:spChg>
        <pc:spChg chg="add del">
          <ac:chgData name="Abhiroop Mukherjee" userId="5fbc6062963ca2c0" providerId="LiveId" clId="{B5950655-B52F-4C4A-8D4C-2CA8B2A214A1}" dt="2021-04-06T19:17:32.058" v="2564" actId="26606"/>
          <ac:spMkLst>
            <pc:docMk/>
            <pc:sldMk cId="3886313839" sldId="305"/>
            <ac:spMk id="60" creationId="{17FC539C-B783-4B03-9F9E-D13430F3F64F}"/>
          </ac:spMkLst>
        </pc:spChg>
        <pc:spChg chg="add del">
          <ac:chgData name="Abhiroop Mukherjee" userId="5fbc6062963ca2c0" providerId="LiveId" clId="{B5950655-B52F-4C4A-8D4C-2CA8B2A214A1}" dt="2021-04-06T19:17:29.780" v="2558" actId="26606"/>
          <ac:spMkLst>
            <pc:docMk/>
            <pc:sldMk cId="3886313839" sldId="305"/>
            <ac:spMk id="62"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4"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65"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6"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68" creationId="{52ABB703-2B0E-4C3B-B4A2-F3973548E561}"/>
          </ac:spMkLst>
        </pc:spChg>
        <pc:spChg chg="add del">
          <ac:chgData name="Abhiroop Mukherjee" userId="5fbc6062963ca2c0" providerId="LiveId" clId="{B5950655-B52F-4C4A-8D4C-2CA8B2A214A1}" dt="2021-04-06T19:17:24.659" v="2555" actId="26606"/>
          <ac:spMkLst>
            <pc:docMk/>
            <pc:sldMk cId="3886313839" sldId="305"/>
            <ac:spMk id="69"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71"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72" creationId="{E95DA498-D9A2-4DA9-B9DA-B3776E08CF7E}"/>
          </ac:spMkLst>
        </pc:spChg>
        <pc:spChg chg="add del">
          <ac:chgData name="Abhiroop Mukherjee" userId="5fbc6062963ca2c0" providerId="LiveId" clId="{B5950655-B52F-4C4A-8D4C-2CA8B2A214A1}" dt="2021-04-06T19:17:30.797" v="2560" actId="26606"/>
          <ac:spMkLst>
            <pc:docMk/>
            <pc:sldMk cId="3886313839" sldId="305"/>
            <ac:spMk id="73" creationId="{82A73093-4B9D-420D-B17E-52293703A1D4}"/>
          </ac:spMkLst>
        </pc:spChg>
        <pc:spChg chg="add del">
          <ac:chgData name="Abhiroop Mukherjee" userId="5fbc6062963ca2c0" providerId="LiveId" clId="{B5950655-B52F-4C4A-8D4C-2CA8B2A214A1}" dt="2021-04-06T19:17:32.043" v="2563" actId="26606"/>
          <ac:spMkLst>
            <pc:docMk/>
            <pc:sldMk cId="3886313839" sldId="305"/>
            <ac:spMk id="75" creationId="{284B70D5-875B-433D-BDBD-1522A85D6C1D}"/>
          </ac:spMkLst>
        </pc:spChg>
        <pc:spChg chg="add del">
          <ac:chgData name="Abhiroop Mukherjee" userId="5fbc6062963ca2c0" providerId="LiveId" clId="{B5950655-B52F-4C4A-8D4C-2CA8B2A214A1}" dt="2021-04-06T19:17:32.043" v="2563" actId="26606"/>
          <ac:spMkLst>
            <pc:docMk/>
            <pc:sldMk cId="3886313839" sldId="305"/>
            <ac:spMk id="77" creationId="{1E299956-A9E7-4FC1-A0B1-D590CA9730E8}"/>
          </ac:spMkLst>
        </pc:spChg>
        <pc:spChg chg="add del">
          <ac:chgData name="Abhiroop Mukherjee" userId="5fbc6062963ca2c0" providerId="LiveId" clId="{B5950655-B52F-4C4A-8D4C-2CA8B2A214A1}" dt="2021-04-06T19:17:32.043" v="2563" actId="26606"/>
          <ac:spMkLst>
            <pc:docMk/>
            <pc:sldMk cId="3886313839" sldId="305"/>
            <ac:spMk id="78" creationId="{17FC539C-B783-4B03-9F9E-D13430F3F64F}"/>
          </ac:spMkLst>
        </pc:spChg>
        <pc:spChg chg="add">
          <ac:chgData name="Abhiroop Mukherjee" userId="5fbc6062963ca2c0" providerId="LiveId" clId="{B5950655-B52F-4C4A-8D4C-2CA8B2A214A1}" dt="2021-04-06T19:17:32.058" v="2564" actId="26606"/>
          <ac:spMkLst>
            <pc:docMk/>
            <pc:sldMk cId="3886313839" sldId="305"/>
            <ac:spMk id="80" creationId="{10162E77-11AD-44A7-84EC-40C59EEFBD2E}"/>
          </ac:spMkLst>
        </pc:spChg>
        <pc:spChg chg="add">
          <ac:chgData name="Abhiroop Mukherjee" userId="5fbc6062963ca2c0" providerId="LiveId" clId="{B5950655-B52F-4C4A-8D4C-2CA8B2A214A1}" dt="2021-04-06T19:17:32.058" v="2564" actId="26606"/>
          <ac:spMkLst>
            <pc:docMk/>
            <pc:sldMk cId="3886313839" sldId="305"/>
            <ac:spMk id="82" creationId="{6329CBCE-21AE-419D-AC1F-8ACF510A6670}"/>
          </ac:spMkLst>
        </pc:spChg>
        <pc:spChg chg="add">
          <ac:chgData name="Abhiroop Mukherjee" userId="5fbc6062963ca2c0" providerId="LiveId" clId="{B5950655-B52F-4C4A-8D4C-2CA8B2A214A1}" dt="2021-04-06T19:17:32.058" v="2564" actId="26606"/>
          <ac:spMkLst>
            <pc:docMk/>
            <pc:sldMk cId="3886313839" sldId="305"/>
            <ac:spMk id="83" creationId="{FF2DA012-1414-493D-888F-5D99D0BDA322}"/>
          </ac:spMkLst>
        </pc:spChg>
        <pc:picChg chg="mod modCrop">
          <ac:chgData name="Abhiroop Mukherjee" userId="5fbc6062963ca2c0" providerId="LiveId" clId="{B5950655-B52F-4C4A-8D4C-2CA8B2A214A1}" dt="2021-04-06T19:17:50.900" v="2570" actId="732"/>
          <ac:picMkLst>
            <pc:docMk/>
            <pc:sldMk cId="3886313839" sldId="305"/>
            <ac:picMk id="5" creationId="{99059347-F5D1-41F7-B30A-23EE2BA4D650}"/>
          </ac:picMkLst>
        </pc:picChg>
        <pc:cxnChg chg="add del">
          <ac:chgData name="Abhiroop Mukherjee" userId="5fbc6062963ca2c0" providerId="LiveId" clId="{B5950655-B52F-4C4A-8D4C-2CA8B2A214A1}" dt="2021-04-06T19:17:32.058" v="2564" actId="26606"/>
          <ac:cxnSpMkLst>
            <pc:docMk/>
            <pc:sldMk cId="3886313839" sldId="305"/>
            <ac:cxnSpMk id="56" creationId="{C947DF4A-614C-4B4C-8B80-E5B9D8E8CFED}"/>
          </ac:cxnSpMkLst>
        </pc:cxnChg>
        <pc:cxnChg chg="add del">
          <ac:chgData name="Abhiroop Mukherjee" userId="5fbc6062963ca2c0" providerId="LiveId" clId="{B5950655-B52F-4C4A-8D4C-2CA8B2A214A1}" dt="2021-04-06T19:17:29.780" v="2558" actId="26606"/>
          <ac:cxnSpMkLst>
            <pc:docMk/>
            <pc:sldMk cId="3886313839" sldId="305"/>
            <ac:cxnSpMk id="63" creationId="{C947DF4A-614C-4B4C-8B80-E5B9D8E8CFED}"/>
          </ac:cxnSpMkLst>
        </pc:cxnChg>
        <pc:cxnChg chg="add del">
          <ac:chgData name="Abhiroop Mukherjee" userId="5fbc6062963ca2c0" providerId="LiveId" clId="{B5950655-B52F-4C4A-8D4C-2CA8B2A214A1}" dt="2021-04-06T19:17:24.659" v="2555" actId="26606"/>
          <ac:cxnSpMkLst>
            <pc:docMk/>
            <pc:sldMk cId="3886313839" sldId="305"/>
            <ac:cxnSpMk id="67" creationId="{C947DF4A-614C-4B4C-8B80-E5B9D8E8CFED}"/>
          </ac:cxnSpMkLst>
        </pc:cxnChg>
        <pc:cxnChg chg="add del">
          <ac:chgData name="Abhiroop Mukherjee" userId="5fbc6062963ca2c0" providerId="LiveId" clId="{B5950655-B52F-4C4A-8D4C-2CA8B2A214A1}" dt="2021-04-06T19:17:30.797" v="2560" actId="26606"/>
          <ac:cxnSpMkLst>
            <pc:docMk/>
            <pc:sldMk cId="3886313839" sldId="305"/>
            <ac:cxnSpMk id="70" creationId="{9C21570E-E159-49A6-9891-FA397B7A92D3}"/>
          </ac:cxnSpMkLst>
        </pc:cxnChg>
        <pc:cxnChg chg="add del">
          <ac:chgData name="Abhiroop Mukherjee" userId="5fbc6062963ca2c0" providerId="LiveId" clId="{B5950655-B52F-4C4A-8D4C-2CA8B2A214A1}" dt="2021-04-06T19:17:32.043" v="2563" actId="26606"/>
          <ac:cxnSpMkLst>
            <pc:docMk/>
            <pc:sldMk cId="3886313839" sldId="305"/>
            <ac:cxnSpMk id="76" creationId="{C947DF4A-614C-4B4C-8B80-E5B9D8E8CFED}"/>
          </ac:cxnSpMkLst>
        </pc:cxnChg>
        <pc:cxnChg chg="add">
          <ac:chgData name="Abhiroop Mukherjee" userId="5fbc6062963ca2c0" providerId="LiveId" clId="{B5950655-B52F-4C4A-8D4C-2CA8B2A214A1}" dt="2021-04-06T19:17:32.058" v="2564" actId="26606"/>
          <ac:cxnSpMkLst>
            <pc:docMk/>
            <pc:sldMk cId="3886313839" sldId="305"/>
            <ac:cxnSpMk id="81" creationId="{5AB158E9-1B40-4CD6-95F0-95CA11DF7B7A}"/>
          </ac:cxnSpMkLst>
        </pc:cxnChg>
      </pc:sldChg>
    </pc:docChg>
  </pc:docChgLst>
  <pc:docChgLst>
    <pc:chgData name="Abhiroop Mukherjee" userId="5fbc6062963ca2c0" providerId="LiveId" clId="{BA04AB18-81BA-44F6-8A17-E30D392E2E82}"/>
    <pc:docChg chg="undo redo custSel addSld delSld modSld sldOrd">
      <pc:chgData name="Abhiroop Mukherjee" userId="5fbc6062963ca2c0" providerId="LiveId" clId="{BA04AB18-81BA-44F6-8A17-E30D392E2E82}" dt="2021-04-07T16:12:55.338" v="4103" actId="26606"/>
      <pc:docMkLst>
        <pc:docMk/>
      </pc:docMkLst>
      <pc:sldChg chg="addSp delSp modSp mod">
        <pc:chgData name="Abhiroop Mukherjee" userId="5fbc6062963ca2c0" providerId="LiveId" clId="{BA04AB18-81BA-44F6-8A17-E30D392E2E82}" dt="2021-04-07T15:48:20.738" v="1838" actId="26606"/>
        <pc:sldMkLst>
          <pc:docMk/>
          <pc:sldMk cId="182507904" sldId="258"/>
        </pc:sldMkLst>
        <pc:spChg chg="mod">
          <ac:chgData name="Abhiroop Mukherjee" userId="5fbc6062963ca2c0" providerId="LiveId" clId="{BA04AB18-81BA-44F6-8A17-E30D392E2E82}" dt="2021-04-07T15:48:20.728" v="1837" actId="26606"/>
          <ac:spMkLst>
            <pc:docMk/>
            <pc:sldMk cId="182507904" sldId="258"/>
            <ac:spMk id="2" creationId="{A2E81D72-EC99-4091-AA2C-660CCFAC39B6}"/>
          </ac:spMkLst>
        </pc:spChg>
        <pc:spChg chg="mod">
          <ac:chgData name="Abhiroop Mukherjee" userId="5fbc6062963ca2c0" providerId="LiveId" clId="{BA04AB18-81BA-44F6-8A17-E30D392E2E82}" dt="2021-04-07T15:48:20.728" v="1837" actId="26606"/>
          <ac:spMkLst>
            <pc:docMk/>
            <pc:sldMk cId="182507904" sldId="258"/>
            <ac:spMk id="10" creationId="{B0DBBD15-5CB7-4758-94C6-9FCA6E3AA552}"/>
          </ac:spMkLst>
        </pc:spChg>
        <pc:spChg chg="add del">
          <ac:chgData name="Abhiroop Mukherjee" userId="5fbc6062963ca2c0" providerId="LiveId" clId="{BA04AB18-81BA-44F6-8A17-E30D392E2E82}" dt="2021-04-07T15:48:20.738" v="1838" actId="26606"/>
          <ac:spMkLst>
            <pc:docMk/>
            <pc:sldMk cId="182507904" sldId="258"/>
            <ac:spMk id="54" creationId="{284B70D5-875B-433D-BDBD-1522A85D6C1D}"/>
          </ac:spMkLst>
        </pc:spChg>
        <pc:spChg chg="add del">
          <ac:chgData name="Abhiroop Mukherjee" userId="5fbc6062963ca2c0" providerId="LiveId" clId="{BA04AB18-81BA-44F6-8A17-E30D392E2E82}" dt="2021-04-07T15:48:20.738" v="1838" actId="26606"/>
          <ac:spMkLst>
            <pc:docMk/>
            <pc:sldMk cId="182507904" sldId="258"/>
            <ac:spMk id="58" creationId="{1E299956-A9E7-4FC1-A0B1-D590CA9730E8}"/>
          </ac:spMkLst>
        </pc:spChg>
        <pc:spChg chg="add del">
          <ac:chgData name="Abhiroop Mukherjee" userId="5fbc6062963ca2c0" providerId="LiveId" clId="{BA04AB18-81BA-44F6-8A17-E30D392E2E82}" dt="2021-04-07T15:48:20.738" v="1838" actId="26606"/>
          <ac:spMkLst>
            <pc:docMk/>
            <pc:sldMk cId="182507904" sldId="258"/>
            <ac:spMk id="60" creationId="{17FC539C-B783-4B03-9F9E-D13430F3F64F}"/>
          </ac:spMkLst>
        </pc:spChg>
        <pc:spChg chg="add del">
          <ac:chgData name="Abhiroop Mukherjee" userId="5fbc6062963ca2c0" providerId="LiveId" clId="{BA04AB18-81BA-44F6-8A17-E30D392E2E82}" dt="2021-04-07T15:48:18.958" v="1835" actId="26606"/>
          <ac:spMkLst>
            <pc:docMk/>
            <pc:sldMk cId="182507904" sldId="258"/>
            <ac:spMk id="65" creationId="{44CC594A-A820-450F-B363-C19201FCFEC6}"/>
          </ac:spMkLst>
        </pc:spChg>
        <pc:spChg chg="add del">
          <ac:chgData name="Abhiroop Mukherjee" userId="5fbc6062963ca2c0" providerId="LiveId" clId="{BA04AB18-81BA-44F6-8A17-E30D392E2E82}" dt="2021-04-07T15:48:18.958" v="1835" actId="26606"/>
          <ac:spMkLst>
            <pc:docMk/>
            <pc:sldMk cId="182507904" sldId="258"/>
            <ac:spMk id="67" creationId="{59FAB3DA-E9ED-4574-ABCC-378BC0FF1BBC}"/>
          </ac:spMkLst>
        </pc:spChg>
        <pc:spChg chg="add del">
          <ac:chgData name="Abhiroop Mukherjee" userId="5fbc6062963ca2c0" providerId="LiveId" clId="{BA04AB18-81BA-44F6-8A17-E30D392E2E82}" dt="2021-04-07T15:48:18.958" v="1835" actId="26606"/>
          <ac:spMkLst>
            <pc:docMk/>
            <pc:sldMk cId="182507904" sldId="258"/>
            <ac:spMk id="69" creationId="{53B8D6B0-55D6-48DC-86D8-FD95D5F118AB}"/>
          </ac:spMkLst>
        </pc:spChg>
        <pc:spChg chg="add del">
          <ac:chgData name="Abhiroop Mukherjee" userId="5fbc6062963ca2c0" providerId="LiveId" clId="{BA04AB18-81BA-44F6-8A17-E30D392E2E82}" dt="2021-04-07T15:48:20.728" v="1837" actId="26606"/>
          <ac:spMkLst>
            <pc:docMk/>
            <pc:sldMk cId="182507904" sldId="258"/>
            <ac:spMk id="71" creationId="{82A73093-4B9D-420D-B17E-52293703A1D4}"/>
          </ac:spMkLst>
        </pc:spChg>
        <pc:spChg chg="add del">
          <ac:chgData name="Abhiroop Mukherjee" userId="5fbc6062963ca2c0" providerId="LiveId" clId="{BA04AB18-81BA-44F6-8A17-E30D392E2E82}" dt="2021-04-07T15:48:20.728" v="1837" actId="26606"/>
          <ac:spMkLst>
            <pc:docMk/>
            <pc:sldMk cId="182507904" sldId="258"/>
            <ac:spMk id="72" creationId="{52ABB703-2B0E-4C3B-B4A2-F3973548E561}"/>
          </ac:spMkLst>
        </pc:spChg>
        <pc:spChg chg="add del">
          <ac:chgData name="Abhiroop Mukherjee" userId="5fbc6062963ca2c0" providerId="LiveId" clId="{BA04AB18-81BA-44F6-8A17-E30D392E2E82}" dt="2021-04-07T15:48:20.728" v="1837" actId="26606"/>
          <ac:spMkLst>
            <pc:docMk/>
            <pc:sldMk cId="182507904" sldId="258"/>
            <ac:spMk id="74" creationId="{E95DA498-D9A2-4DA9-B9DA-B3776E08CF7E}"/>
          </ac:spMkLst>
        </pc:spChg>
        <pc:spChg chg="add">
          <ac:chgData name="Abhiroop Mukherjee" userId="5fbc6062963ca2c0" providerId="LiveId" clId="{BA04AB18-81BA-44F6-8A17-E30D392E2E82}" dt="2021-04-07T15:48:20.738" v="1838" actId="26606"/>
          <ac:spMkLst>
            <pc:docMk/>
            <pc:sldMk cId="182507904" sldId="258"/>
            <ac:spMk id="76" creationId="{284B70D5-875B-433D-BDBD-1522A85D6C1D}"/>
          </ac:spMkLst>
        </pc:spChg>
        <pc:spChg chg="add">
          <ac:chgData name="Abhiroop Mukherjee" userId="5fbc6062963ca2c0" providerId="LiveId" clId="{BA04AB18-81BA-44F6-8A17-E30D392E2E82}" dt="2021-04-07T15:48:20.738" v="1838" actId="26606"/>
          <ac:spMkLst>
            <pc:docMk/>
            <pc:sldMk cId="182507904" sldId="258"/>
            <ac:spMk id="78" creationId="{1E299956-A9E7-4FC1-A0B1-D590CA9730E8}"/>
          </ac:spMkLst>
        </pc:spChg>
        <pc:spChg chg="add">
          <ac:chgData name="Abhiroop Mukherjee" userId="5fbc6062963ca2c0" providerId="LiveId" clId="{BA04AB18-81BA-44F6-8A17-E30D392E2E82}" dt="2021-04-07T15:48:20.738" v="1838" actId="26606"/>
          <ac:spMkLst>
            <pc:docMk/>
            <pc:sldMk cId="182507904" sldId="258"/>
            <ac:spMk id="79" creationId="{17FC539C-B783-4B03-9F9E-D13430F3F64F}"/>
          </ac:spMkLst>
        </pc:spChg>
        <pc:picChg chg="mod ord">
          <ac:chgData name="Abhiroop Mukherjee" userId="5fbc6062963ca2c0" providerId="LiveId" clId="{BA04AB18-81BA-44F6-8A17-E30D392E2E82}" dt="2021-04-07T15:48:20.738" v="1838" actId="26606"/>
          <ac:picMkLst>
            <pc:docMk/>
            <pc:sldMk cId="182507904" sldId="258"/>
            <ac:picMk id="5" creationId="{99059347-F5D1-41F7-B30A-23EE2BA4D650}"/>
          </ac:picMkLst>
        </pc:picChg>
        <pc:cxnChg chg="add del">
          <ac:chgData name="Abhiroop Mukherjee" userId="5fbc6062963ca2c0" providerId="LiveId" clId="{BA04AB18-81BA-44F6-8A17-E30D392E2E82}" dt="2021-04-07T15:48:20.738" v="1838" actId="26606"/>
          <ac:cxnSpMkLst>
            <pc:docMk/>
            <pc:sldMk cId="182507904" sldId="258"/>
            <ac:cxnSpMk id="56" creationId="{C947DF4A-614C-4B4C-8B80-E5B9D8E8CFED}"/>
          </ac:cxnSpMkLst>
        </pc:cxnChg>
        <pc:cxnChg chg="add del">
          <ac:chgData name="Abhiroop Mukherjee" userId="5fbc6062963ca2c0" providerId="LiveId" clId="{BA04AB18-81BA-44F6-8A17-E30D392E2E82}" dt="2021-04-07T15:48:20.728" v="1837" actId="26606"/>
          <ac:cxnSpMkLst>
            <pc:docMk/>
            <pc:sldMk cId="182507904" sldId="258"/>
            <ac:cxnSpMk id="73" creationId="{9C21570E-E159-49A6-9891-FA397B7A92D3}"/>
          </ac:cxnSpMkLst>
        </pc:cxnChg>
        <pc:cxnChg chg="add">
          <ac:chgData name="Abhiroop Mukherjee" userId="5fbc6062963ca2c0" providerId="LiveId" clId="{BA04AB18-81BA-44F6-8A17-E30D392E2E82}" dt="2021-04-07T15:48:20.738" v="1838" actId="26606"/>
          <ac:cxnSpMkLst>
            <pc:docMk/>
            <pc:sldMk cId="182507904" sldId="258"/>
            <ac:cxnSpMk id="77" creationId="{C947DF4A-614C-4B4C-8B80-E5B9D8E8CFED}"/>
          </ac:cxnSpMkLst>
        </pc:cxnChg>
      </pc:sldChg>
      <pc:sldChg chg="addSp modSp new mod ord setBg addAnim">
        <pc:chgData name="Abhiroop Mukherjee" userId="5fbc6062963ca2c0" providerId="LiveId" clId="{BA04AB18-81BA-44F6-8A17-E30D392E2E82}" dt="2021-04-06T19:27:29.745" v="62" actId="20577"/>
        <pc:sldMkLst>
          <pc:docMk/>
          <pc:sldMk cId="3312262878" sldId="306"/>
        </pc:sldMkLst>
        <pc:spChg chg="mod">
          <ac:chgData name="Abhiroop Mukherjee" userId="5fbc6062963ca2c0" providerId="LiveId" clId="{BA04AB18-81BA-44F6-8A17-E30D392E2E82}" dt="2021-04-06T19:27:21.127" v="58" actId="26606"/>
          <ac:spMkLst>
            <pc:docMk/>
            <pc:sldMk cId="3312262878" sldId="306"/>
            <ac:spMk id="2" creationId="{9C1DFF1A-73D2-4BD9-BA32-272CB40BD1E8}"/>
          </ac:spMkLst>
        </pc:spChg>
        <pc:spChg chg="mod">
          <ac:chgData name="Abhiroop Mukherjee" userId="5fbc6062963ca2c0" providerId="LiveId" clId="{BA04AB18-81BA-44F6-8A17-E30D392E2E82}" dt="2021-04-06T19:27:29.745" v="62" actId="20577"/>
          <ac:spMkLst>
            <pc:docMk/>
            <pc:sldMk cId="3312262878" sldId="306"/>
            <ac:spMk id="3" creationId="{CD58D14C-9D18-4AE9-BC9C-72022FBE3579}"/>
          </ac:spMkLst>
        </pc:spChg>
        <pc:spChg chg="add">
          <ac:chgData name="Abhiroop Mukherjee" userId="5fbc6062963ca2c0" providerId="LiveId" clId="{BA04AB18-81BA-44F6-8A17-E30D392E2E82}" dt="2021-04-06T19:27:21.127" v="58" actId="26606"/>
          <ac:spMkLst>
            <pc:docMk/>
            <pc:sldMk cId="3312262878" sldId="306"/>
            <ac:spMk id="11" creationId="{1C520CBD-F82E-44E4-BDA5-128716AD79C8}"/>
          </ac:spMkLst>
        </pc:spChg>
        <pc:spChg chg="add">
          <ac:chgData name="Abhiroop Mukherjee" userId="5fbc6062963ca2c0" providerId="LiveId" clId="{BA04AB18-81BA-44F6-8A17-E30D392E2E82}" dt="2021-04-06T19:27:21.127" v="58" actId="26606"/>
          <ac:spMkLst>
            <pc:docMk/>
            <pc:sldMk cId="3312262878" sldId="306"/>
            <ac:spMk id="13" creationId="{4618AE32-A526-42FC-A854-732740BD38DA}"/>
          </ac:spMkLst>
        </pc:spChg>
        <pc:picChg chg="add">
          <ac:chgData name="Abhiroop Mukherjee" userId="5fbc6062963ca2c0" providerId="LiveId" clId="{BA04AB18-81BA-44F6-8A17-E30D392E2E82}" dt="2021-04-06T19:27:21.127" v="58" actId="26606"/>
          <ac:picMkLst>
            <pc:docMk/>
            <pc:sldMk cId="3312262878" sldId="306"/>
            <ac:picMk id="5" creationId="{584D4EB5-3CB4-4969-A913-4F386E99146B}"/>
          </ac:picMkLst>
        </pc:picChg>
        <pc:cxnChg chg="add">
          <ac:chgData name="Abhiroop Mukherjee" userId="5fbc6062963ca2c0" providerId="LiveId" clId="{BA04AB18-81BA-44F6-8A17-E30D392E2E82}" dt="2021-04-06T19:27:21.127" v="58" actId="26606"/>
          <ac:cxnSpMkLst>
            <pc:docMk/>
            <pc:sldMk cId="3312262878" sldId="306"/>
            <ac:cxnSpMk id="9" creationId="{77AB95BF-57D0-4E49-9EF2-408B47C8D40D}"/>
          </ac:cxnSpMkLst>
        </pc:cxnChg>
      </pc:sldChg>
      <pc:sldChg chg="addSp modSp new mod ord setBg">
        <pc:chgData name="Abhiroop Mukherjee" userId="5fbc6062963ca2c0" providerId="LiveId" clId="{BA04AB18-81BA-44F6-8A17-E30D392E2E82}" dt="2021-04-06T19:31:27.740" v="333" actId="26606"/>
        <pc:sldMkLst>
          <pc:docMk/>
          <pc:sldMk cId="2033051608" sldId="307"/>
        </pc:sldMkLst>
        <pc:spChg chg="mod">
          <ac:chgData name="Abhiroop Mukherjee" userId="5fbc6062963ca2c0" providerId="LiveId" clId="{BA04AB18-81BA-44F6-8A17-E30D392E2E82}" dt="2021-04-06T19:31:27.740" v="333" actId="26606"/>
          <ac:spMkLst>
            <pc:docMk/>
            <pc:sldMk cId="2033051608" sldId="307"/>
            <ac:spMk id="2" creationId="{0A5E5C2A-12AE-4F2F-83F8-338BB786D2C1}"/>
          </ac:spMkLst>
        </pc:spChg>
        <pc:spChg chg="mod">
          <ac:chgData name="Abhiroop Mukherjee" userId="5fbc6062963ca2c0" providerId="LiveId" clId="{BA04AB18-81BA-44F6-8A17-E30D392E2E82}" dt="2021-04-06T19:31:27.740" v="333" actId="26606"/>
          <ac:spMkLst>
            <pc:docMk/>
            <pc:sldMk cId="2033051608" sldId="307"/>
            <ac:spMk id="3" creationId="{CE63FD34-36DF-4637-839F-A62E8F2F2E9B}"/>
          </ac:spMkLst>
        </pc:spChg>
        <pc:spChg chg="add">
          <ac:chgData name="Abhiroop Mukherjee" userId="5fbc6062963ca2c0" providerId="LiveId" clId="{BA04AB18-81BA-44F6-8A17-E30D392E2E82}" dt="2021-04-06T19:31:27.740" v="333" actId="26606"/>
          <ac:spMkLst>
            <pc:docMk/>
            <pc:sldMk cId="2033051608" sldId="307"/>
            <ac:spMk id="8" creationId="{3741B58E-3B65-4A01-A276-975AB2CF8A08}"/>
          </ac:spMkLst>
        </pc:spChg>
        <pc:spChg chg="add">
          <ac:chgData name="Abhiroop Mukherjee" userId="5fbc6062963ca2c0" providerId="LiveId" clId="{BA04AB18-81BA-44F6-8A17-E30D392E2E82}" dt="2021-04-06T19:31:27.740" v="333" actId="26606"/>
          <ac:spMkLst>
            <pc:docMk/>
            <pc:sldMk cId="2033051608" sldId="307"/>
            <ac:spMk id="10" creationId="{7AAC67C3-831B-4AB1-A259-DFB839CAFAFC}"/>
          </ac:spMkLst>
        </pc:spChg>
        <pc:spChg chg="add">
          <ac:chgData name="Abhiroop Mukherjee" userId="5fbc6062963ca2c0" providerId="LiveId" clId="{BA04AB18-81BA-44F6-8A17-E30D392E2E82}" dt="2021-04-06T19:31:27.740" v="333" actId="26606"/>
          <ac:spMkLst>
            <pc:docMk/>
            <pc:sldMk cId="2033051608" sldId="307"/>
            <ac:spMk id="12" creationId="{054B3F04-9EAC-45C0-B3CE-0387EEA10A0C}"/>
          </ac:spMkLst>
        </pc:spChg>
      </pc:sldChg>
      <pc:sldChg chg="new del">
        <pc:chgData name="Abhiroop Mukherjee" userId="5fbc6062963ca2c0" providerId="LiveId" clId="{BA04AB18-81BA-44F6-8A17-E30D392E2E82}" dt="2021-04-06T19:28:02.888" v="64" actId="2696"/>
        <pc:sldMkLst>
          <pc:docMk/>
          <pc:sldMk cId="2997176504" sldId="307"/>
        </pc:sldMkLst>
      </pc:sldChg>
      <pc:sldChg chg="modSp add del mod ord">
        <pc:chgData name="Abhiroop Mukherjee" userId="5fbc6062963ca2c0" providerId="LiveId" clId="{BA04AB18-81BA-44F6-8A17-E30D392E2E82}" dt="2021-04-07T09:35:08.090" v="396" actId="47"/>
        <pc:sldMkLst>
          <pc:docMk/>
          <pc:sldMk cId="1280086815" sldId="308"/>
        </pc:sldMkLst>
        <pc:spChg chg="mod">
          <ac:chgData name="Abhiroop Mukherjee" userId="5fbc6062963ca2c0" providerId="LiveId" clId="{BA04AB18-81BA-44F6-8A17-E30D392E2E82}" dt="2021-04-07T09:34:54.134" v="392" actId="20577"/>
          <ac:spMkLst>
            <pc:docMk/>
            <pc:sldMk cId="1280086815" sldId="308"/>
            <ac:spMk id="2" creationId="{D595B95A-705A-4D49-A704-0108F2F33E09}"/>
          </ac:spMkLst>
        </pc:spChg>
        <pc:spChg chg="mod">
          <ac:chgData name="Abhiroop Mukherjee" userId="5fbc6062963ca2c0" providerId="LiveId" clId="{BA04AB18-81BA-44F6-8A17-E30D392E2E82}" dt="2021-04-07T09:34:57.182" v="394" actId="5793"/>
          <ac:spMkLst>
            <pc:docMk/>
            <pc:sldMk cId="1280086815" sldId="308"/>
            <ac:spMk id="3" creationId="{4B817802-A38C-4038-895E-B8B15F8D564B}"/>
          </ac:spMkLst>
        </pc:spChg>
      </pc:sldChg>
      <pc:sldChg chg="addSp delSp modSp add del mod">
        <pc:chgData name="Abhiroop Mukherjee" userId="5fbc6062963ca2c0" providerId="LiveId" clId="{BA04AB18-81BA-44F6-8A17-E30D392E2E82}" dt="2021-04-07T09:40:26.523" v="1120" actId="47"/>
        <pc:sldMkLst>
          <pc:docMk/>
          <pc:sldMk cId="1023645759" sldId="309"/>
        </pc:sldMkLst>
        <pc:spChg chg="mod">
          <ac:chgData name="Abhiroop Mukherjee" userId="5fbc6062963ca2c0" providerId="LiveId" clId="{BA04AB18-81BA-44F6-8A17-E30D392E2E82}" dt="2021-04-07T09:39:40.975" v="1115" actId="26606"/>
          <ac:spMkLst>
            <pc:docMk/>
            <pc:sldMk cId="1023645759" sldId="309"/>
            <ac:spMk id="2" creationId="{A2E81D72-EC99-4091-AA2C-660CCFAC39B6}"/>
          </ac:spMkLst>
        </pc:spChg>
        <pc:spChg chg="mod">
          <ac:chgData name="Abhiroop Mukherjee" userId="5fbc6062963ca2c0" providerId="LiveId" clId="{BA04AB18-81BA-44F6-8A17-E30D392E2E82}" dt="2021-04-07T09:39:40.975" v="1115" actId="26606"/>
          <ac:spMkLst>
            <pc:docMk/>
            <pc:sldMk cId="1023645759" sldId="309"/>
            <ac:spMk id="10" creationId="{B0DBBD15-5CB7-4758-94C6-9FCA6E3AA552}"/>
          </ac:spMkLst>
        </pc:spChg>
        <pc:spChg chg="del">
          <ac:chgData name="Abhiroop Mukherjee" userId="5fbc6062963ca2c0" providerId="LiveId" clId="{BA04AB18-81BA-44F6-8A17-E30D392E2E82}" dt="2021-04-07T09:39:40.975" v="1115" actId="26606"/>
          <ac:spMkLst>
            <pc:docMk/>
            <pc:sldMk cId="1023645759" sldId="309"/>
            <ac:spMk id="80" creationId="{10162E77-11AD-44A7-84EC-40C59EEFBD2E}"/>
          </ac:spMkLst>
        </pc:spChg>
        <pc:spChg chg="del">
          <ac:chgData name="Abhiroop Mukherjee" userId="5fbc6062963ca2c0" providerId="LiveId" clId="{BA04AB18-81BA-44F6-8A17-E30D392E2E82}" dt="2021-04-07T09:39:40.975" v="1115" actId="26606"/>
          <ac:spMkLst>
            <pc:docMk/>
            <pc:sldMk cId="1023645759" sldId="309"/>
            <ac:spMk id="82" creationId="{6329CBCE-21AE-419D-AC1F-8ACF510A6670}"/>
          </ac:spMkLst>
        </pc:spChg>
        <pc:spChg chg="del">
          <ac:chgData name="Abhiroop Mukherjee" userId="5fbc6062963ca2c0" providerId="LiveId" clId="{BA04AB18-81BA-44F6-8A17-E30D392E2E82}" dt="2021-04-07T09:39:40.975" v="1115" actId="26606"/>
          <ac:spMkLst>
            <pc:docMk/>
            <pc:sldMk cId="1023645759" sldId="309"/>
            <ac:spMk id="83" creationId="{FF2DA012-1414-493D-888F-5D99D0BDA322}"/>
          </ac:spMkLst>
        </pc:spChg>
        <pc:spChg chg="add">
          <ac:chgData name="Abhiroop Mukherjee" userId="5fbc6062963ca2c0" providerId="LiveId" clId="{BA04AB18-81BA-44F6-8A17-E30D392E2E82}" dt="2021-04-07T09:39:40.975" v="1115" actId="26606"/>
          <ac:spMkLst>
            <pc:docMk/>
            <pc:sldMk cId="1023645759" sldId="309"/>
            <ac:spMk id="88" creationId="{284B70D5-875B-433D-BDBD-1522A85D6C1D}"/>
          </ac:spMkLst>
        </pc:spChg>
        <pc:spChg chg="add">
          <ac:chgData name="Abhiroop Mukherjee" userId="5fbc6062963ca2c0" providerId="LiveId" clId="{BA04AB18-81BA-44F6-8A17-E30D392E2E82}" dt="2021-04-07T09:39:40.975" v="1115" actId="26606"/>
          <ac:spMkLst>
            <pc:docMk/>
            <pc:sldMk cId="1023645759" sldId="309"/>
            <ac:spMk id="92" creationId="{1E299956-A9E7-4FC1-A0B1-D590CA9730E8}"/>
          </ac:spMkLst>
        </pc:spChg>
        <pc:spChg chg="add">
          <ac:chgData name="Abhiroop Mukherjee" userId="5fbc6062963ca2c0" providerId="LiveId" clId="{BA04AB18-81BA-44F6-8A17-E30D392E2E82}" dt="2021-04-07T09:39:40.975" v="1115" actId="26606"/>
          <ac:spMkLst>
            <pc:docMk/>
            <pc:sldMk cId="1023645759" sldId="309"/>
            <ac:spMk id="94" creationId="{17FC539C-B783-4B03-9F9E-D13430F3F64F}"/>
          </ac:spMkLst>
        </pc:spChg>
        <pc:picChg chg="mod">
          <ac:chgData name="Abhiroop Mukherjee" userId="5fbc6062963ca2c0" providerId="LiveId" clId="{BA04AB18-81BA-44F6-8A17-E30D392E2E82}" dt="2021-04-07T09:39:40.975" v="1115" actId="26606"/>
          <ac:picMkLst>
            <pc:docMk/>
            <pc:sldMk cId="1023645759" sldId="309"/>
            <ac:picMk id="5" creationId="{99059347-F5D1-41F7-B30A-23EE2BA4D650}"/>
          </ac:picMkLst>
        </pc:picChg>
        <pc:cxnChg chg="del">
          <ac:chgData name="Abhiroop Mukherjee" userId="5fbc6062963ca2c0" providerId="LiveId" clId="{BA04AB18-81BA-44F6-8A17-E30D392E2E82}" dt="2021-04-07T09:39:40.975" v="1115" actId="26606"/>
          <ac:cxnSpMkLst>
            <pc:docMk/>
            <pc:sldMk cId="1023645759" sldId="309"/>
            <ac:cxnSpMk id="81" creationId="{5AB158E9-1B40-4CD6-95F0-95CA11DF7B7A}"/>
          </ac:cxnSpMkLst>
        </pc:cxnChg>
        <pc:cxnChg chg="add">
          <ac:chgData name="Abhiroop Mukherjee" userId="5fbc6062963ca2c0" providerId="LiveId" clId="{BA04AB18-81BA-44F6-8A17-E30D392E2E82}" dt="2021-04-07T09:39:40.975" v="1115" actId="26606"/>
          <ac:cxnSpMkLst>
            <pc:docMk/>
            <pc:sldMk cId="1023645759" sldId="309"/>
            <ac:cxnSpMk id="90" creationId="{C947DF4A-614C-4B4C-8B80-E5B9D8E8CFED}"/>
          </ac:cxnSpMkLst>
        </pc:cxnChg>
      </pc:sldChg>
      <pc:sldChg chg="addSp delSp modSp add mod">
        <pc:chgData name="Abhiroop Mukherjee" userId="5fbc6062963ca2c0" providerId="LiveId" clId="{BA04AB18-81BA-44F6-8A17-E30D392E2E82}" dt="2021-04-07T09:43:56.179" v="1612" actId="26606"/>
        <pc:sldMkLst>
          <pc:docMk/>
          <pc:sldMk cId="898223925" sldId="310"/>
        </pc:sldMkLst>
        <pc:spChg chg="mod">
          <ac:chgData name="Abhiroop Mukherjee" userId="5fbc6062963ca2c0" providerId="LiveId" clId="{BA04AB18-81BA-44F6-8A17-E30D392E2E82}" dt="2021-04-07T09:43:56.179" v="1612" actId="26606"/>
          <ac:spMkLst>
            <pc:docMk/>
            <pc:sldMk cId="898223925" sldId="310"/>
            <ac:spMk id="2" creationId="{A2E81D72-EC99-4091-AA2C-660CCFAC39B6}"/>
          </ac:spMkLst>
        </pc:spChg>
        <pc:spChg chg="mod">
          <ac:chgData name="Abhiroop Mukherjee" userId="5fbc6062963ca2c0" providerId="LiveId" clId="{BA04AB18-81BA-44F6-8A17-E30D392E2E82}" dt="2021-04-07T09:43:56.179" v="1612" actId="26606"/>
          <ac:spMkLst>
            <pc:docMk/>
            <pc:sldMk cId="898223925" sldId="310"/>
            <ac:spMk id="10" creationId="{B0DBBD15-5CB7-4758-94C6-9FCA6E3AA552}"/>
          </ac:spMkLst>
        </pc:spChg>
        <pc:spChg chg="del">
          <ac:chgData name="Abhiroop Mukherjee" userId="5fbc6062963ca2c0" providerId="LiveId" clId="{BA04AB18-81BA-44F6-8A17-E30D392E2E82}" dt="2021-04-07T09:43:56.179" v="1612" actId="26606"/>
          <ac:spMkLst>
            <pc:docMk/>
            <pc:sldMk cId="898223925" sldId="310"/>
            <ac:spMk id="88" creationId="{284B70D5-875B-433D-BDBD-1522A85D6C1D}"/>
          </ac:spMkLst>
        </pc:spChg>
        <pc:spChg chg="del">
          <ac:chgData name="Abhiroop Mukherjee" userId="5fbc6062963ca2c0" providerId="LiveId" clId="{BA04AB18-81BA-44F6-8A17-E30D392E2E82}" dt="2021-04-07T09:43:56.179" v="1612" actId="26606"/>
          <ac:spMkLst>
            <pc:docMk/>
            <pc:sldMk cId="898223925" sldId="310"/>
            <ac:spMk id="92" creationId="{1E299956-A9E7-4FC1-A0B1-D590CA9730E8}"/>
          </ac:spMkLst>
        </pc:spChg>
        <pc:spChg chg="del">
          <ac:chgData name="Abhiroop Mukherjee" userId="5fbc6062963ca2c0" providerId="LiveId" clId="{BA04AB18-81BA-44F6-8A17-E30D392E2E82}" dt="2021-04-07T09:43:56.179" v="1612" actId="26606"/>
          <ac:spMkLst>
            <pc:docMk/>
            <pc:sldMk cId="898223925" sldId="310"/>
            <ac:spMk id="94" creationId="{17FC539C-B783-4B03-9F9E-D13430F3F64F}"/>
          </ac:spMkLst>
        </pc:spChg>
        <pc:spChg chg="add">
          <ac:chgData name="Abhiroop Mukherjee" userId="5fbc6062963ca2c0" providerId="LiveId" clId="{BA04AB18-81BA-44F6-8A17-E30D392E2E82}" dt="2021-04-07T09:43:56.179" v="1612" actId="26606"/>
          <ac:spMkLst>
            <pc:docMk/>
            <pc:sldMk cId="898223925" sldId="310"/>
            <ac:spMk id="99" creationId="{284B70D5-875B-433D-BDBD-1522A85D6C1D}"/>
          </ac:spMkLst>
        </pc:spChg>
        <pc:spChg chg="add">
          <ac:chgData name="Abhiroop Mukherjee" userId="5fbc6062963ca2c0" providerId="LiveId" clId="{BA04AB18-81BA-44F6-8A17-E30D392E2E82}" dt="2021-04-07T09:43:56.179" v="1612" actId="26606"/>
          <ac:spMkLst>
            <pc:docMk/>
            <pc:sldMk cId="898223925" sldId="310"/>
            <ac:spMk id="103" creationId="{1E299956-A9E7-4FC1-A0B1-D590CA9730E8}"/>
          </ac:spMkLst>
        </pc:spChg>
        <pc:spChg chg="add">
          <ac:chgData name="Abhiroop Mukherjee" userId="5fbc6062963ca2c0" providerId="LiveId" clId="{BA04AB18-81BA-44F6-8A17-E30D392E2E82}" dt="2021-04-07T09:43:56.179" v="1612" actId="26606"/>
          <ac:spMkLst>
            <pc:docMk/>
            <pc:sldMk cId="898223925" sldId="310"/>
            <ac:spMk id="105" creationId="{17FC539C-B783-4B03-9F9E-D13430F3F64F}"/>
          </ac:spMkLst>
        </pc:spChg>
        <pc:cxnChg chg="del">
          <ac:chgData name="Abhiroop Mukherjee" userId="5fbc6062963ca2c0" providerId="LiveId" clId="{BA04AB18-81BA-44F6-8A17-E30D392E2E82}" dt="2021-04-07T09:43:56.179" v="1612" actId="26606"/>
          <ac:cxnSpMkLst>
            <pc:docMk/>
            <pc:sldMk cId="898223925" sldId="310"/>
            <ac:cxnSpMk id="90" creationId="{C947DF4A-614C-4B4C-8B80-E5B9D8E8CFED}"/>
          </ac:cxnSpMkLst>
        </pc:cxnChg>
        <pc:cxnChg chg="add">
          <ac:chgData name="Abhiroop Mukherjee" userId="5fbc6062963ca2c0" providerId="LiveId" clId="{BA04AB18-81BA-44F6-8A17-E30D392E2E82}" dt="2021-04-07T09:43:56.179" v="1612" actId="26606"/>
          <ac:cxnSpMkLst>
            <pc:docMk/>
            <pc:sldMk cId="898223925" sldId="310"/>
            <ac:cxnSpMk id="101" creationId="{C947DF4A-614C-4B4C-8B80-E5B9D8E8CFED}"/>
          </ac:cxnSpMkLst>
        </pc:cxnChg>
      </pc:sldChg>
      <pc:sldChg chg="add del ord">
        <pc:chgData name="Abhiroop Mukherjee" userId="5fbc6062963ca2c0" providerId="LiveId" clId="{BA04AB18-81BA-44F6-8A17-E30D392E2E82}" dt="2021-04-07T09:40:30.597" v="1121" actId="47"/>
        <pc:sldMkLst>
          <pc:docMk/>
          <pc:sldMk cId="1772457837" sldId="310"/>
        </pc:sldMkLst>
      </pc:sldChg>
      <pc:sldChg chg="addSp delSp modSp add mod">
        <pc:chgData name="Abhiroop Mukherjee" userId="5fbc6062963ca2c0" providerId="LiveId" clId="{BA04AB18-81BA-44F6-8A17-E30D392E2E82}" dt="2021-04-07T15:51:42.708" v="2028" actId="26606"/>
        <pc:sldMkLst>
          <pc:docMk/>
          <pc:sldMk cId="2610173227" sldId="311"/>
        </pc:sldMkLst>
        <pc:spChg chg="mod">
          <ac:chgData name="Abhiroop Mukherjee" userId="5fbc6062963ca2c0" providerId="LiveId" clId="{BA04AB18-81BA-44F6-8A17-E30D392E2E82}" dt="2021-04-07T15:44:31.177" v="1793" actId="20577"/>
          <ac:spMkLst>
            <pc:docMk/>
            <pc:sldMk cId="2610173227" sldId="311"/>
            <ac:spMk id="2" creationId="{A2E81D72-EC99-4091-AA2C-660CCFAC39B6}"/>
          </ac:spMkLst>
        </pc:spChg>
        <pc:spChg chg="mod">
          <ac:chgData name="Abhiroop Mukherjee" userId="5fbc6062963ca2c0" providerId="LiveId" clId="{BA04AB18-81BA-44F6-8A17-E30D392E2E82}" dt="2021-04-07T15:51:29.467" v="2027" actId="20577"/>
          <ac:spMkLst>
            <pc:docMk/>
            <pc:sldMk cId="2610173227" sldId="311"/>
            <ac:spMk id="10" creationId="{B0DBBD15-5CB7-4758-94C6-9FCA6E3AA552}"/>
          </ac:spMkLst>
        </pc:spChg>
        <pc:spChg chg="del">
          <ac:chgData name="Abhiroop Mukherjee" userId="5fbc6062963ca2c0" providerId="LiveId" clId="{BA04AB18-81BA-44F6-8A17-E30D392E2E82}" dt="2021-04-07T15:51:42.708" v="2028" actId="26606"/>
          <ac:spMkLst>
            <pc:docMk/>
            <pc:sldMk cId="2610173227" sldId="311"/>
            <ac:spMk id="54" creationId="{284B70D5-875B-433D-BDBD-1522A85D6C1D}"/>
          </ac:spMkLst>
        </pc:spChg>
        <pc:spChg chg="del">
          <ac:chgData name="Abhiroop Mukherjee" userId="5fbc6062963ca2c0" providerId="LiveId" clId="{BA04AB18-81BA-44F6-8A17-E30D392E2E82}" dt="2021-04-07T15:51:42.708" v="2028" actId="26606"/>
          <ac:spMkLst>
            <pc:docMk/>
            <pc:sldMk cId="2610173227" sldId="311"/>
            <ac:spMk id="58" creationId="{1E299956-A9E7-4FC1-A0B1-D590CA9730E8}"/>
          </ac:spMkLst>
        </pc:spChg>
        <pc:spChg chg="del">
          <ac:chgData name="Abhiroop Mukherjee" userId="5fbc6062963ca2c0" providerId="LiveId" clId="{BA04AB18-81BA-44F6-8A17-E30D392E2E82}" dt="2021-04-07T15:51:42.708" v="2028" actId="26606"/>
          <ac:spMkLst>
            <pc:docMk/>
            <pc:sldMk cId="2610173227" sldId="311"/>
            <ac:spMk id="60" creationId="{17FC539C-B783-4B03-9F9E-D13430F3F64F}"/>
          </ac:spMkLst>
        </pc:spChg>
        <pc:spChg chg="add">
          <ac:chgData name="Abhiroop Mukherjee" userId="5fbc6062963ca2c0" providerId="LiveId" clId="{BA04AB18-81BA-44F6-8A17-E30D392E2E82}" dt="2021-04-07T15:51:42.708" v="2028" actId="26606"/>
          <ac:spMkLst>
            <pc:docMk/>
            <pc:sldMk cId="2610173227" sldId="311"/>
            <ac:spMk id="65" creationId="{284B70D5-875B-433D-BDBD-1522A85D6C1D}"/>
          </ac:spMkLst>
        </pc:spChg>
        <pc:spChg chg="add">
          <ac:chgData name="Abhiroop Mukherjee" userId="5fbc6062963ca2c0" providerId="LiveId" clId="{BA04AB18-81BA-44F6-8A17-E30D392E2E82}" dt="2021-04-07T15:51:42.708" v="2028" actId="26606"/>
          <ac:spMkLst>
            <pc:docMk/>
            <pc:sldMk cId="2610173227" sldId="311"/>
            <ac:spMk id="69" creationId="{1E299956-A9E7-4FC1-A0B1-D590CA9730E8}"/>
          </ac:spMkLst>
        </pc:spChg>
        <pc:spChg chg="add">
          <ac:chgData name="Abhiroop Mukherjee" userId="5fbc6062963ca2c0" providerId="LiveId" clId="{BA04AB18-81BA-44F6-8A17-E30D392E2E82}" dt="2021-04-07T15:51:42.708" v="2028" actId="26606"/>
          <ac:spMkLst>
            <pc:docMk/>
            <pc:sldMk cId="2610173227" sldId="311"/>
            <ac:spMk id="71" creationId="{17FC539C-B783-4B03-9F9E-D13430F3F64F}"/>
          </ac:spMkLst>
        </pc:spChg>
        <pc:picChg chg="mod">
          <ac:chgData name="Abhiroop Mukherjee" userId="5fbc6062963ca2c0" providerId="LiveId" clId="{BA04AB18-81BA-44F6-8A17-E30D392E2E82}" dt="2021-04-07T15:51:42.708" v="2028" actId="26606"/>
          <ac:picMkLst>
            <pc:docMk/>
            <pc:sldMk cId="2610173227" sldId="311"/>
            <ac:picMk id="5" creationId="{99059347-F5D1-41F7-B30A-23EE2BA4D650}"/>
          </ac:picMkLst>
        </pc:picChg>
        <pc:cxnChg chg="del">
          <ac:chgData name="Abhiroop Mukherjee" userId="5fbc6062963ca2c0" providerId="LiveId" clId="{BA04AB18-81BA-44F6-8A17-E30D392E2E82}" dt="2021-04-07T15:51:42.708" v="2028" actId="26606"/>
          <ac:cxnSpMkLst>
            <pc:docMk/>
            <pc:sldMk cId="2610173227" sldId="311"/>
            <ac:cxnSpMk id="56" creationId="{C947DF4A-614C-4B4C-8B80-E5B9D8E8CFED}"/>
          </ac:cxnSpMkLst>
        </pc:cxnChg>
        <pc:cxnChg chg="add">
          <ac:chgData name="Abhiroop Mukherjee" userId="5fbc6062963ca2c0" providerId="LiveId" clId="{BA04AB18-81BA-44F6-8A17-E30D392E2E82}" dt="2021-04-07T15:51:42.708" v="2028" actId="26606"/>
          <ac:cxnSpMkLst>
            <pc:docMk/>
            <pc:sldMk cId="2610173227" sldId="311"/>
            <ac:cxnSpMk id="67" creationId="{C947DF4A-614C-4B4C-8B80-E5B9D8E8CFED}"/>
          </ac:cxnSpMkLst>
        </pc:cxnChg>
      </pc:sldChg>
      <pc:sldChg chg="addSp delSp modSp new mod setBg setClrOvrMap">
        <pc:chgData name="Abhiroop Mukherjee" userId="5fbc6062963ca2c0" providerId="LiveId" clId="{BA04AB18-81BA-44F6-8A17-E30D392E2E82}" dt="2021-04-07T15:58:52.558" v="2717" actId="26606"/>
        <pc:sldMkLst>
          <pc:docMk/>
          <pc:sldMk cId="3429303770" sldId="312"/>
        </pc:sldMkLst>
        <pc:spChg chg="mod">
          <ac:chgData name="Abhiroop Mukherjee" userId="5fbc6062963ca2c0" providerId="LiveId" clId="{BA04AB18-81BA-44F6-8A17-E30D392E2E82}" dt="2021-04-07T15:57:59.127" v="2623" actId="26606"/>
          <ac:spMkLst>
            <pc:docMk/>
            <pc:sldMk cId="3429303770" sldId="312"/>
            <ac:spMk id="2" creationId="{0D8666D5-BB6C-4EF9-AA8A-A61F4629E79E}"/>
          </ac:spMkLst>
        </pc:spChg>
        <pc:spChg chg="mod">
          <ac:chgData name="Abhiroop Mukherjee" userId="5fbc6062963ca2c0" providerId="LiveId" clId="{BA04AB18-81BA-44F6-8A17-E30D392E2E82}" dt="2021-04-07T15:58:47.297" v="2716" actId="20577"/>
          <ac:spMkLst>
            <pc:docMk/>
            <pc:sldMk cId="3429303770" sldId="312"/>
            <ac:spMk id="3" creationId="{88E9313C-B6BA-4DB2-8304-DCBDE3D6FD91}"/>
          </ac:spMkLst>
        </pc:spChg>
        <pc:spChg chg="add del">
          <ac:chgData name="Abhiroop Mukherjee" userId="5fbc6062963ca2c0" providerId="LiveId" clId="{BA04AB18-81BA-44F6-8A17-E30D392E2E82}" dt="2021-04-07T15:58:52.558" v="2717" actId="26606"/>
          <ac:spMkLst>
            <pc:docMk/>
            <pc:sldMk cId="3429303770" sldId="312"/>
            <ac:spMk id="8" creationId="{3741B58E-3B65-4A01-A276-975AB2CF8A08}"/>
          </ac:spMkLst>
        </pc:spChg>
        <pc:spChg chg="add del">
          <ac:chgData name="Abhiroop Mukherjee" userId="5fbc6062963ca2c0" providerId="LiveId" clId="{BA04AB18-81BA-44F6-8A17-E30D392E2E82}" dt="2021-04-07T15:57:37.568" v="2616" actId="26606"/>
          <ac:spMkLst>
            <pc:docMk/>
            <pc:sldMk cId="3429303770" sldId="312"/>
            <ac:spMk id="9" creationId="{311973C2-EB8B-452A-A698-4A252FD3AE28}"/>
          </ac:spMkLst>
        </pc:spChg>
        <pc:spChg chg="add del">
          <ac:chgData name="Abhiroop Mukherjee" userId="5fbc6062963ca2c0" providerId="LiveId" clId="{BA04AB18-81BA-44F6-8A17-E30D392E2E82}" dt="2021-04-07T15:58:52.558" v="2717" actId="26606"/>
          <ac:spMkLst>
            <pc:docMk/>
            <pc:sldMk cId="3429303770" sldId="312"/>
            <ac:spMk id="10" creationId="{7AAC67C3-831B-4AB1-A259-DFB839CAFAFC}"/>
          </ac:spMkLst>
        </pc:spChg>
        <pc:spChg chg="add del">
          <ac:chgData name="Abhiroop Mukherjee" userId="5fbc6062963ca2c0" providerId="LiveId" clId="{BA04AB18-81BA-44F6-8A17-E30D392E2E82}" dt="2021-04-07T15:57:37.568" v="2616" actId="26606"/>
          <ac:spMkLst>
            <pc:docMk/>
            <pc:sldMk cId="3429303770" sldId="312"/>
            <ac:spMk id="11" creationId="{10162E77-11AD-44A7-84EC-40C59EEFBD2E}"/>
          </ac:spMkLst>
        </pc:spChg>
        <pc:spChg chg="add del">
          <ac:chgData name="Abhiroop Mukherjee" userId="5fbc6062963ca2c0" providerId="LiveId" clId="{BA04AB18-81BA-44F6-8A17-E30D392E2E82}" dt="2021-04-07T15:58:52.558" v="2717" actId="26606"/>
          <ac:spMkLst>
            <pc:docMk/>
            <pc:sldMk cId="3429303770" sldId="312"/>
            <ac:spMk id="12" creationId="{054B3F04-9EAC-45C0-B3CE-0387EEA10A0C}"/>
          </ac:spMkLst>
        </pc:spChg>
        <pc:spChg chg="add">
          <ac:chgData name="Abhiroop Mukherjee" userId="5fbc6062963ca2c0" providerId="LiveId" clId="{BA04AB18-81BA-44F6-8A17-E30D392E2E82}" dt="2021-04-07T15:58:52.558" v="2717" actId="26606"/>
          <ac:spMkLst>
            <pc:docMk/>
            <pc:sldMk cId="3429303770" sldId="312"/>
            <ac:spMk id="14" creationId="{3741B58E-3B65-4A01-A276-975AB2CF8A08}"/>
          </ac:spMkLst>
        </pc:spChg>
        <pc:spChg chg="add del">
          <ac:chgData name="Abhiroop Mukherjee" userId="5fbc6062963ca2c0" providerId="LiveId" clId="{BA04AB18-81BA-44F6-8A17-E30D392E2E82}" dt="2021-04-07T15:57:38.827" v="2618" actId="26606"/>
          <ac:spMkLst>
            <pc:docMk/>
            <pc:sldMk cId="3429303770" sldId="312"/>
            <ac:spMk id="17" creationId="{C609E9FA-BDDE-45C4-8F5E-974D4208D2EA}"/>
          </ac:spMkLst>
        </pc:spChg>
        <pc:spChg chg="add del">
          <ac:chgData name="Abhiroop Mukherjee" userId="5fbc6062963ca2c0" providerId="LiveId" clId="{BA04AB18-81BA-44F6-8A17-E30D392E2E82}" dt="2021-04-07T15:57:38.827" v="2618" actId="26606"/>
          <ac:spMkLst>
            <pc:docMk/>
            <pc:sldMk cId="3429303770" sldId="312"/>
            <ac:spMk id="18" creationId="{7737E529-E43B-4948-B3C4-7F6B806FCCFD}"/>
          </ac:spMkLst>
        </pc:spChg>
        <pc:spChg chg="add">
          <ac:chgData name="Abhiroop Mukherjee" userId="5fbc6062963ca2c0" providerId="LiveId" clId="{BA04AB18-81BA-44F6-8A17-E30D392E2E82}" dt="2021-04-07T15:58:52.558" v="2717" actId="26606"/>
          <ac:spMkLst>
            <pc:docMk/>
            <pc:sldMk cId="3429303770" sldId="312"/>
            <ac:spMk id="19" creationId="{7AAC67C3-831B-4AB1-A259-DFB839CAFAFC}"/>
          </ac:spMkLst>
        </pc:spChg>
        <pc:spChg chg="add del">
          <ac:chgData name="Abhiroop Mukherjee" userId="5fbc6062963ca2c0" providerId="LiveId" clId="{BA04AB18-81BA-44F6-8A17-E30D392E2E82}" dt="2021-04-07T15:57:47.638" v="2622" actId="26606"/>
          <ac:spMkLst>
            <pc:docMk/>
            <pc:sldMk cId="3429303770" sldId="312"/>
            <ac:spMk id="20" creationId="{311973C2-EB8B-452A-A698-4A252FD3AE28}"/>
          </ac:spMkLst>
        </pc:spChg>
        <pc:spChg chg="add del">
          <ac:chgData name="Abhiroop Mukherjee" userId="5fbc6062963ca2c0" providerId="LiveId" clId="{BA04AB18-81BA-44F6-8A17-E30D392E2E82}" dt="2021-04-07T15:57:47.638" v="2622" actId="26606"/>
          <ac:spMkLst>
            <pc:docMk/>
            <pc:sldMk cId="3429303770" sldId="312"/>
            <ac:spMk id="21" creationId="{10162E77-11AD-44A7-84EC-40C59EEFBD2E}"/>
          </ac:spMkLst>
        </pc:spChg>
        <pc:spChg chg="add">
          <ac:chgData name="Abhiroop Mukherjee" userId="5fbc6062963ca2c0" providerId="LiveId" clId="{BA04AB18-81BA-44F6-8A17-E30D392E2E82}" dt="2021-04-07T15:58:52.558" v="2717" actId="26606"/>
          <ac:spMkLst>
            <pc:docMk/>
            <pc:sldMk cId="3429303770" sldId="312"/>
            <ac:spMk id="24" creationId="{054B3F04-9EAC-45C0-B3CE-0387EEA10A0C}"/>
          </ac:spMkLst>
        </pc:spChg>
        <pc:picChg chg="add del">
          <ac:chgData name="Abhiroop Mukherjee" userId="5fbc6062963ca2c0" providerId="LiveId" clId="{BA04AB18-81BA-44F6-8A17-E30D392E2E82}" dt="2021-04-07T15:57:37.568" v="2616" actId="26606"/>
          <ac:picMkLst>
            <pc:docMk/>
            <pc:sldMk cId="3429303770" sldId="312"/>
            <ac:picMk id="5" creationId="{04766453-04D9-4E32-949E-1B7C8D8F193F}"/>
          </ac:picMkLst>
        </pc:picChg>
        <pc:picChg chg="add del">
          <ac:chgData name="Abhiroop Mukherjee" userId="5fbc6062963ca2c0" providerId="LiveId" clId="{BA04AB18-81BA-44F6-8A17-E30D392E2E82}" dt="2021-04-07T15:57:38.827" v="2618" actId="26606"/>
          <ac:picMkLst>
            <pc:docMk/>
            <pc:sldMk cId="3429303770" sldId="312"/>
            <ac:picMk id="15" creationId="{678D3308-48A5-4D7C-8A1F-55D978D827A0}"/>
          </ac:picMkLst>
        </pc:picChg>
        <pc:picChg chg="add del">
          <ac:chgData name="Abhiroop Mukherjee" userId="5fbc6062963ca2c0" providerId="LiveId" clId="{BA04AB18-81BA-44F6-8A17-E30D392E2E82}" dt="2021-04-07T15:57:47.638" v="2622" actId="26606"/>
          <ac:picMkLst>
            <pc:docMk/>
            <pc:sldMk cId="3429303770" sldId="312"/>
            <ac:picMk id="22" creationId="{04766453-04D9-4E32-949E-1B7C8D8F193F}"/>
          </ac:picMkLst>
        </pc:picChg>
        <pc:cxnChg chg="add del">
          <ac:chgData name="Abhiroop Mukherjee" userId="5fbc6062963ca2c0" providerId="LiveId" clId="{BA04AB18-81BA-44F6-8A17-E30D392E2E82}" dt="2021-04-07T15:57:37.568" v="2616" actId="26606"/>
          <ac:cxnSpMkLst>
            <pc:docMk/>
            <pc:sldMk cId="3429303770" sldId="312"/>
            <ac:cxnSpMk id="13" creationId="{5AB158E9-1B40-4CD6-95F0-95CA11DF7B7A}"/>
          </ac:cxnSpMkLst>
        </pc:cxnChg>
        <pc:cxnChg chg="add del">
          <ac:chgData name="Abhiroop Mukherjee" userId="5fbc6062963ca2c0" providerId="LiveId" clId="{BA04AB18-81BA-44F6-8A17-E30D392E2E82}" dt="2021-04-07T15:57:38.827" v="2618" actId="26606"/>
          <ac:cxnSpMkLst>
            <pc:docMk/>
            <pc:sldMk cId="3429303770" sldId="312"/>
            <ac:cxnSpMk id="16" creationId="{45549E29-E797-4A00-B030-3AB01640CFDC}"/>
          </ac:cxnSpMkLst>
        </pc:cxnChg>
        <pc:cxnChg chg="add del">
          <ac:chgData name="Abhiroop Mukherjee" userId="5fbc6062963ca2c0" providerId="LiveId" clId="{BA04AB18-81BA-44F6-8A17-E30D392E2E82}" dt="2021-04-07T15:57:47.638" v="2622" actId="26606"/>
          <ac:cxnSpMkLst>
            <pc:docMk/>
            <pc:sldMk cId="3429303770" sldId="312"/>
            <ac:cxnSpMk id="23" creationId="{5AB158E9-1B40-4CD6-95F0-95CA11DF7B7A}"/>
          </ac:cxnSpMkLst>
        </pc:cxnChg>
      </pc:sldChg>
      <pc:sldChg chg="addSp delSp modSp add mod ord">
        <pc:chgData name="Abhiroop Mukherjee" userId="5fbc6062963ca2c0" providerId="LiveId" clId="{BA04AB18-81BA-44F6-8A17-E30D392E2E82}" dt="2021-04-07T16:06:42.286" v="3405" actId="26606"/>
        <pc:sldMkLst>
          <pc:docMk/>
          <pc:sldMk cId="3949680059" sldId="313"/>
        </pc:sldMkLst>
        <pc:spChg chg="mod">
          <ac:chgData name="Abhiroop Mukherjee" userId="5fbc6062963ca2c0" providerId="LiveId" clId="{BA04AB18-81BA-44F6-8A17-E30D392E2E82}" dt="2021-04-07T16:06:42.277" v="3404" actId="26606"/>
          <ac:spMkLst>
            <pc:docMk/>
            <pc:sldMk cId="3949680059" sldId="313"/>
            <ac:spMk id="2" creationId="{D595B95A-705A-4D49-A704-0108F2F33E09}"/>
          </ac:spMkLst>
        </pc:spChg>
        <pc:spChg chg="mod">
          <ac:chgData name="Abhiroop Mukherjee" userId="5fbc6062963ca2c0" providerId="LiveId" clId="{BA04AB18-81BA-44F6-8A17-E30D392E2E82}" dt="2021-04-07T16:06:42.286" v="3405" actId="26606"/>
          <ac:spMkLst>
            <pc:docMk/>
            <pc:sldMk cId="3949680059" sldId="313"/>
            <ac:spMk id="3" creationId="{4B817802-A38C-4038-895E-B8B15F8D564B}"/>
          </ac:spMkLst>
        </pc:spChg>
        <pc:spChg chg="add del">
          <ac:chgData name="Abhiroop Mukherjee" userId="5fbc6062963ca2c0" providerId="LiveId" clId="{BA04AB18-81BA-44F6-8A17-E30D392E2E82}" dt="2021-04-07T16:06:42.286" v="3405" actId="26606"/>
          <ac:spMkLst>
            <pc:docMk/>
            <pc:sldMk cId="3949680059" sldId="313"/>
            <ac:spMk id="8" creationId="{3741B58E-3B65-4A01-A276-975AB2CF8A08}"/>
          </ac:spMkLst>
        </pc:spChg>
        <pc:spChg chg="add del">
          <ac:chgData name="Abhiroop Mukherjee" userId="5fbc6062963ca2c0" providerId="LiveId" clId="{BA04AB18-81BA-44F6-8A17-E30D392E2E82}" dt="2021-04-07T16:06:42.286" v="3405" actId="26606"/>
          <ac:spMkLst>
            <pc:docMk/>
            <pc:sldMk cId="3949680059" sldId="313"/>
            <ac:spMk id="10" creationId="{7AAC67C3-831B-4AB1-A259-DFB839CAFAFC}"/>
          </ac:spMkLst>
        </pc:spChg>
        <pc:spChg chg="add del">
          <ac:chgData name="Abhiroop Mukherjee" userId="5fbc6062963ca2c0" providerId="LiveId" clId="{BA04AB18-81BA-44F6-8A17-E30D392E2E82}" dt="2021-04-07T16:06:42.286" v="3405" actId="26606"/>
          <ac:spMkLst>
            <pc:docMk/>
            <pc:sldMk cId="3949680059" sldId="313"/>
            <ac:spMk id="12" creationId="{054B3F04-9EAC-45C0-B3CE-0387EEA10A0C}"/>
          </ac:spMkLst>
        </pc:spChg>
        <pc:spChg chg="add del">
          <ac:chgData name="Abhiroop Mukherjee" userId="5fbc6062963ca2c0" providerId="LiveId" clId="{BA04AB18-81BA-44F6-8A17-E30D392E2E82}" dt="2021-04-07T16:06:41.768" v="3401" actId="26606"/>
          <ac:spMkLst>
            <pc:docMk/>
            <pc:sldMk cId="3949680059" sldId="313"/>
            <ac:spMk id="17" creationId="{3741B58E-3B65-4A01-A276-975AB2CF8A08}"/>
          </ac:spMkLst>
        </pc:spChg>
        <pc:spChg chg="add del">
          <ac:chgData name="Abhiroop Mukherjee" userId="5fbc6062963ca2c0" providerId="LiveId" clId="{BA04AB18-81BA-44F6-8A17-E30D392E2E82}" dt="2021-04-07T16:06:41.768" v="3401" actId="26606"/>
          <ac:spMkLst>
            <pc:docMk/>
            <pc:sldMk cId="3949680059" sldId="313"/>
            <ac:spMk id="19" creationId="{7AAC67C3-831B-4AB1-A259-DFB839CAFAFC}"/>
          </ac:spMkLst>
        </pc:spChg>
        <pc:spChg chg="add del">
          <ac:chgData name="Abhiroop Mukherjee" userId="5fbc6062963ca2c0" providerId="LiveId" clId="{BA04AB18-81BA-44F6-8A17-E30D392E2E82}" dt="2021-04-07T16:06:41.768" v="3401" actId="26606"/>
          <ac:spMkLst>
            <pc:docMk/>
            <pc:sldMk cId="3949680059" sldId="313"/>
            <ac:spMk id="21" creationId="{054B3F04-9EAC-45C0-B3CE-0387EEA10A0C}"/>
          </ac:spMkLst>
        </pc:spChg>
        <pc:spChg chg="add del">
          <ac:chgData name="Abhiroop Mukherjee" userId="5fbc6062963ca2c0" providerId="LiveId" clId="{BA04AB18-81BA-44F6-8A17-E30D392E2E82}" dt="2021-04-07T16:06:42.277" v="3404" actId="26606"/>
          <ac:spMkLst>
            <pc:docMk/>
            <pc:sldMk cId="3949680059" sldId="313"/>
            <ac:spMk id="23" creationId="{CECF0FC6-D57B-48B6-9036-F4FFD91A4B34}"/>
          </ac:spMkLst>
        </pc:spChg>
        <pc:spChg chg="add del">
          <ac:chgData name="Abhiroop Mukherjee" userId="5fbc6062963ca2c0" providerId="LiveId" clId="{BA04AB18-81BA-44F6-8A17-E30D392E2E82}" dt="2021-04-07T16:06:42.277" v="3404" actId="26606"/>
          <ac:spMkLst>
            <pc:docMk/>
            <pc:sldMk cId="3949680059" sldId="313"/>
            <ac:spMk id="24" creationId="{717A211C-5863-4303-AC3D-AEBFDF6D6A4C}"/>
          </ac:spMkLst>
        </pc:spChg>
        <pc:spChg chg="add del">
          <ac:chgData name="Abhiroop Mukherjee" userId="5fbc6062963ca2c0" providerId="LiveId" clId="{BA04AB18-81BA-44F6-8A17-E30D392E2E82}" dt="2021-04-07T16:06:42.277" v="3404" actId="26606"/>
          <ac:spMkLst>
            <pc:docMk/>
            <pc:sldMk cId="3949680059" sldId="313"/>
            <ac:spMk id="25" creationId="{087519CD-2FFF-42E3-BB0C-FEAA828BA5DB}"/>
          </ac:spMkLst>
        </pc:spChg>
        <pc:spChg chg="add">
          <ac:chgData name="Abhiroop Mukherjee" userId="5fbc6062963ca2c0" providerId="LiveId" clId="{BA04AB18-81BA-44F6-8A17-E30D392E2E82}" dt="2021-04-07T16:06:42.286" v="3405" actId="26606"/>
          <ac:spMkLst>
            <pc:docMk/>
            <pc:sldMk cId="3949680059" sldId="313"/>
            <ac:spMk id="27" creationId="{3741B58E-3B65-4A01-A276-975AB2CF8A08}"/>
          </ac:spMkLst>
        </pc:spChg>
        <pc:spChg chg="add">
          <ac:chgData name="Abhiroop Mukherjee" userId="5fbc6062963ca2c0" providerId="LiveId" clId="{BA04AB18-81BA-44F6-8A17-E30D392E2E82}" dt="2021-04-07T16:06:42.286" v="3405" actId="26606"/>
          <ac:spMkLst>
            <pc:docMk/>
            <pc:sldMk cId="3949680059" sldId="313"/>
            <ac:spMk id="28" creationId="{7AAC67C3-831B-4AB1-A259-DFB839CAFAFC}"/>
          </ac:spMkLst>
        </pc:spChg>
        <pc:spChg chg="add">
          <ac:chgData name="Abhiroop Mukherjee" userId="5fbc6062963ca2c0" providerId="LiveId" clId="{BA04AB18-81BA-44F6-8A17-E30D392E2E82}" dt="2021-04-07T16:06:42.286" v="3405" actId="26606"/>
          <ac:spMkLst>
            <pc:docMk/>
            <pc:sldMk cId="3949680059" sldId="313"/>
            <ac:spMk id="29" creationId="{054B3F04-9EAC-45C0-B3CE-0387EEA10A0C}"/>
          </ac:spMkLst>
        </pc:spChg>
      </pc:sldChg>
      <pc:sldChg chg="addSp delSp modSp add mod ord">
        <pc:chgData name="Abhiroop Mukherjee" userId="5fbc6062963ca2c0" providerId="LiveId" clId="{BA04AB18-81BA-44F6-8A17-E30D392E2E82}" dt="2021-04-07T16:09:43.729" v="3703" actId="732"/>
        <pc:sldMkLst>
          <pc:docMk/>
          <pc:sldMk cId="2517874540" sldId="314"/>
        </pc:sldMkLst>
        <pc:spChg chg="mod">
          <ac:chgData name="Abhiroop Mukherjee" userId="5fbc6062963ca2c0" providerId="LiveId" clId="{BA04AB18-81BA-44F6-8A17-E30D392E2E82}" dt="2021-04-07T16:07:14.807" v="3430"/>
          <ac:spMkLst>
            <pc:docMk/>
            <pc:sldMk cId="2517874540" sldId="314"/>
            <ac:spMk id="2" creationId="{A2E81D72-EC99-4091-AA2C-660CCFAC39B6}"/>
          </ac:spMkLst>
        </pc:spChg>
        <pc:spChg chg="mod">
          <ac:chgData name="Abhiroop Mukherjee" userId="5fbc6062963ca2c0" providerId="LiveId" clId="{BA04AB18-81BA-44F6-8A17-E30D392E2E82}" dt="2021-04-07T16:09:35.377" v="3702" actId="26606"/>
          <ac:spMkLst>
            <pc:docMk/>
            <pc:sldMk cId="2517874540" sldId="314"/>
            <ac:spMk id="10" creationId="{B0DBBD15-5CB7-4758-94C6-9FCA6E3AA552}"/>
          </ac:spMkLst>
        </pc:spChg>
        <pc:spChg chg="add del">
          <ac:chgData name="Abhiroop Mukherjee" userId="5fbc6062963ca2c0" providerId="LiveId" clId="{BA04AB18-81BA-44F6-8A17-E30D392E2E82}" dt="2021-04-07T16:09:35.377" v="3702" actId="26606"/>
          <ac:spMkLst>
            <pc:docMk/>
            <pc:sldMk cId="2517874540" sldId="314"/>
            <ac:spMk id="65" creationId="{284B70D5-875B-433D-BDBD-1522A85D6C1D}"/>
          </ac:spMkLst>
        </pc:spChg>
        <pc:spChg chg="add del">
          <ac:chgData name="Abhiroop Mukherjee" userId="5fbc6062963ca2c0" providerId="LiveId" clId="{BA04AB18-81BA-44F6-8A17-E30D392E2E82}" dt="2021-04-07T16:09:35.377" v="3702" actId="26606"/>
          <ac:spMkLst>
            <pc:docMk/>
            <pc:sldMk cId="2517874540" sldId="314"/>
            <ac:spMk id="69" creationId="{1E299956-A9E7-4FC1-A0B1-D590CA9730E8}"/>
          </ac:spMkLst>
        </pc:spChg>
        <pc:spChg chg="add del">
          <ac:chgData name="Abhiroop Mukherjee" userId="5fbc6062963ca2c0" providerId="LiveId" clId="{BA04AB18-81BA-44F6-8A17-E30D392E2E82}" dt="2021-04-07T16:09:35.377" v="3702" actId="26606"/>
          <ac:spMkLst>
            <pc:docMk/>
            <pc:sldMk cId="2517874540" sldId="314"/>
            <ac:spMk id="71" creationId="{17FC539C-B783-4B03-9F9E-D13430F3F64F}"/>
          </ac:spMkLst>
        </pc:spChg>
        <pc:spChg chg="add del">
          <ac:chgData name="Abhiroop Mukherjee" userId="5fbc6062963ca2c0" providerId="LiveId" clId="{BA04AB18-81BA-44F6-8A17-E30D392E2E82}" dt="2021-04-07T16:09:35.357" v="3701" actId="26606"/>
          <ac:spMkLst>
            <pc:docMk/>
            <pc:sldMk cId="2517874540" sldId="314"/>
            <ac:spMk id="76" creationId="{284B70D5-875B-433D-BDBD-1522A85D6C1D}"/>
          </ac:spMkLst>
        </pc:spChg>
        <pc:spChg chg="add del">
          <ac:chgData name="Abhiroop Mukherjee" userId="5fbc6062963ca2c0" providerId="LiveId" clId="{BA04AB18-81BA-44F6-8A17-E30D392E2E82}" dt="2021-04-07T16:09:35.357" v="3701" actId="26606"/>
          <ac:spMkLst>
            <pc:docMk/>
            <pc:sldMk cId="2517874540" sldId="314"/>
            <ac:spMk id="80" creationId="{1E299956-A9E7-4FC1-A0B1-D590CA9730E8}"/>
          </ac:spMkLst>
        </pc:spChg>
        <pc:spChg chg="add del">
          <ac:chgData name="Abhiroop Mukherjee" userId="5fbc6062963ca2c0" providerId="LiveId" clId="{BA04AB18-81BA-44F6-8A17-E30D392E2E82}" dt="2021-04-07T16:09:35.357" v="3701" actId="26606"/>
          <ac:spMkLst>
            <pc:docMk/>
            <pc:sldMk cId="2517874540" sldId="314"/>
            <ac:spMk id="82" creationId="{17FC539C-B783-4B03-9F9E-D13430F3F64F}"/>
          </ac:spMkLst>
        </pc:spChg>
        <pc:spChg chg="add">
          <ac:chgData name="Abhiroop Mukherjee" userId="5fbc6062963ca2c0" providerId="LiveId" clId="{BA04AB18-81BA-44F6-8A17-E30D392E2E82}" dt="2021-04-07T16:09:35.377" v="3702" actId="26606"/>
          <ac:spMkLst>
            <pc:docMk/>
            <pc:sldMk cId="2517874540" sldId="314"/>
            <ac:spMk id="84" creationId="{10162E77-11AD-44A7-84EC-40C59EEFBD2E}"/>
          </ac:spMkLst>
        </pc:spChg>
        <pc:spChg chg="add">
          <ac:chgData name="Abhiroop Mukherjee" userId="5fbc6062963ca2c0" providerId="LiveId" clId="{BA04AB18-81BA-44F6-8A17-E30D392E2E82}" dt="2021-04-07T16:09:35.377" v="3702" actId="26606"/>
          <ac:spMkLst>
            <pc:docMk/>
            <pc:sldMk cId="2517874540" sldId="314"/>
            <ac:spMk id="86" creationId="{6329CBCE-21AE-419D-AC1F-8ACF510A6670}"/>
          </ac:spMkLst>
        </pc:spChg>
        <pc:spChg chg="add">
          <ac:chgData name="Abhiroop Mukherjee" userId="5fbc6062963ca2c0" providerId="LiveId" clId="{BA04AB18-81BA-44F6-8A17-E30D392E2E82}" dt="2021-04-07T16:09:35.377" v="3702" actId="26606"/>
          <ac:spMkLst>
            <pc:docMk/>
            <pc:sldMk cId="2517874540" sldId="314"/>
            <ac:spMk id="87" creationId="{FF2DA012-1414-493D-888F-5D99D0BDA322}"/>
          </ac:spMkLst>
        </pc:spChg>
        <pc:picChg chg="mod modCrop">
          <ac:chgData name="Abhiroop Mukherjee" userId="5fbc6062963ca2c0" providerId="LiveId" clId="{BA04AB18-81BA-44F6-8A17-E30D392E2E82}" dt="2021-04-07T16:09:43.729" v="3703" actId="732"/>
          <ac:picMkLst>
            <pc:docMk/>
            <pc:sldMk cId="2517874540" sldId="314"/>
            <ac:picMk id="5" creationId="{99059347-F5D1-41F7-B30A-23EE2BA4D650}"/>
          </ac:picMkLst>
        </pc:picChg>
        <pc:cxnChg chg="add del">
          <ac:chgData name="Abhiroop Mukherjee" userId="5fbc6062963ca2c0" providerId="LiveId" clId="{BA04AB18-81BA-44F6-8A17-E30D392E2E82}" dt="2021-04-07T16:09:35.377" v="3702" actId="26606"/>
          <ac:cxnSpMkLst>
            <pc:docMk/>
            <pc:sldMk cId="2517874540" sldId="314"/>
            <ac:cxnSpMk id="67" creationId="{C947DF4A-614C-4B4C-8B80-E5B9D8E8CFED}"/>
          </ac:cxnSpMkLst>
        </pc:cxnChg>
        <pc:cxnChg chg="add del">
          <ac:chgData name="Abhiroop Mukherjee" userId="5fbc6062963ca2c0" providerId="LiveId" clId="{BA04AB18-81BA-44F6-8A17-E30D392E2E82}" dt="2021-04-07T16:09:35.357" v="3701" actId="26606"/>
          <ac:cxnSpMkLst>
            <pc:docMk/>
            <pc:sldMk cId="2517874540" sldId="314"/>
            <ac:cxnSpMk id="78" creationId="{C947DF4A-614C-4B4C-8B80-E5B9D8E8CFED}"/>
          </ac:cxnSpMkLst>
        </pc:cxnChg>
        <pc:cxnChg chg="add">
          <ac:chgData name="Abhiroop Mukherjee" userId="5fbc6062963ca2c0" providerId="LiveId" clId="{BA04AB18-81BA-44F6-8A17-E30D392E2E82}" dt="2021-04-07T16:09:35.377" v="3702" actId="26606"/>
          <ac:cxnSpMkLst>
            <pc:docMk/>
            <pc:sldMk cId="2517874540" sldId="314"/>
            <ac:cxnSpMk id="85" creationId="{5AB158E9-1B40-4CD6-95F0-95CA11DF7B7A}"/>
          </ac:cxnSpMkLst>
        </pc:cxnChg>
      </pc:sldChg>
      <pc:sldChg chg="addSp delSp modSp add del mod">
        <pc:chgData name="Abhiroop Mukherjee" userId="5fbc6062963ca2c0" providerId="LiveId" clId="{BA04AB18-81BA-44F6-8A17-E30D392E2E82}" dt="2021-04-07T16:10:38.769" v="3767" actId="2696"/>
        <pc:sldMkLst>
          <pc:docMk/>
          <pc:sldMk cId="4103164960" sldId="315"/>
        </pc:sldMkLst>
        <pc:spChg chg="mod">
          <ac:chgData name="Abhiroop Mukherjee" userId="5fbc6062963ca2c0" providerId="LiveId" clId="{BA04AB18-81BA-44F6-8A17-E30D392E2E82}" dt="2021-04-07T16:10:31.678" v="3764" actId="26606"/>
          <ac:spMkLst>
            <pc:docMk/>
            <pc:sldMk cId="4103164960" sldId="315"/>
            <ac:spMk id="2" creationId="{A2E81D72-EC99-4091-AA2C-660CCFAC39B6}"/>
          </ac:spMkLst>
        </pc:spChg>
        <pc:spChg chg="mod">
          <ac:chgData name="Abhiroop Mukherjee" userId="5fbc6062963ca2c0" providerId="LiveId" clId="{BA04AB18-81BA-44F6-8A17-E30D392E2E82}" dt="2021-04-07T16:10:31.687" v="3765" actId="26606"/>
          <ac:spMkLst>
            <pc:docMk/>
            <pc:sldMk cId="4103164960" sldId="315"/>
            <ac:spMk id="10" creationId="{B0DBBD15-5CB7-4758-94C6-9FCA6E3AA552}"/>
          </ac:spMkLst>
        </pc:spChg>
        <pc:spChg chg="add del">
          <ac:chgData name="Abhiroop Mukherjee" userId="5fbc6062963ca2c0" providerId="LiveId" clId="{BA04AB18-81BA-44F6-8A17-E30D392E2E82}" dt="2021-04-07T16:10:31.687" v="3765" actId="26606"/>
          <ac:spMkLst>
            <pc:docMk/>
            <pc:sldMk cId="4103164960" sldId="315"/>
            <ac:spMk id="84" creationId="{10162E77-11AD-44A7-84EC-40C59EEFBD2E}"/>
          </ac:spMkLst>
        </pc:spChg>
        <pc:spChg chg="add del">
          <ac:chgData name="Abhiroop Mukherjee" userId="5fbc6062963ca2c0" providerId="LiveId" clId="{BA04AB18-81BA-44F6-8A17-E30D392E2E82}" dt="2021-04-07T16:10:31.687" v="3765" actId="26606"/>
          <ac:spMkLst>
            <pc:docMk/>
            <pc:sldMk cId="4103164960" sldId="315"/>
            <ac:spMk id="86" creationId="{6329CBCE-21AE-419D-AC1F-8ACF510A6670}"/>
          </ac:spMkLst>
        </pc:spChg>
        <pc:spChg chg="add del">
          <ac:chgData name="Abhiroop Mukherjee" userId="5fbc6062963ca2c0" providerId="LiveId" clId="{BA04AB18-81BA-44F6-8A17-E30D392E2E82}" dt="2021-04-07T16:10:31.687" v="3765" actId="26606"/>
          <ac:spMkLst>
            <pc:docMk/>
            <pc:sldMk cId="4103164960" sldId="315"/>
            <ac:spMk id="87" creationId="{FF2DA012-1414-493D-888F-5D99D0BDA322}"/>
          </ac:spMkLst>
        </pc:spChg>
        <pc:spChg chg="add del">
          <ac:chgData name="Abhiroop Mukherjee" userId="5fbc6062963ca2c0" providerId="LiveId" clId="{BA04AB18-81BA-44F6-8A17-E30D392E2E82}" dt="2021-04-07T16:10:31.678" v="3764" actId="26606"/>
          <ac:spMkLst>
            <pc:docMk/>
            <pc:sldMk cId="4103164960" sldId="315"/>
            <ac:spMk id="92" creationId="{4E4490D0-3672-446A-AC12-B4830333BDDD}"/>
          </ac:spMkLst>
        </pc:spChg>
        <pc:spChg chg="add del">
          <ac:chgData name="Abhiroop Mukherjee" userId="5fbc6062963ca2c0" providerId="LiveId" clId="{BA04AB18-81BA-44F6-8A17-E30D392E2E82}" dt="2021-04-07T16:10:31.678" v="3764" actId="26606"/>
          <ac:spMkLst>
            <pc:docMk/>
            <pc:sldMk cId="4103164960" sldId="315"/>
            <ac:spMk id="94" creationId="{39CB82C2-DF65-4EC1-8280-F201D50F570B}"/>
          </ac:spMkLst>
        </pc:spChg>
        <pc:spChg chg="add del">
          <ac:chgData name="Abhiroop Mukherjee" userId="5fbc6062963ca2c0" providerId="LiveId" clId="{BA04AB18-81BA-44F6-8A17-E30D392E2E82}" dt="2021-04-07T16:10:31.678" v="3764" actId="26606"/>
          <ac:spMkLst>
            <pc:docMk/>
            <pc:sldMk cId="4103164960" sldId="315"/>
            <ac:spMk id="98" creationId="{FA4CD5CB-D209-4D70-8CA4-629731C59219}"/>
          </ac:spMkLst>
        </pc:spChg>
        <pc:spChg chg="add del">
          <ac:chgData name="Abhiroop Mukherjee" userId="5fbc6062963ca2c0" providerId="LiveId" clId="{BA04AB18-81BA-44F6-8A17-E30D392E2E82}" dt="2021-04-07T16:10:31.678" v="3764" actId="26606"/>
          <ac:spMkLst>
            <pc:docMk/>
            <pc:sldMk cId="4103164960" sldId="315"/>
            <ac:spMk id="102" creationId="{B4C27B90-DF2B-4D00-BA07-18ED774CD2F1}"/>
          </ac:spMkLst>
        </pc:spChg>
        <pc:spChg chg="add del">
          <ac:chgData name="Abhiroop Mukherjee" userId="5fbc6062963ca2c0" providerId="LiveId" clId="{BA04AB18-81BA-44F6-8A17-E30D392E2E82}" dt="2021-04-07T16:10:31.678" v="3764" actId="26606"/>
          <ac:spMkLst>
            <pc:docMk/>
            <pc:sldMk cId="4103164960" sldId="315"/>
            <ac:spMk id="104" creationId="{593ACC25-C262-417A-8AA9-0641C772BDB6}"/>
          </ac:spMkLst>
        </pc:spChg>
        <pc:spChg chg="add">
          <ac:chgData name="Abhiroop Mukherjee" userId="5fbc6062963ca2c0" providerId="LiveId" clId="{BA04AB18-81BA-44F6-8A17-E30D392E2E82}" dt="2021-04-07T16:10:31.687" v="3765" actId="26606"/>
          <ac:spMkLst>
            <pc:docMk/>
            <pc:sldMk cId="4103164960" sldId="315"/>
            <ac:spMk id="106" creationId="{284B70D5-875B-433D-BDBD-1522A85D6C1D}"/>
          </ac:spMkLst>
        </pc:spChg>
        <pc:spChg chg="add">
          <ac:chgData name="Abhiroop Mukherjee" userId="5fbc6062963ca2c0" providerId="LiveId" clId="{BA04AB18-81BA-44F6-8A17-E30D392E2E82}" dt="2021-04-07T16:10:31.687" v="3765" actId="26606"/>
          <ac:spMkLst>
            <pc:docMk/>
            <pc:sldMk cId="4103164960" sldId="315"/>
            <ac:spMk id="108" creationId="{1E299956-A9E7-4FC1-A0B1-D590CA9730E8}"/>
          </ac:spMkLst>
        </pc:spChg>
        <pc:spChg chg="add">
          <ac:chgData name="Abhiroop Mukherjee" userId="5fbc6062963ca2c0" providerId="LiveId" clId="{BA04AB18-81BA-44F6-8A17-E30D392E2E82}" dt="2021-04-07T16:10:31.687" v="3765" actId="26606"/>
          <ac:spMkLst>
            <pc:docMk/>
            <pc:sldMk cId="4103164960" sldId="315"/>
            <ac:spMk id="109" creationId="{17FC539C-B783-4B03-9F9E-D13430F3F64F}"/>
          </ac:spMkLst>
        </pc:spChg>
        <pc:picChg chg="mod ord">
          <ac:chgData name="Abhiroop Mukherjee" userId="5fbc6062963ca2c0" providerId="LiveId" clId="{BA04AB18-81BA-44F6-8A17-E30D392E2E82}" dt="2021-04-07T16:10:31.687" v="3765" actId="26606"/>
          <ac:picMkLst>
            <pc:docMk/>
            <pc:sldMk cId="4103164960" sldId="315"/>
            <ac:picMk id="5" creationId="{99059347-F5D1-41F7-B30A-23EE2BA4D650}"/>
          </ac:picMkLst>
        </pc:picChg>
        <pc:cxnChg chg="add del">
          <ac:chgData name="Abhiroop Mukherjee" userId="5fbc6062963ca2c0" providerId="LiveId" clId="{BA04AB18-81BA-44F6-8A17-E30D392E2E82}" dt="2021-04-07T16:10:31.687" v="3765" actId="26606"/>
          <ac:cxnSpMkLst>
            <pc:docMk/>
            <pc:sldMk cId="4103164960" sldId="315"/>
            <ac:cxnSpMk id="85" creationId="{5AB158E9-1B40-4CD6-95F0-95CA11DF7B7A}"/>
          </ac:cxnSpMkLst>
        </pc:cxnChg>
        <pc:cxnChg chg="add del">
          <ac:chgData name="Abhiroop Mukherjee" userId="5fbc6062963ca2c0" providerId="LiveId" clId="{BA04AB18-81BA-44F6-8A17-E30D392E2E82}" dt="2021-04-07T16:10:31.678" v="3764" actId="26606"/>
          <ac:cxnSpMkLst>
            <pc:docMk/>
            <pc:sldMk cId="4103164960" sldId="315"/>
            <ac:cxnSpMk id="96" creationId="{7E1D4427-852B-4B37-8E76-0E9F1810BA2A}"/>
          </ac:cxnSpMkLst>
        </pc:cxnChg>
        <pc:cxnChg chg="add del">
          <ac:chgData name="Abhiroop Mukherjee" userId="5fbc6062963ca2c0" providerId="LiveId" clId="{BA04AB18-81BA-44F6-8A17-E30D392E2E82}" dt="2021-04-07T16:10:31.678" v="3764" actId="26606"/>
          <ac:cxnSpMkLst>
            <pc:docMk/>
            <pc:sldMk cId="4103164960" sldId="315"/>
            <ac:cxnSpMk id="100" creationId="{5C6A2BAE-B461-4B55-8E1F-0722ABDD1393}"/>
          </ac:cxnSpMkLst>
        </pc:cxnChg>
        <pc:cxnChg chg="add">
          <ac:chgData name="Abhiroop Mukherjee" userId="5fbc6062963ca2c0" providerId="LiveId" clId="{BA04AB18-81BA-44F6-8A17-E30D392E2E82}" dt="2021-04-07T16:10:31.687" v="3765" actId="26606"/>
          <ac:cxnSpMkLst>
            <pc:docMk/>
            <pc:sldMk cId="4103164960" sldId="315"/>
            <ac:cxnSpMk id="107" creationId="{C947DF4A-614C-4B4C-8B80-E5B9D8E8CFED}"/>
          </ac:cxnSpMkLst>
        </pc:cxnChg>
      </pc:sldChg>
      <pc:sldChg chg="addSp delSp modSp add mod">
        <pc:chgData name="Abhiroop Mukherjee" userId="5fbc6062963ca2c0" providerId="LiveId" clId="{BA04AB18-81BA-44F6-8A17-E30D392E2E82}" dt="2021-04-07T16:12:55.338" v="4103" actId="26606"/>
        <pc:sldMkLst>
          <pc:docMk/>
          <pc:sldMk cId="815679008" sldId="316"/>
        </pc:sldMkLst>
        <pc:spChg chg="mod">
          <ac:chgData name="Abhiroop Mukherjee" userId="5fbc6062963ca2c0" providerId="LiveId" clId="{BA04AB18-81BA-44F6-8A17-E30D392E2E82}" dt="2021-04-07T16:12:55.327" v="4102" actId="26606"/>
          <ac:spMkLst>
            <pc:docMk/>
            <pc:sldMk cId="815679008" sldId="316"/>
            <ac:spMk id="2" creationId="{A2E81D72-EC99-4091-AA2C-660CCFAC39B6}"/>
          </ac:spMkLst>
        </pc:spChg>
        <pc:spChg chg="mod">
          <ac:chgData name="Abhiroop Mukherjee" userId="5fbc6062963ca2c0" providerId="LiveId" clId="{BA04AB18-81BA-44F6-8A17-E30D392E2E82}" dt="2021-04-07T16:12:55.327" v="4102" actId="26606"/>
          <ac:spMkLst>
            <pc:docMk/>
            <pc:sldMk cId="815679008" sldId="316"/>
            <ac:spMk id="10" creationId="{B0DBBD15-5CB7-4758-94C6-9FCA6E3AA552}"/>
          </ac:spMkLst>
        </pc:spChg>
        <pc:spChg chg="add del">
          <ac:chgData name="Abhiroop Mukherjee" userId="5fbc6062963ca2c0" providerId="LiveId" clId="{BA04AB18-81BA-44F6-8A17-E30D392E2E82}" dt="2021-04-07T16:12:49.068" v="4100" actId="26606"/>
          <ac:spMkLst>
            <pc:docMk/>
            <pc:sldMk cId="815679008" sldId="316"/>
            <ac:spMk id="106" creationId="{284B70D5-875B-433D-BDBD-1522A85D6C1D}"/>
          </ac:spMkLst>
        </pc:spChg>
        <pc:spChg chg="add del">
          <ac:chgData name="Abhiroop Mukherjee" userId="5fbc6062963ca2c0" providerId="LiveId" clId="{BA04AB18-81BA-44F6-8A17-E30D392E2E82}" dt="2021-04-07T16:12:49.068" v="4100" actId="26606"/>
          <ac:spMkLst>
            <pc:docMk/>
            <pc:sldMk cId="815679008" sldId="316"/>
            <ac:spMk id="108" creationId="{1E299956-A9E7-4FC1-A0B1-D590CA9730E8}"/>
          </ac:spMkLst>
        </pc:spChg>
        <pc:spChg chg="add del">
          <ac:chgData name="Abhiroop Mukherjee" userId="5fbc6062963ca2c0" providerId="LiveId" clId="{BA04AB18-81BA-44F6-8A17-E30D392E2E82}" dt="2021-04-07T16:12:49.068" v="4100" actId="26606"/>
          <ac:spMkLst>
            <pc:docMk/>
            <pc:sldMk cId="815679008" sldId="316"/>
            <ac:spMk id="109" creationId="{17FC539C-B783-4B03-9F9E-D13430F3F64F}"/>
          </ac:spMkLst>
        </pc:spChg>
        <pc:spChg chg="add del">
          <ac:chgData name="Abhiroop Mukherjee" userId="5fbc6062963ca2c0" providerId="LiveId" clId="{BA04AB18-81BA-44F6-8A17-E30D392E2E82}" dt="2021-04-07T16:12:48.008" v="4097" actId="26606"/>
          <ac:spMkLst>
            <pc:docMk/>
            <pc:sldMk cId="815679008" sldId="316"/>
            <ac:spMk id="114" creationId="{284B70D5-875B-433D-BDBD-1522A85D6C1D}"/>
          </ac:spMkLst>
        </pc:spChg>
        <pc:spChg chg="add del">
          <ac:chgData name="Abhiroop Mukherjee" userId="5fbc6062963ca2c0" providerId="LiveId" clId="{BA04AB18-81BA-44F6-8A17-E30D392E2E82}" dt="2021-04-07T16:12:48.008" v="4097" actId="26606"/>
          <ac:spMkLst>
            <pc:docMk/>
            <pc:sldMk cId="815679008" sldId="316"/>
            <ac:spMk id="118" creationId="{1E299956-A9E7-4FC1-A0B1-D590CA9730E8}"/>
          </ac:spMkLst>
        </pc:spChg>
        <pc:spChg chg="add del">
          <ac:chgData name="Abhiroop Mukherjee" userId="5fbc6062963ca2c0" providerId="LiveId" clId="{BA04AB18-81BA-44F6-8A17-E30D392E2E82}" dt="2021-04-07T16:12:48.008" v="4097" actId="26606"/>
          <ac:spMkLst>
            <pc:docMk/>
            <pc:sldMk cId="815679008" sldId="316"/>
            <ac:spMk id="120" creationId="{17FC539C-B783-4B03-9F9E-D13430F3F64F}"/>
          </ac:spMkLst>
        </pc:spChg>
        <pc:spChg chg="add del">
          <ac:chgData name="Abhiroop Mukherjee" userId="5fbc6062963ca2c0" providerId="LiveId" clId="{BA04AB18-81BA-44F6-8A17-E30D392E2E82}" dt="2021-04-07T16:12:49.057" v="4099" actId="26606"/>
          <ac:spMkLst>
            <pc:docMk/>
            <pc:sldMk cId="815679008" sldId="316"/>
            <ac:spMk id="122" creationId="{52ABB703-2B0E-4C3B-B4A2-F3973548E561}"/>
          </ac:spMkLst>
        </pc:spChg>
        <pc:spChg chg="add del">
          <ac:chgData name="Abhiroop Mukherjee" userId="5fbc6062963ca2c0" providerId="LiveId" clId="{BA04AB18-81BA-44F6-8A17-E30D392E2E82}" dt="2021-04-07T16:12:49.057" v="4099" actId="26606"/>
          <ac:spMkLst>
            <pc:docMk/>
            <pc:sldMk cId="815679008" sldId="316"/>
            <ac:spMk id="124" creationId="{E95DA498-D9A2-4DA9-B9DA-B3776E08CF7E}"/>
          </ac:spMkLst>
        </pc:spChg>
        <pc:spChg chg="add del">
          <ac:chgData name="Abhiroop Mukherjee" userId="5fbc6062963ca2c0" providerId="LiveId" clId="{BA04AB18-81BA-44F6-8A17-E30D392E2E82}" dt="2021-04-07T16:12:49.057" v="4099" actId="26606"/>
          <ac:spMkLst>
            <pc:docMk/>
            <pc:sldMk cId="815679008" sldId="316"/>
            <ac:spMk id="125" creationId="{82A73093-4B9D-420D-B17E-52293703A1D4}"/>
          </ac:spMkLst>
        </pc:spChg>
        <pc:spChg chg="add del">
          <ac:chgData name="Abhiroop Mukherjee" userId="5fbc6062963ca2c0" providerId="LiveId" clId="{BA04AB18-81BA-44F6-8A17-E30D392E2E82}" dt="2021-04-07T16:12:55.338" v="4103" actId="26606"/>
          <ac:spMkLst>
            <pc:docMk/>
            <pc:sldMk cId="815679008" sldId="316"/>
            <ac:spMk id="127" creationId="{284B70D5-875B-433D-BDBD-1522A85D6C1D}"/>
          </ac:spMkLst>
        </pc:spChg>
        <pc:spChg chg="add del">
          <ac:chgData name="Abhiroop Mukherjee" userId="5fbc6062963ca2c0" providerId="LiveId" clId="{BA04AB18-81BA-44F6-8A17-E30D392E2E82}" dt="2021-04-07T16:12:55.338" v="4103" actId="26606"/>
          <ac:spMkLst>
            <pc:docMk/>
            <pc:sldMk cId="815679008" sldId="316"/>
            <ac:spMk id="129" creationId="{1E299956-A9E7-4FC1-A0B1-D590CA9730E8}"/>
          </ac:spMkLst>
        </pc:spChg>
        <pc:spChg chg="add del">
          <ac:chgData name="Abhiroop Mukherjee" userId="5fbc6062963ca2c0" providerId="LiveId" clId="{BA04AB18-81BA-44F6-8A17-E30D392E2E82}" dt="2021-04-07T16:12:55.338" v="4103" actId="26606"/>
          <ac:spMkLst>
            <pc:docMk/>
            <pc:sldMk cId="815679008" sldId="316"/>
            <ac:spMk id="130" creationId="{17FC539C-B783-4B03-9F9E-D13430F3F64F}"/>
          </ac:spMkLst>
        </pc:spChg>
        <pc:spChg chg="add del">
          <ac:chgData name="Abhiroop Mukherjee" userId="5fbc6062963ca2c0" providerId="LiveId" clId="{BA04AB18-81BA-44F6-8A17-E30D392E2E82}" dt="2021-04-07T16:12:55.327" v="4102" actId="26606"/>
          <ac:spMkLst>
            <pc:docMk/>
            <pc:sldMk cId="815679008" sldId="316"/>
            <ac:spMk id="135" creationId="{C33BF9DD-8A45-4EEE-B231-0A14D322E5F9}"/>
          </ac:spMkLst>
        </pc:spChg>
        <pc:spChg chg="add del">
          <ac:chgData name="Abhiroop Mukherjee" userId="5fbc6062963ca2c0" providerId="LiveId" clId="{BA04AB18-81BA-44F6-8A17-E30D392E2E82}" dt="2021-04-07T16:12:55.327" v="4102" actId="26606"/>
          <ac:spMkLst>
            <pc:docMk/>
            <pc:sldMk cId="815679008" sldId="316"/>
            <ac:spMk id="139" creationId="{D5FBCAC9-BD8B-4F3B-AD74-EF37D4211349}"/>
          </ac:spMkLst>
        </pc:spChg>
        <pc:spChg chg="add del">
          <ac:chgData name="Abhiroop Mukherjee" userId="5fbc6062963ca2c0" providerId="LiveId" clId="{BA04AB18-81BA-44F6-8A17-E30D392E2E82}" dt="2021-04-07T16:12:55.327" v="4102" actId="26606"/>
          <ac:spMkLst>
            <pc:docMk/>
            <pc:sldMk cId="815679008" sldId="316"/>
            <ac:spMk id="141" creationId="{9556C5A8-AD7E-4CE7-87BE-9EA3B5E1786F}"/>
          </ac:spMkLst>
        </pc:spChg>
        <pc:spChg chg="add">
          <ac:chgData name="Abhiroop Mukherjee" userId="5fbc6062963ca2c0" providerId="LiveId" clId="{BA04AB18-81BA-44F6-8A17-E30D392E2E82}" dt="2021-04-07T16:12:55.338" v="4103" actId="26606"/>
          <ac:spMkLst>
            <pc:docMk/>
            <pc:sldMk cId="815679008" sldId="316"/>
            <ac:spMk id="143" creationId="{284B70D5-875B-433D-BDBD-1522A85D6C1D}"/>
          </ac:spMkLst>
        </pc:spChg>
        <pc:spChg chg="add">
          <ac:chgData name="Abhiroop Mukherjee" userId="5fbc6062963ca2c0" providerId="LiveId" clId="{BA04AB18-81BA-44F6-8A17-E30D392E2E82}" dt="2021-04-07T16:12:55.338" v="4103" actId="26606"/>
          <ac:spMkLst>
            <pc:docMk/>
            <pc:sldMk cId="815679008" sldId="316"/>
            <ac:spMk id="145" creationId="{1E299956-A9E7-4FC1-A0B1-D590CA9730E8}"/>
          </ac:spMkLst>
        </pc:spChg>
        <pc:spChg chg="add">
          <ac:chgData name="Abhiroop Mukherjee" userId="5fbc6062963ca2c0" providerId="LiveId" clId="{BA04AB18-81BA-44F6-8A17-E30D392E2E82}" dt="2021-04-07T16:12:55.338" v="4103" actId="26606"/>
          <ac:spMkLst>
            <pc:docMk/>
            <pc:sldMk cId="815679008" sldId="316"/>
            <ac:spMk id="146" creationId="{17FC539C-B783-4B03-9F9E-D13430F3F64F}"/>
          </ac:spMkLst>
        </pc:spChg>
        <pc:picChg chg="mod">
          <ac:chgData name="Abhiroop Mukherjee" userId="5fbc6062963ca2c0" providerId="LiveId" clId="{BA04AB18-81BA-44F6-8A17-E30D392E2E82}" dt="2021-04-07T16:12:55.327" v="4102" actId="26606"/>
          <ac:picMkLst>
            <pc:docMk/>
            <pc:sldMk cId="815679008" sldId="316"/>
            <ac:picMk id="5" creationId="{99059347-F5D1-41F7-B30A-23EE2BA4D650}"/>
          </ac:picMkLst>
        </pc:picChg>
        <pc:cxnChg chg="add del">
          <ac:chgData name="Abhiroop Mukherjee" userId="5fbc6062963ca2c0" providerId="LiveId" clId="{BA04AB18-81BA-44F6-8A17-E30D392E2E82}" dt="2021-04-07T16:12:49.068" v="4100" actId="26606"/>
          <ac:cxnSpMkLst>
            <pc:docMk/>
            <pc:sldMk cId="815679008" sldId="316"/>
            <ac:cxnSpMk id="107" creationId="{C947DF4A-614C-4B4C-8B80-E5B9D8E8CFED}"/>
          </ac:cxnSpMkLst>
        </pc:cxnChg>
        <pc:cxnChg chg="add del">
          <ac:chgData name="Abhiroop Mukherjee" userId="5fbc6062963ca2c0" providerId="LiveId" clId="{BA04AB18-81BA-44F6-8A17-E30D392E2E82}" dt="2021-04-07T16:12:48.008" v="4097" actId="26606"/>
          <ac:cxnSpMkLst>
            <pc:docMk/>
            <pc:sldMk cId="815679008" sldId="316"/>
            <ac:cxnSpMk id="116" creationId="{C947DF4A-614C-4B4C-8B80-E5B9D8E8CFED}"/>
          </ac:cxnSpMkLst>
        </pc:cxnChg>
        <pc:cxnChg chg="add del">
          <ac:chgData name="Abhiroop Mukherjee" userId="5fbc6062963ca2c0" providerId="LiveId" clId="{BA04AB18-81BA-44F6-8A17-E30D392E2E82}" dt="2021-04-07T16:12:49.057" v="4099" actId="26606"/>
          <ac:cxnSpMkLst>
            <pc:docMk/>
            <pc:sldMk cId="815679008" sldId="316"/>
            <ac:cxnSpMk id="123" creationId="{9C21570E-E159-49A6-9891-FA397B7A92D3}"/>
          </ac:cxnSpMkLst>
        </pc:cxnChg>
        <pc:cxnChg chg="add del">
          <ac:chgData name="Abhiroop Mukherjee" userId="5fbc6062963ca2c0" providerId="LiveId" clId="{BA04AB18-81BA-44F6-8A17-E30D392E2E82}" dt="2021-04-07T16:12:55.338" v="4103" actId="26606"/>
          <ac:cxnSpMkLst>
            <pc:docMk/>
            <pc:sldMk cId="815679008" sldId="316"/>
            <ac:cxnSpMk id="128" creationId="{C947DF4A-614C-4B4C-8B80-E5B9D8E8CFED}"/>
          </ac:cxnSpMkLst>
        </pc:cxnChg>
        <pc:cxnChg chg="add del">
          <ac:chgData name="Abhiroop Mukherjee" userId="5fbc6062963ca2c0" providerId="LiveId" clId="{BA04AB18-81BA-44F6-8A17-E30D392E2E82}" dt="2021-04-07T16:12:55.327" v="4102" actId="26606"/>
          <ac:cxnSpMkLst>
            <pc:docMk/>
            <pc:sldMk cId="815679008" sldId="316"/>
            <ac:cxnSpMk id="137" creationId="{9020DCC9-F851-4562-BB20-1AB3C51BFD08}"/>
          </ac:cxnSpMkLst>
        </pc:cxnChg>
        <pc:cxnChg chg="add">
          <ac:chgData name="Abhiroop Mukherjee" userId="5fbc6062963ca2c0" providerId="LiveId" clId="{BA04AB18-81BA-44F6-8A17-E30D392E2E82}" dt="2021-04-07T16:12:55.338" v="4103" actId="26606"/>
          <ac:cxnSpMkLst>
            <pc:docMk/>
            <pc:sldMk cId="815679008" sldId="316"/>
            <ac:cxnSpMk id="144" creationId="{C947DF4A-614C-4B4C-8B80-E5B9D8E8CFED}"/>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0.png"/><Relationship Id="rId1" Type="http://schemas.openxmlformats.org/officeDocument/2006/relationships/image" Target="../media/image220.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3.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ata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image" Target="../media/image27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a14:m>
              <a:r>
                <a:rPr lang="en-US" dirty="0"/>
                <a:t> for best case and average case and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US" dirty="0"/>
                <a:t>for the worst case.</a:t>
              </a:r>
            </a:p>
          </dgm:t>
        </dgm:pt>
      </mc:Choice>
      <mc:Fallback xmlns="">
        <dgm:pt modelId="{7A2E017D-FAA5-46A5-80DE-74B4EE80A3B4}">
          <dgm:prSet/>
          <dgm:spPr/>
          <dgm:t>
            <a:bodyPr/>
            <a:lstStyle/>
            <a:p>
              <a:r>
                <a:rPr lang="en-US" dirty="0"/>
                <a:t>Time Complexity: </a:t>
              </a:r>
              <a:r>
                <a:rPr lang="en-IN" b="0" i="0">
                  <a:latin typeface="Cambria Math" panose="02040503050406030204" pitchFamily="18" charset="0"/>
                </a:rPr>
                <a:t>𝑂(𝑛+𝑘)</a:t>
              </a:r>
              <a:r>
                <a:rPr lang="en-US" dirty="0"/>
                <a:t> for best case and average case and </a:t>
              </a:r>
              <a:r>
                <a:rPr lang="en-IN" b="0" i="0">
                  <a:latin typeface="Cambria Math" panose="02040503050406030204" pitchFamily="18" charset="0"/>
                </a:rPr>
                <a:t>𝑂(𝑛^2)</a:t>
              </a:r>
              <a:r>
                <a:rPr lang="en-US" dirty="0"/>
                <a:t>for the worst case.</a:t>
              </a:r>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mc:AlternateContent xmlns:mc="http://schemas.openxmlformats.org/markup-compatibility/2006" xmlns:a14="http://schemas.microsoft.com/office/drawing/2010/main">
      <mc:Choice Requires="a14">
        <dgm:pt modelId="{0CD7DE06-02D6-4E29-8EAA-EFD9DD9B981B}">
          <dgm:prSet/>
          <dgm:spPr/>
          <dgm:t>
            <a:bodyPr/>
            <a:lstStyle/>
            <a:p>
              <a:r>
                <a:rPr lang="en-US" dirty="0"/>
                <a:t>Space Complexity: </a:t>
              </a:r>
              <a14:m>
                <m:oMath xmlns:m="http://schemas.openxmlformats.org/officeDocument/2006/math">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𝑛𝑘</m:t>
                      </m:r>
                    </m:e>
                  </m:d>
                </m:oMath>
              </a14:m>
              <a:r>
                <a:rPr lang="en-US" dirty="0"/>
                <a:t> for worst case</a:t>
              </a:r>
            </a:p>
          </dgm:t>
        </dgm:pt>
      </mc:Choice>
      <mc:Fallback xmlns="">
        <dgm:pt modelId="{0CD7DE06-02D6-4E29-8EAA-EFD9DD9B981B}">
          <dgm:prSet/>
          <dgm:spPr/>
          <dgm:t>
            <a:bodyPr/>
            <a:lstStyle/>
            <a:p>
              <a:r>
                <a:rPr lang="en-US" dirty="0"/>
                <a:t>Space Complexity: </a:t>
              </a:r>
              <a:r>
                <a:rPr lang="en-IN" b="0" i="0">
                  <a:latin typeface="Cambria Math" panose="02040503050406030204" pitchFamily="18" charset="0"/>
                </a:rPr>
                <a:t>𝑂(𝑛𝑘)</a:t>
              </a:r>
              <a:r>
                <a:rPr lang="en-US" dirty="0"/>
                <a:t> for worst case</a:t>
              </a:r>
            </a:p>
          </dgm:t>
        </dgm:pt>
      </mc:Fallback>
    </mc:AlternateConten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0CD7DE06-02D6-4E29-8EAA-EFD9DD9B981B}">
      <dgm:prSet/>
      <dgm:spPr>
        <a:blipFill>
          <a:blip xmlns:r="http://schemas.openxmlformats.org/officeDocument/2006/relationships" r:embed="rId2"/>
          <a:stretch>
            <a:fillRect l="-378"/>
          </a:stretch>
        </a:blipFill>
      </dgm:spPr>
      <dgm:t>
        <a:bodyPr/>
        <a:lstStyle/>
        <a:p>
          <a:r>
            <a:rPr lang="en-IN">
              <a:noFill/>
            </a:rPr>
            <a:t> </a:t>
          </a:r>
        </a:p>
      </dgm:t>
    </dgm:p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pPr>
                <a:lnSpc>
                  <a:spcPct val="100000"/>
                </a:lnSpc>
              </a:pPr>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 for </a:t>
              </a:r>
              <a:r>
                <a:rPr lang="en-IN" dirty="0"/>
                <a:t>worst case</a:t>
              </a:r>
              <a:endParaRPr lang="en-US" dirty="0"/>
            </a:p>
          </dgm:t>
        </dgm:pt>
      </mc:Choice>
      <mc:Fallback xmlns="">
        <dgm:pt modelId="{7A2E017D-FAA5-46A5-80DE-74B4EE80A3B4}">
          <dgm:prSet/>
          <dgm:spPr/>
          <dgm:t>
            <a:bodyPr/>
            <a:lstStyle/>
            <a:p>
              <a:pPr>
                <a:lnSpc>
                  <a:spcPct val="100000"/>
                </a:lnSpc>
              </a:pPr>
              <a:r>
                <a:rPr lang="en-US" dirty="0"/>
                <a:t>Time Complexity: </a:t>
              </a:r>
              <a:r>
                <a:rPr lang="en-IN" b="0" i="0">
                  <a:latin typeface="Cambria Math" panose="02040503050406030204" pitchFamily="18" charset="0"/>
                </a:rPr>
                <a:t>𝑂(𝑛)</a:t>
              </a:r>
              <a:r>
                <a:rPr lang="en-US" dirty="0"/>
                <a:t> for </a:t>
              </a:r>
              <a:r>
                <a:rPr lang="en-IN" dirty="0"/>
                <a:t>worst case</a:t>
              </a:r>
              <a:endParaRPr lang="en-US" dirty="0"/>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918110"/>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𝑘</m:t>
              </m:r>
              <m:r>
                <a:rPr lang="en-IN" sz="2500" b="0" i="1" kern="1200" smtClean="0">
                  <a:latin typeface="Cambria Math" panose="02040503050406030204" pitchFamily="18" charset="0"/>
                </a:rPr>
                <m:t>)</m:t>
              </m:r>
            </m:oMath>
          </a14:m>
          <a:r>
            <a:rPr lang="en-US" sz="2500" kern="1200" dirty="0"/>
            <a:t> for best case and average case and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sSup>
                <m:sSupPr>
                  <m:ctrlPr>
                    <a:rPr lang="en-IN" sz="2500" b="0" i="1" kern="1200" smtClean="0">
                      <a:latin typeface="Cambria Math" panose="02040503050406030204" pitchFamily="18" charset="0"/>
                    </a:rPr>
                  </m:ctrlPr>
                </m:sSupPr>
                <m:e>
                  <m:r>
                    <a:rPr lang="en-IN" sz="2500" b="0" i="1" kern="1200" smtClean="0">
                      <a:latin typeface="Cambria Math" panose="02040503050406030204" pitchFamily="18" charset="0"/>
                    </a:rPr>
                    <m:t>𝑛</m:t>
                  </m:r>
                </m:e>
                <m:sup>
                  <m:r>
                    <a:rPr lang="en-IN" sz="2500" b="0" i="1" kern="1200" smtClean="0">
                      <a:latin typeface="Cambria Math" panose="02040503050406030204" pitchFamily="18" charset="0"/>
                    </a:rPr>
                    <m:t>2</m:t>
                  </m:r>
                </m:sup>
              </m:sSup>
              <m:r>
                <a:rPr lang="en-IN" sz="2500" b="0" i="1" kern="1200" smtClean="0">
                  <a:latin typeface="Cambria Math" panose="02040503050406030204" pitchFamily="18" charset="0"/>
                </a:rPr>
                <m:t>)</m:t>
              </m:r>
            </m:oMath>
          </a14:m>
          <a:r>
            <a:rPr lang="en-US" sz="2500" kern="1200" dirty="0"/>
            <a:t>for the worst case.</a:t>
          </a:r>
        </a:p>
      </dsp:txBody>
      <dsp:txXfrm>
        <a:off x="1957694" y="918110"/>
        <a:ext cx="4839980" cy="1694973"/>
      </dsp:txXfrm>
    </dsp:sp>
    <dsp:sp modelId="{D0FFC4E2-CBED-4944-9E13-060F075C0001}">
      <dsp:nvSpPr>
        <dsp:cNvPr id="0" name=""/>
        <dsp:cNvSpPr/>
      </dsp:nvSpPr>
      <dsp:spPr>
        <a:xfrm>
          <a:off x="0" y="3036827"/>
          <a:ext cx="6797675" cy="1694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CD290-2AC4-4FC6-8F66-84AC6F289A10}">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2AC7D5-19EB-475F-AF0A-F98C071A3C2C}">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Space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d>
                <m:dPr>
                  <m:ctrlPr>
                    <a:rPr lang="en-IN" sz="2500" b="0" i="1" kern="1200" smtClean="0">
                      <a:latin typeface="Cambria Math" panose="02040503050406030204" pitchFamily="18" charset="0"/>
                    </a:rPr>
                  </m:ctrlPr>
                </m:dPr>
                <m:e>
                  <m:r>
                    <a:rPr lang="en-IN" sz="2500" b="0" i="1" kern="1200" smtClean="0">
                      <a:latin typeface="Cambria Math" panose="02040503050406030204" pitchFamily="18" charset="0"/>
                    </a:rPr>
                    <m:t>𝑛𝑘</m:t>
                  </m:r>
                </m:e>
              </m:d>
            </m:oMath>
          </a14:m>
          <a:r>
            <a:rPr lang="en-US" sz="2500" kern="1200" dirty="0"/>
            <a:t> for worst case</a:t>
          </a:r>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1977469"/>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2358838"/>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1977469"/>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oMath>
          </a14:m>
          <a:r>
            <a:rPr lang="en-US" sz="2500" kern="1200" dirty="0"/>
            <a:t> for </a:t>
          </a:r>
          <a:r>
            <a:rPr lang="en-IN" sz="2500" kern="1200" dirty="0"/>
            <a:t>worst case</a:t>
          </a:r>
          <a:endParaRPr lang="en-US" sz="2500" kern="1200" dirty="0"/>
        </a:p>
      </dsp:txBody>
      <dsp:txXfrm>
        <a:off x="1957694" y="1977469"/>
        <a:ext cx="4839980" cy="16949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8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404603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75451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67012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35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26214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94435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3955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63172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474083-164C-4CB8-9678-CE084832F6F1}" type="slidenum">
              <a:rPr lang="en-IN" smtClean="0"/>
              <a:t>‹#›</a:t>
            </a:fld>
            <a:endParaRPr lang="en-IN" dirty="0"/>
          </a:p>
        </p:txBody>
      </p:sp>
    </p:spTree>
    <p:extLst>
      <p:ext uri="{BB962C8B-B14F-4D97-AF65-F5344CB8AC3E}">
        <p14:creationId xmlns:p14="http://schemas.microsoft.com/office/powerpoint/2010/main" val="248017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46916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DD0EB6-9244-451F-A95F-81BE28026E49}" type="datetimeFigureOut">
              <a:rPr lang="en-IN" smtClean="0"/>
              <a:t>07-04-2021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474083-164C-4CB8-9678-CE084832F6F1}"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3781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bhiroop25902/CS-2271-Algo-La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web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0.xml"/><Relationship Id="rId4" Type="http://schemas.openxmlformats.org/officeDocument/2006/relationships/diagramQuickStyle" Target="../diagrams/quickStyle1.xml"/><Relationship Id="rId9" Type="http://schemas.openxmlformats.org/officeDocument/2006/relationships/diagramQuickStyle" Target="../diagrams/quickStyle10.xml"/></Relationships>
</file>

<file path=ppt/slides/_rels/slide43.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2.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diagramColors" Target="../diagrams/colors20.xml"/><Relationship Id="rId4" Type="http://schemas.openxmlformats.org/officeDocument/2006/relationships/diagramQuickStyle" Target="../diagrams/quickStyle2.xml"/><Relationship Id="rId9" Type="http://schemas.openxmlformats.org/officeDocument/2006/relationships/diagramQuickStyle" Target="../diagrams/quickStyle20.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584D4EB5-3CB4-4969-A913-4F386E99146B}"/>
              </a:ext>
            </a:extLst>
          </p:cNvPr>
          <p:cNvPicPr>
            <a:picLocks noChangeAspect="1"/>
          </p:cNvPicPr>
          <p:nvPr/>
        </p:nvPicPr>
        <p:blipFill rotWithShape="1">
          <a:blip r:embed="rId2">
            <a:duotone>
              <a:schemeClr val="bg2">
                <a:shade val="45000"/>
                <a:satMod val="135000"/>
              </a:schemeClr>
              <a:prstClr val="white"/>
            </a:duotone>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9C1DFF1A-73D2-4BD9-BA32-272CB40BD1E8}"/>
              </a:ext>
            </a:extLst>
          </p:cNvPr>
          <p:cNvSpPr>
            <a:spLocks noGrp="1"/>
          </p:cNvSpPr>
          <p:nvPr>
            <p:ph type="ctrTitle"/>
          </p:nvPr>
        </p:nvSpPr>
        <p:spPr>
          <a:xfrm>
            <a:off x="1097280" y="758952"/>
            <a:ext cx="10058400" cy="3566160"/>
          </a:xfrm>
        </p:spPr>
        <p:txBody>
          <a:bodyPr>
            <a:normAutofit/>
          </a:bodyPr>
          <a:lstStyle/>
          <a:p>
            <a:r>
              <a:rPr lang="en-IN" dirty="0"/>
              <a:t>ASSIGNMENT 1</a:t>
            </a:r>
          </a:p>
        </p:txBody>
      </p:sp>
      <p:sp>
        <p:nvSpPr>
          <p:cNvPr id="3" name="Subtitle 2">
            <a:extLst>
              <a:ext uri="{FF2B5EF4-FFF2-40B4-BE49-F238E27FC236}">
                <a16:creationId xmlns:a16="http://schemas.microsoft.com/office/drawing/2014/main" id="{CD58D14C-9D18-4AE9-BC9C-72022FBE3579}"/>
              </a:ext>
            </a:extLst>
          </p:cNvPr>
          <p:cNvSpPr>
            <a:spLocks noGrp="1"/>
          </p:cNvSpPr>
          <p:nvPr>
            <p:ph type="subTitle" idx="1"/>
          </p:nvPr>
        </p:nvSpPr>
        <p:spPr>
          <a:xfrm>
            <a:off x="1100051" y="4455620"/>
            <a:ext cx="10058400" cy="1143000"/>
          </a:xfrm>
        </p:spPr>
        <p:txBody>
          <a:bodyPr>
            <a:normAutofit/>
          </a:bodyPr>
          <a:lstStyle/>
          <a:p>
            <a:r>
              <a:rPr lang="en-IN" dirty="0">
                <a:solidFill>
                  <a:schemeClr val="tx1">
                    <a:lumMod val="85000"/>
                    <a:lumOff val="15000"/>
                  </a:schemeClr>
                </a:solidFill>
              </a:rPr>
              <a:t>Algorithm Lab (CS2271)</a:t>
            </a:r>
          </a:p>
        </p:txBody>
      </p:sp>
      <p:cxnSp>
        <p:nvCxnSpPr>
          <p:cNvPr id="9" name="Straight Connector 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26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Merge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r>
                  <a:rPr lang="en-IN" dirty="0"/>
                  <a:t>The Merge sort is a “Divide and Conquer” Algorithm which works as follows:</a:t>
                </a:r>
              </a:p>
              <a:p>
                <a:pPr marL="544068" lvl="1" indent="-342900">
                  <a:buFont typeface="+mj-lt"/>
                  <a:buAutoNum type="arabicPeriod"/>
                </a:pPr>
                <a:r>
                  <a:rPr lang="en-US" u="sng" dirty="0"/>
                  <a:t>Divide</a:t>
                </a:r>
                <a:r>
                  <a:rPr lang="en-US" dirty="0"/>
                  <a:t> n-element sequence into n/2 elements in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(1)</m:t>
                    </m:r>
                  </m:oMath>
                </a14:m>
                <a:r>
                  <a:rPr lang="en-US" dirty="0"/>
                  <a:t>, divides into two parts]</a:t>
                </a:r>
              </a:p>
              <a:p>
                <a:pPr marL="544068" lvl="1" indent="-342900">
                  <a:buFont typeface="+mj-lt"/>
                  <a:buAutoNum type="arabicPeriod"/>
                </a:pPr>
                <a:r>
                  <a:rPr lang="en-US" u="sng" dirty="0"/>
                  <a:t>CONQUER</a:t>
                </a:r>
                <a:r>
                  <a:rPr lang="en-US" dirty="0"/>
                  <a:t>: sort the two subsequences recursively.</a:t>
                </a:r>
              </a:p>
              <a:p>
                <a:pPr marL="544068" lvl="1" indent="-342900">
                  <a:buFont typeface="+mj-lt"/>
                  <a:buAutoNum type="arabicPeriod"/>
                </a:pPr>
                <a:r>
                  <a:rPr lang="en-US" u="sng" dirty="0"/>
                  <a:t>COMBINE</a:t>
                </a:r>
                <a:r>
                  <a:rPr lang="en-US" dirty="0"/>
                  <a:t>: MERGE the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a:t>
                </a:r>
              </a:p>
              <a:p>
                <a:pPr marL="544068" lvl="1" indent="-342900">
                  <a:buFont typeface="+mj-lt"/>
                  <a:buAutoNum type="arabicPeriod"/>
                </a:pPr>
                <a:endParaRPr lang="en-US" dirty="0"/>
              </a:p>
              <a:p>
                <a:pPr marL="201168" lvl="1" indent="0">
                  <a:buNone/>
                </a:pPr>
                <a:r>
                  <a:rPr lang="en-US" dirty="0"/>
                  <a:t>This method gives the following recurrence relation:</a:t>
                </a:r>
              </a:p>
              <a:p>
                <a:pPr marL="201168" lvl="1"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𝑇</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=2 </m:t>
                      </m:r>
                      <m:r>
                        <a:rPr lang="en-IN" b="0" i="1" smtClean="0">
                          <a:latin typeface="Cambria Math" panose="02040503050406030204" pitchFamily="18" charset="0"/>
                        </a:rPr>
                        <m:t>𝑇</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d>
                      <m:r>
                        <a:rPr lang="en-IN" b="0" i="1" smtClean="0">
                          <a:latin typeface="Cambria Math" panose="02040503050406030204" pitchFamily="18" charset="0"/>
                        </a:rPr>
                        <m:t>+</m:t>
                      </m:r>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US" dirty="0"/>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a:stretch>
              </a:blipFill>
            </p:spPr>
            <p:txBody>
              <a:bodyPr/>
              <a:lstStyle/>
              <a:p>
                <a:r>
                  <a:rPr lang="en-IN">
                    <a:noFill/>
                  </a:rPr>
                  <a:t> </a:t>
                </a:r>
              </a:p>
            </p:txBody>
          </p:sp>
        </mc:Fallback>
      </mc:AlternateContent>
    </p:spTree>
    <p:extLst>
      <p:ext uri="{BB962C8B-B14F-4D97-AF65-F5344CB8AC3E}">
        <p14:creationId xmlns:p14="http://schemas.microsoft.com/office/powerpoint/2010/main" val="337338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Merge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0" indent="0">
              <a:lnSpc>
                <a:spcPct val="110000"/>
              </a:lnSpc>
              <a:buNone/>
            </a:pPr>
            <a:r>
              <a:rPr lang="en-US" sz="1400" dirty="0">
                <a:latin typeface="Courier New" panose="02070309020205020404" pitchFamily="49" charset="0"/>
                <a:cs typeface="Courier New" panose="02070309020205020404" pitchFamily="49" charset="0"/>
              </a:rPr>
              <a:t>MergeSort(arr[ ], l,  r)</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If (r &gt; l)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Find the middle point to divide the array into two halves </a:t>
            </a:r>
          </a:p>
          <a:p>
            <a:pPr marL="0" indent="0">
              <a:lnSpc>
                <a:spcPct val="110000"/>
              </a:lnSpc>
              <a:buNone/>
            </a:pPr>
            <a:r>
              <a:rPr lang="en-US" sz="1400" dirty="0">
                <a:latin typeface="Courier New" panose="02070309020205020404" pitchFamily="49" charset="0"/>
                <a:cs typeface="Courier New" panose="02070309020205020404" pitchFamily="49" charset="0"/>
              </a:rPr>
              <a:t>	middle m = (l+r)/2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first half   </a:t>
            </a:r>
          </a:p>
          <a:p>
            <a:pPr marL="0" indent="0">
              <a:lnSpc>
                <a:spcPct val="110000"/>
              </a:lnSpc>
              <a:buNone/>
            </a:pPr>
            <a:r>
              <a:rPr lang="en-US" sz="1400" dirty="0">
                <a:latin typeface="Courier New" panose="02070309020205020404" pitchFamily="49" charset="0"/>
                <a:cs typeface="Courier New" panose="02070309020205020404" pitchFamily="49" charset="0"/>
              </a:rPr>
              <a:t>	MergeSort(arr, l, m)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second half</a:t>
            </a:r>
          </a:p>
          <a:p>
            <a:pPr marL="0" indent="0">
              <a:lnSpc>
                <a:spcPct val="110000"/>
              </a:lnSpc>
              <a:buNone/>
            </a:pPr>
            <a:r>
              <a:rPr lang="en-US" sz="1400" dirty="0">
                <a:latin typeface="Courier New" panose="02070309020205020404" pitchFamily="49" charset="0"/>
                <a:cs typeface="Courier New" panose="02070309020205020404" pitchFamily="49" charset="0"/>
              </a:rPr>
              <a:t>	MergeSort(arr, m+1, r) ;</a:t>
            </a:r>
          </a:p>
          <a:p>
            <a:pPr marL="0" indent="0">
              <a:lnSpc>
                <a:spcPct val="110000"/>
              </a:lnSpc>
              <a:buNone/>
            </a:pPr>
            <a:r>
              <a:rPr lang="en-US" sz="1400" dirty="0">
                <a:solidFill>
                  <a:srgbClr val="00B050"/>
                </a:solidFill>
                <a:latin typeface="Courier New" panose="02070309020205020404" pitchFamily="49" charset="0"/>
                <a:cs typeface="Courier New" panose="02070309020205020404" pitchFamily="49" charset="0"/>
              </a:rPr>
              <a:t>     // Merge the two halves sorted </a:t>
            </a:r>
          </a:p>
          <a:p>
            <a:pPr marL="0" indent="0">
              <a:lnSpc>
                <a:spcPct val="110000"/>
              </a:lnSpc>
              <a:buNone/>
            </a:pPr>
            <a:r>
              <a:rPr lang="en-US" sz="1400" dirty="0">
                <a:latin typeface="Courier New" panose="02070309020205020404" pitchFamily="49" charset="0"/>
                <a:cs typeface="Courier New" panose="02070309020205020404" pitchFamily="49" charset="0"/>
              </a:rPr>
              <a:t>	Merge(arr, l, m, 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938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Quick Sort (QS) and check for correctness.</a:t>
            </a:r>
            <a:endParaRPr lang="en-IN" b="1" dirty="0">
              <a:solidFill>
                <a:schemeClr val="tx1">
                  <a:lumMod val="85000"/>
                  <a:lumOff val="15000"/>
                </a:schemeClr>
              </a:solidFill>
            </a:endParaRPr>
          </a:p>
        </p:txBody>
      </p:sp>
      <p:cxnSp>
        <p:nvCxnSpPr>
          <p:cNvPr id="45" name="Straight Connector 44">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153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Quick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pPr fontAlgn="base"/>
                <a:r>
                  <a:rPr lang="en-US" b="0" i="0" dirty="0">
                    <a:solidFill>
                      <a:srgbClr val="40424E"/>
                    </a:solidFill>
                    <a:effectLst/>
                    <a:latin typeface="urw-din"/>
                  </a:rPr>
                  <a:t>Quicksort is a Divide and Conquer algorithm. It picks an element as pivot and partitions the given array around the picked pivot. There are many different versions of </a:t>
                </a:r>
                <a:r>
                  <a:rPr lang="en-US" dirty="0">
                    <a:solidFill>
                      <a:srgbClr val="40424E"/>
                    </a:solidFill>
                    <a:latin typeface="urw-din"/>
                  </a:rPr>
                  <a:t>Quicksort</a:t>
                </a:r>
                <a:r>
                  <a:rPr lang="en-US" b="0" i="0" dirty="0">
                    <a:solidFill>
                      <a:srgbClr val="40424E"/>
                    </a:solidFill>
                    <a:effectLst/>
                    <a:latin typeface="urw-din"/>
                  </a:rPr>
                  <a:t> that pick pivot in different ways. </a:t>
                </a:r>
              </a:p>
              <a:p>
                <a:pPr lvl="1" fontAlgn="base">
                  <a:buFont typeface="+mj-lt"/>
                  <a:buAutoNum type="arabicPeriod"/>
                </a:pPr>
                <a:r>
                  <a:rPr lang="en-US" b="0" i="0" dirty="0">
                    <a:solidFill>
                      <a:srgbClr val="40424E"/>
                    </a:solidFill>
                    <a:effectLst/>
                    <a:latin typeface="urw-din"/>
                  </a:rPr>
                  <a:t>Always pick first element as pivot. (implemented below)</a:t>
                </a:r>
              </a:p>
              <a:p>
                <a:pPr lvl="1" fontAlgn="base">
                  <a:buFont typeface="+mj-lt"/>
                  <a:buAutoNum type="arabicPeriod"/>
                </a:pPr>
                <a:r>
                  <a:rPr lang="en-US" b="0" i="0" dirty="0">
                    <a:solidFill>
                      <a:srgbClr val="40424E"/>
                    </a:solidFill>
                    <a:effectLst/>
                    <a:latin typeface="urw-din"/>
                  </a:rPr>
                  <a:t>Always pick last element as pivot</a:t>
                </a:r>
              </a:p>
              <a:p>
                <a:pPr lvl="1" fontAlgn="base">
                  <a:buFont typeface="+mj-lt"/>
                  <a:buAutoNum type="arabicPeriod"/>
                </a:pPr>
                <a:r>
                  <a:rPr lang="en-US" b="0" i="0" dirty="0">
                    <a:solidFill>
                      <a:srgbClr val="40424E"/>
                    </a:solidFill>
                    <a:effectLst/>
                    <a:latin typeface="urw-din"/>
                  </a:rPr>
                  <a:t> Pick a random element as pivot.</a:t>
                </a:r>
              </a:p>
              <a:p>
                <a:pPr lvl="1" fontAlgn="base">
                  <a:buFont typeface="+mj-lt"/>
                  <a:buAutoNum type="arabicPeriod"/>
                </a:pPr>
                <a:r>
                  <a:rPr lang="en-US" b="0" i="0" dirty="0">
                    <a:solidFill>
                      <a:srgbClr val="40424E"/>
                    </a:solidFill>
                    <a:effectLst/>
                    <a:latin typeface="urw-din"/>
                  </a:rPr>
                  <a:t>Pick median as pivot.</a:t>
                </a:r>
              </a:p>
              <a:p>
                <a:pPr fontAlgn="base"/>
                <a:r>
                  <a:rPr lang="en-US" b="0" i="0" dirty="0">
                    <a:solidFill>
                      <a:srgbClr val="40424E"/>
                    </a:solidFill>
                    <a:effectLst/>
                    <a:latin typeface="urw-din"/>
                  </a:rPr>
                  <a:t>The key process in Quicksort is partition(). Target of partitions is, given an array and an element </a:t>
                </a:r>
                <a14:m>
                  <m:oMath xmlns:m="http://schemas.openxmlformats.org/officeDocument/2006/math">
                    <m:r>
                      <a:rPr lang="en-IN" b="0" i="1" smtClean="0">
                        <a:solidFill>
                          <a:srgbClr val="40424E"/>
                        </a:solidFill>
                        <a:effectLst/>
                        <a:latin typeface="Cambria Math" panose="02040503050406030204" pitchFamily="18" charset="0"/>
                      </a:rPr>
                      <m:t>𝑥</m:t>
                    </m:r>
                  </m:oMath>
                </a14:m>
                <a:r>
                  <a:rPr lang="en-US" b="0" i="0" dirty="0">
                    <a:solidFill>
                      <a:srgbClr val="40424E"/>
                    </a:solidFill>
                    <a:effectLst/>
                    <a:latin typeface="urw-din"/>
                  </a:rPr>
                  <a:t> of array as pivot, put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at its correct position in sorted array and put all smaller elements (smaller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before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and put all greater elements (greater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after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All this should be done in linear time.</a:t>
                </a:r>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r="-570"/>
                </a:stretch>
              </a:blipFill>
            </p:spPr>
            <p:txBody>
              <a:bodyPr/>
              <a:lstStyle/>
              <a:p>
                <a:r>
                  <a:rPr lang="en-IN">
                    <a:noFill/>
                  </a:rPr>
                  <a:t> </a:t>
                </a:r>
              </a:p>
            </p:txBody>
          </p:sp>
        </mc:Fallback>
      </mc:AlternateContent>
    </p:spTree>
    <p:extLst>
      <p:ext uri="{BB962C8B-B14F-4D97-AF65-F5344CB8AC3E}">
        <p14:creationId xmlns:p14="http://schemas.microsoft.com/office/powerpoint/2010/main" val="90693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Quick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295775" y="200024"/>
            <a:ext cx="7890540" cy="6657975"/>
          </a:xfrm>
        </p:spPr>
        <p:txBody>
          <a:bodyPr anchor="ctr">
            <a:normAutofit lnSpcReduction="10000"/>
          </a:bodyPr>
          <a:lstStyle/>
          <a:p>
            <a:pPr marL="0" indent="0">
              <a:buNone/>
            </a:pPr>
            <a:r>
              <a:rPr lang="en-US" sz="1400" dirty="0">
                <a:latin typeface="Courier New" panose="02070309020205020404" pitchFamily="49" charset="0"/>
                <a:cs typeface="Courier New" panose="02070309020205020404" pitchFamily="49" charset="0"/>
              </a:rPr>
              <a:t>PARTITION(A,p,r)</a:t>
            </a:r>
            <a:r>
              <a:rPr lang="en-US" sz="1400" dirty="0">
                <a:solidFill>
                  <a:srgbClr val="FF000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x=A[p] ;</a:t>
            </a:r>
          </a:p>
          <a:p>
            <a:pPr marL="0" indent="0">
              <a:buNone/>
            </a:pPr>
            <a:r>
              <a:rPr lang="en-US" sz="1400" dirty="0">
                <a:latin typeface="Courier New" panose="02070309020205020404" pitchFamily="49" charset="0"/>
                <a:cs typeface="Courier New" panose="02070309020205020404" pitchFamily="49" charset="0"/>
              </a:rPr>
              <a:t> 	i = p-1; j = r+1 ;</a:t>
            </a:r>
          </a:p>
          <a:p>
            <a:pPr marL="0" indent="0">
              <a:buNone/>
            </a:pPr>
            <a:r>
              <a:rPr lang="en-US" sz="1400" dirty="0">
                <a:latin typeface="Courier New" panose="02070309020205020404" pitchFamily="49" charset="0"/>
                <a:cs typeface="Courier New" panose="02070309020205020404" pitchFamily="49" charset="0"/>
              </a:rPr>
              <a:t> 	while (true)</a:t>
            </a:r>
            <a:r>
              <a:rPr lang="en-US" sz="1400" dirty="0">
                <a:solidFill>
                  <a:srgbClr val="0070C0"/>
                </a:solidFill>
                <a:latin typeface="Courier New" panose="02070309020205020404" pitchFamily="49" charset="0"/>
                <a:cs typeface="Courier New" panose="02070309020205020404" pitchFamily="49" charset="0"/>
              </a:rPr>
              <a:t>{</a:t>
            </a:r>
          </a:p>
          <a:p>
            <a:pPr marL="400050" lvl="1" indent="0">
              <a:buNone/>
            </a:pPr>
            <a:r>
              <a:rPr lang="en-US" sz="1400" dirty="0">
                <a:latin typeface="Courier New" panose="02070309020205020404" pitchFamily="49" charset="0"/>
                <a:cs typeface="Courier New" panose="02070309020205020404" pitchFamily="49" charset="0"/>
              </a:rPr>
              <a:t> 		repeat j=j-1 until A[j}&lt;=x;</a:t>
            </a:r>
          </a:p>
          <a:p>
            <a:pPr marL="400050" lvl="1" indent="0">
              <a:buNone/>
            </a:pPr>
            <a:r>
              <a:rPr lang="en-US" sz="1400" dirty="0">
                <a:latin typeface="Courier New" panose="02070309020205020404" pitchFamily="49" charset="0"/>
                <a:cs typeface="Courier New" panose="02070309020205020404" pitchFamily="49" charset="0"/>
              </a:rPr>
              <a:t> 		repeat i=i+1 until A[i]&gt;=x;</a:t>
            </a:r>
          </a:p>
          <a:p>
            <a:pPr marL="400050" lvl="1"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if( i &lt; j )</a:t>
            </a:r>
          </a:p>
          <a:p>
            <a:pPr marL="0" indent="0">
              <a:buNone/>
            </a:pPr>
            <a:r>
              <a:rPr lang="en-US" sz="1400" dirty="0">
                <a:latin typeface="Courier New" panose="02070309020205020404" pitchFamily="49" charset="0"/>
                <a:cs typeface="Courier New" panose="02070309020205020404" pitchFamily="49" charset="0"/>
              </a:rPr>
              <a:t>        		exchange( A[i] , A[j] );</a:t>
            </a:r>
          </a:p>
          <a:p>
            <a:pPr marL="0" indent="0">
              <a:buNone/>
            </a:pPr>
            <a:r>
              <a:rPr lang="en-US" sz="1400" dirty="0">
                <a:latin typeface="Courier New" panose="02070309020205020404" pitchFamily="49" charset="0"/>
                <a:cs typeface="Courier New" panose="02070309020205020404" pitchFamily="49" charset="0"/>
              </a:rPr>
              <a:t>	else </a:t>
            </a:r>
          </a:p>
          <a:p>
            <a:pPr marL="0" indent="0">
              <a:buNone/>
            </a:pPr>
            <a:r>
              <a:rPr lang="en-US" sz="1400" dirty="0">
                <a:latin typeface="Courier New" panose="02070309020205020404" pitchFamily="49" charset="0"/>
                <a:cs typeface="Courier New" panose="02070309020205020404" pitchFamily="49" charset="0"/>
              </a:rPr>
              <a:t>        		return (j);</a:t>
            </a:r>
          </a:p>
          <a:p>
            <a:pPr marL="0" indent="0">
              <a:buNone/>
            </a:pP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QUICK_SORT(A,p,r) </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if (p&lt;r)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pt-BR" sz="1400" dirty="0">
                <a:solidFill>
                  <a:schemeClr val="tx1"/>
                </a:solidFill>
                <a:latin typeface="Courier New" panose="02070309020205020404" pitchFamily="49" charset="0"/>
                <a:cs typeface="Courier New" panose="02070309020205020404" pitchFamily="49" charset="0"/>
              </a:rPr>
              <a:t>q=PARTITION(A,p,r)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QUICK_SORT(A,p,q)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QUICK_SORT(A,q+1,r)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a:p>
            <a:pPr marL="0" indent="0">
              <a:buNone/>
            </a:pPr>
            <a:endParaRPr lang="en-US" sz="1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702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3</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Count the operations performed, like comparisons and swaps with problem size increasing in powers of 2, for both MS and QS with both UD and ND as input data.</a:t>
            </a:r>
            <a:endParaRPr lang="en-IN" b="1" dirty="0">
              <a:solidFill>
                <a:schemeClr val="tx1">
                  <a:lumMod val="85000"/>
                  <a:lumOff val="15000"/>
                </a:schemeClr>
              </a:solidFill>
            </a:endParaRPr>
          </a:p>
        </p:txBody>
      </p:sp>
      <p:cxnSp>
        <p:nvCxnSpPr>
          <p:cNvPr id="63" name="Straight Connector 62">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609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both sorting algorithm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117962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Merge 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2296" r="3483"/>
          <a:stretch/>
        </p:blipFill>
        <p:spPr>
          <a:xfrm>
            <a:off x="390525" y="640081"/>
            <a:ext cx="7153275" cy="5314406"/>
          </a:xfrm>
          <a:prstGeom prst="rect">
            <a:avLst/>
          </a:prstGeom>
        </p:spPr>
      </p:pic>
      <p:cxnSp>
        <p:nvCxnSpPr>
          <p:cNvPr id="90" name="Straight Connector 8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a:bodyPr>
              <a:lstStyle/>
              <a:p>
                <a:r>
                  <a:rPr lang="en-US" dirty="0"/>
                  <a:t>Following Inference can be made by the Observed Graph:	</a:t>
                </a:r>
              </a:p>
              <a:p>
                <a:pPr lvl="1"/>
                <a:r>
                  <a:rPr lang="en-US" dirty="0"/>
                  <a:t>From the graphs, we see that both time ratio and comparison ratio converges to constant as n goes to very big sizes, it means that Merge Sort Algorithm has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r>
                  <a:rPr lang="en-US" dirty="0"/>
                  <a:t> complexity</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1650" t="-1786" r="-2805"/>
                </a:stretch>
              </a:blipFill>
            </p:spPr>
            <p:txBody>
              <a:bodyPr/>
              <a:lstStyle/>
              <a:p>
                <a:r>
                  <a:rPr lang="en-IN">
                    <a:noFill/>
                  </a:rPr>
                  <a:t> </a:t>
                </a:r>
              </a:p>
            </p:txBody>
          </p:sp>
        </mc:Fallback>
      </mc:AlternateContent>
      <p:sp>
        <p:nvSpPr>
          <p:cNvPr id="91" name="Rectangle 84">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86">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502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4">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Quicksort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0" y="640081"/>
            <a:ext cx="7800704" cy="5314406"/>
          </a:xfrm>
          <a:prstGeom prst="rect">
            <a:avLst/>
          </a:prstGeom>
        </p:spPr>
      </p:pic>
      <p:cxnSp>
        <p:nvCxnSpPr>
          <p:cNvPr id="81" name="Straight Connector 66">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lnSpcReduction="10000"/>
              </a:bodyPr>
              <a:lstStyle/>
              <a:p>
                <a:r>
                  <a:rPr lang="en-US" sz="1700" dirty="0"/>
                  <a:t>Following Inference can be made by the Observed Graph:	</a:t>
                </a:r>
              </a:p>
              <a:p>
                <a:pPr lvl="1"/>
                <a:r>
                  <a:rPr lang="en-US" sz="1700" dirty="0"/>
                  <a:t>From the graphs, we see that both comparison ratio converges to constant as n goes to very big sizes, it means that Merge Sort Algorithm has </a:t>
                </a:r>
                <a14:m>
                  <m:oMath xmlns:m="http://schemas.openxmlformats.org/officeDocument/2006/math">
                    <m:r>
                      <a:rPr lang="en-IN" sz="1700" i="1">
                        <a:latin typeface="Cambria Math" panose="02040503050406030204" pitchFamily="18" charset="0"/>
                      </a:rPr>
                      <m:t>𝑂</m:t>
                    </m:r>
                    <m:r>
                      <a:rPr lang="en-IN" sz="1700" i="1">
                        <a:latin typeface="Cambria Math" panose="02040503050406030204" pitchFamily="18" charset="0"/>
                      </a:rPr>
                      <m:t>(</m:t>
                    </m:r>
                    <m:r>
                      <a:rPr lang="en-IN" sz="1700" i="1">
                        <a:latin typeface="Cambria Math" panose="02040503050406030204" pitchFamily="18" charset="0"/>
                      </a:rPr>
                      <m:t>𝑛𝑙𝑔𝑛</m:t>
                    </m:r>
                    <m:r>
                      <a:rPr lang="en-IN" sz="1700" i="1">
                        <a:latin typeface="Cambria Math" panose="02040503050406030204" pitchFamily="18" charset="0"/>
                      </a:rPr>
                      <m:t>)</m:t>
                    </m:r>
                  </m:oMath>
                </a14:m>
                <a:r>
                  <a:rPr lang="en-US" sz="1700" dirty="0"/>
                  <a:t> complexity</a:t>
                </a:r>
              </a:p>
              <a:p>
                <a:pPr lvl="1">
                  <a:buFont typeface="Arial" panose="020B0604020202020204" pitchFamily="34" charset="0"/>
                  <a:buChar char="•"/>
                </a:pPr>
                <a:r>
                  <a:rPr lang="en-US" sz="1700" dirty="0"/>
                  <a:t>As array size keep increasing, we see peculiar observations in Time ratio</a:t>
                </a:r>
              </a:p>
              <a:p>
                <a:pPr marL="726948" lvl="2" indent="-342900">
                  <a:buFont typeface="+mj-lt"/>
                  <a:buAutoNum type="arabicPeriod"/>
                </a:pPr>
                <a:r>
                  <a:rPr lang="en-US" sz="1700" dirty="0"/>
                  <a:t>Time ratio diverges for very high array size</a:t>
                </a:r>
              </a:p>
              <a:p>
                <a:pPr marL="726948" lvl="2" indent="-342900">
                  <a:buFont typeface="+mj-lt"/>
                  <a:buAutoNum type="arabicPeriod"/>
                </a:pPr>
                <a:r>
                  <a:rPr lang="en-US" sz="1700" dirty="0"/>
                  <a:t>Although Comparison Taken is lower for Normal, Time Taken for Normal Distribution is higher than Uniform Dataset</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990" t="-1786" r="-4455"/>
                </a:stretch>
              </a:blipFill>
            </p:spPr>
            <p:txBody>
              <a:bodyPr/>
              <a:lstStyle/>
              <a:p>
                <a:r>
                  <a:rPr lang="en-IN">
                    <a:noFill/>
                  </a:rPr>
                  <a:t> </a:t>
                </a:r>
              </a:p>
            </p:txBody>
          </p:sp>
        </mc:Fallback>
      </mc:AlternateContent>
      <p:sp>
        <p:nvSpPr>
          <p:cNvPr id="82" name="Rectangle 68">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70">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631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sz="3700" b="1" dirty="0"/>
              <a:t>Comparison  Analysis Quicksort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633999" y="943549"/>
            <a:ext cx="6909801" cy="4707470"/>
          </a:xfrm>
          <a:prstGeom prst="rect">
            <a:avLst/>
          </a:prstGeom>
        </p:spPr>
      </p:pic>
      <p:cxnSp>
        <p:nvCxnSpPr>
          <p:cNvPr id="90" name="Straight Connector 8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sz="1900"/>
              <a:t>For Normal Distribution, there is higher chance for a pivot to be near median, which makes more chances for 1:1 Partitions.</a:t>
            </a:r>
          </a:p>
          <a:p>
            <a:r>
              <a:rPr lang="en-US" sz="1900"/>
              <a:t>And the more 1:1 partition we get, more the less sub partitions will be formed, resulting in less no. of comparisons.</a:t>
            </a:r>
          </a:p>
          <a:p>
            <a:r>
              <a:rPr lang="en-US" sz="1900"/>
              <a:t>Due to this property, we see a smaller number of comparisons for normal, when compared to uniform distribution</a:t>
            </a:r>
          </a:p>
          <a:p>
            <a:endParaRPr lang="en-US" sz="1900"/>
          </a:p>
        </p:txBody>
      </p:sp>
      <p:sp>
        <p:nvSpPr>
          <p:cNvPr id="92" name="Rectangle 9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364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5E5C2A-12AE-4F2F-83F8-338BB786D2C1}"/>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Introduction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E63FD34-36DF-4637-839F-A62E8F2F2E9B}"/>
              </a:ext>
            </a:extLst>
          </p:cNvPr>
          <p:cNvSpPr>
            <a:spLocks noGrp="1"/>
          </p:cNvSpPr>
          <p:nvPr>
            <p:ph idx="1"/>
          </p:nvPr>
        </p:nvSpPr>
        <p:spPr>
          <a:xfrm>
            <a:off x="4742016" y="605896"/>
            <a:ext cx="6413663" cy="5646208"/>
          </a:xfrm>
        </p:spPr>
        <p:txBody>
          <a:bodyPr anchor="ctr">
            <a:normAutofit/>
          </a:bodyPr>
          <a:lstStyle/>
          <a:p>
            <a:r>
              <a:rPr lang="en-IN" dirty="0"/>
              <a:t>This Report is Made By:</a:t>
            </a:r>
          </a:p>
          <a:p>
            <a:pPr lvl="1"/>
            <a:r>
              <a:rPr lang="en-IN" dirty="0"/>
              <a:t>Abhiroop Mukherjee 	(510519109)</a:t>
            </a:r>
          </a:p>
          <a:p>
            <a:pPr lvl="1"/>
            <a:r>
              <a:rPr lang="en-IN" dirty="0"/>
              <a:t>Hritick Sharma 		(510519114)</a:t>
            </a:r>
          </a:p>
          <a:p>
            <a:pPr lvl="1"/>
            <a:r>
              <a:rPr lang="en-IN" dirty="0"/>
              <a:t>Sayak Rana		(510519108)</a:t>
            </a:r>
          </a:p>
          <a:p>
            <a:pPr lvl="1"/>
            <a:endParaRPr lang="en-IN" dirty="0"/>
          </a:p>
          <a:p>
            <a:pPr marL="201168" lvl="1" indent="0">
              <a:buNone/>
            </a:pPr>
            <a:r>
              <a:rPr lang="en-IN" dirty="0"/>
              <a:t>The Source codes for all the Assignments can be found here</a:t>
            </a:r>
            <a:r>
              <a:rPr lang="en-IN"/>
              <a:t>: </a:t>
            </a:r>
            <a:r>
              <a:rPr lang="en-IN">
                <a:hlinkClick r:id="rId2"/>
              </a:rPr>
              <a:t>https://github.com/Abhiroop25902/CS-2271-Algo-Lab</a:t>
            </a:r>
            <a:endParaRPr lang="en-IN" dirty="0"/>
          </a:p>
        </p:txBody>
      </p:sp>
    </p:spTree>
    <p:extLst>
      <p:ext uri="{BB962C8B-B14F-4D97-AF65-F5344CB8AC3E}">
        <p14:creationId xmlns:p14="http://schemas.microsoft.com/office/powerpoint/2010/main" val="2033051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Time Analysis Quicksort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633999" y="943549"/>
            <a:ext cx="6909801" cy="4707470"/>
          </a:xfrm>
          <a:prstGeom prst="rect">
            <a:avLst/>
          </a:prstGeom>
        </p:spPr>
      </p:pic>
      <p:cxnSp>
        <p:nvCxnSpPr>
          <p:cNvPr id="101" name="Straight Connector 10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sz="1700" dirty="0"/>
                  <a:t>Here we see very strange observations:</a:t>
                </a:r>
              </a:p>
              <a:p>
                <a:pPr marL="457200" indent="-457200">
                  <a:buFont typeface="+mj-lt"/>
                  <a:buAutoNum type="arabicPeriod"/>
                </a:pPr>
                <a:r>
                  <a:rPr lang="en-US" sz="1700" dirty="0"/>
                  <a:t>Even though Normal Distribution takes less comparison, it takes more time than Uniform. This could be since Time taken for comparison in Normal is more than that of Uniform</a:t>
                </a:r>
              </a:p>
              <a:p>
                <a:pPr marL="457200" indent="-457200">
                  <a:buFont typeface="+mj-lt"/>
                  <a:buAutoNum type="arabicPeriod"/>
                </a:pPr>
                <a:r>
                  <a:rPr lang="en-US" sz="1700" dirty="0"/>
                  <a:t>As array size goes too high, we see time taken by  algorithm breaks the </a:t>
                </a:r>
                <a14:m>
                  <m:oMath xmlns:m="http://schemas.openxmlformats.org/officeDocument/2006/math">
                    <m:r>
                      <a:rPr lang="en-IN" sz="1700" b="0" i="1" smtClean="0">
                        <a:latin typeface="Cambria Math" panose="02040503050406030204" pitchFamily="18" charset="0"/>
                      </a:rPr>
                      <m:t>𝑂</m:t>
                    </m:r>
                    <m:r>
                      <a:rPr lang="en-IN" sz="1700" b="0" i="1" smtClean="0">
                        <a:latin typeface="Cambria Math" panose="02040503050406030204" pitchFamily="18" charset="0"/>
                      </a:rPr>
                      <m:t>(</m:t>
                    </m:r>
                    <m:r>
                      <a:rPr lang="en-IN" sz="1700" b="0" i="1" smtClean="0">
                        <a:latin typeface="Cambria Math" panose="02040503050406030204" pitchFamily="18" charset="0"/>
                      </a:rPr>
                      <m:t>𝑛𝑙𝑔𝑛</m:t>
                    </m:r>
                    <m:r>
                      <a:rPr lang="en-IN" sz="1700" b="0" i="1" smtClean="0">
                        <a:latin typeface="Cambria Math" panose="02040503050406030204" pitchFamily="18" charset="0"/>
                      </a:rPr>
                      <m:t>)</m:t>
                    </m:r>
                  </m:oMath>
                </a14:m>
                <a:r>
                  <a:rPr lang="en-US" sz="1700" dirty="0"/>
                  <a:t> complexity, we don’t have any idea why this is happening </a:t>
                </a:r>
              </a:p>
              <a:p>
                <a:endParaRPr lang="en-US" sz="1700" dirty="0"/>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3465" t="-1329" r="-2805"/>
                </a:stretch>
              </a:blipFill>
            </p:spPr>
            <p:txBody>
              <a:bodyPr/>
              <a:lstStyle/>
              <a:p>
                <a:r>
                  <a:rPr lang="en-IN">
                    <a:noFill/>
                  </a:rPr>
                  <a:t> </a:t>
                </a:r>
              </a:p>
            </p:txBody>
          </p:sp>
        </mc:Fallback>
      </mc:AlternateContent>
      <p:sp>
        <p:nvSpPr>
          <p:cNvPr id="103" name="Rectangle 10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10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8223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4</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sz="1900" b="1" i="0" dirty="0">
                <a:solidFill>
                  <a:schemeClr val="tx1">
                    <a:lumMod val="85000"/>
                    <a:lumOff val="15000"/>
                  </a:schemeClr>
                </a:solidFill>
                <a:effectLst/>
              </a:rPr>
              <a:t>Experiment with randomized </a:t>
            </a:r>
            <a:r>
              <a:rPr lang="en-US" sz="1900" b="1" dirty="0">
                <a:solidFill>
                  <a:schemeClr val="tx1">
                    <a:lumMod val="85000"/>
                    <a:lumOff val="15000"/>
                  </a:schemeClr>
                </a:solidFill>
              </a:rPr>
              <a:t>Quick Sort </a:t>
            </a:r>
            <a:r>
              <a:rPr lang="en-US" sz="1900" b="1" i="0" dirty="0">
                <a:solidFill>
                  <a:schemeClr val="tx1">
                    <a:lumMod val="85000"/>
                    <a:lumOff val="15000"/>
                  </a:schemeClr>
                </a:solidFill>
                <a:effectLst/>
              </a:rPr>
              <a:t>with both Uniform And Normal Distribution as input data to arrive at the average complexity (count of operations performed) with both input datasets.</a:t>
            </a:r>
            <a:endParaRPr lang="en-IN" sz="1900" b="1" dirty="0">
              <a:solidFill>
                <a:schemeClr val="tx1">
                  <a:lumMod val="85000"/>
                  <a:lumOff val="15000"/>
                </a:schemeClr>
              </a:solidFill>
            </a:endParaRPr>
          </a:p>
        </p:txBody>
      </p:sp>
      <p:cxnSp>
        <p:nvCxnSpPr>
          <p:cNvPr id="18" name="Straight Connector 17">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74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E3044E-9604-401E-8287-B8C8BB536344}"/>
              </a:ext>
            </a:extLst>
          </p:cNvPr>
          <p:cNvSpPr>
            <a:spLocks noGrp="1"/>
          </p:cNvSpPr>
          <p:nvPr>
            <p:ph type="title"/>
          </p:nvPr>
        </p:nvSpPr>
        <p:spPr>
          <a:xfrm>
            <a:off x="5181601" y="634946"/>
            <a:ext cx="6368142" cy="1450757"/>
          </a:xfrm>
        </p:spPr>
        <p:txBody>
          <a:bodyPr>
            <a:normAutofit/>
          </a:bodyPr>
          <a:lstStyle/>
          <a:p>
            <a:r>
              <a:rPr lang="en-US" b="1" dirty="0"/>
              <a:t>What is a Randomized Algorithm?</a:t>
            </a:r>
            <a:endParaRPr lang="en-IN" b="1" dirty="0"/>
          </a:p>
        </p:txBody>
      </p:sp>
      <p:pic>
        <p:nvPicPr>
          <p:cNvPr id="14" name="Picture 13" descr="Programming data on computer monitor">
            <a:extLst>
              <a:ext uri="{FF2B5EF4-FFF2-40B4-BE49-F238E27FC236}">
                <a16:creationId xmlns:a16="http://schemas.microsoft.com/office/drawing/2014/main" id="{A5401174-E511-4482-8CCA-B31A2A782B73}"/>
              </a:ext>
            </a:extLst>
          </p:cNvPr>
          <p:cNvPicPr>
            <a:picLocks noChangeAspect="1"/>
          </p:cNvPicPr>
          <p:nvPr/>
        </p:nvPicPr>
        <p:blipFill rotWithShape="1">
          <a:blip r:embed="rId2"/>
          <a:srcRect l="32361" r="22418" b="1"/>
          <a:stretch/>
        </p:blipFill>
        <p:spPr>
          <a:xfrm>
            <a:off x="20" y="-12128"/>
            <a:ext cx="4654276" cy="6870127"/>
          </a:xfrm>
          <a:prstGeom prst="rect">
            <a:avLst/>
          </a:prstGeom>
        </p:spPr>
      </p:pic>
      <p:cxnSp>
        <p:nvCxnSpPr>
          <p:cNvPr id="22" name="Straight Connector 2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603280-40D6-4502-989A-156C1552597E}"/>
              </a:ext>
            </a:extLst>
          </p:cNvPr>
          <p:cNvSpPr>
            <a:spLocks noGrp="1"/>
          </p:cNvSpPr>
          <p:nvPr>
            <p:ph idx="1"/>
          </p:nvPr>
        </p:nvSpPr>
        <p:spPr>
          <a:xfrm>
            <a:off x="5181601" y="2198914"/>
            <a:ext cx="6368142" cy="3670180"/>
          </a:xfrm>
        </p:spPr>
        <p:txBody>
          <a:bodyPr>
            <a:normAutofit/>
          </a:bodyPr>
          <a:lstStyle/>
          <a:p>
            <a:r>
              <a:rPr lang="en-US" dirty="0"/>
              <a:t>An algorithm that uses random numbers to decide what to do next anywhere in its logic is called a Randomized Algorithm. For example, in Randomized Quick Sort, we use a random number to pick the next pivot (or we randomly shuffle the array). And in Karger’s algorithm, we randomly pick an edge. </a:t>
            </a:r>
            <a:endParaRPr lang="en-IN" dirty="0"/>
          </a:p>
        </p:txBody>
      </p:sp>
    </p:spTree>
    <p:extLst>
      <p:ext uri="{BB962C8B-B14F-4D97-AF65-F5344CB8AC3E}">
        <p14:creationId xmlns:p14="http://schemas.microsoft.com/office/powerpoint/2010/main" val="4239192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771C469-CC3F-46C4-9154-993AD58B8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075625"/>
            <a:ext cx="6275667" cy="470675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AE7E40-FDFA-4D38-A02B-B969CB6ADF17}"/>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Randomized Quicksort Algorithm</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764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3BBFB0A8-2EE3-46BB-8715-769F12BC2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837429"/>
            <a:ext cx="6275667" cy="5183141"/>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1F2246-CB07-4279-AFBE-21A55CF436E0}"/>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Working of Randomized Quicksort</a:t>
            </a:r>
            <a:endParaRPr lang="en-US" sz="4400" dirty="0">
              <a:solidFill>
                <a:srgbClr val="FFFFFF"/>
              </a:solidFill>
            </a:endParaRP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8177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5"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1AB679-0B0C-488A-ADF3-9822F64E68AF}"/>
              </a:ext>
            </a:extLst>
          </p:cNvPr>
          <p:cNvSpPr>
            <a:spLocks noGrp="1"/>
          </p:cNvSpPr>
          <p:nvPr>
            <p:ph type="title"/>
          </p:nvPr>
        </p:nvSpPr>
        <p:spPr>
          <a:xfrm>
            <a:off x="492370" y="516835"/>
            <a:ext cx="3084844" cy="2103875"/>
          </a:xfrm>
        </p:spPr>
        <p:txBody>
          <a:bodyPr>
            <a:normAutofit/>
          </a:bodyPr>
          <a:lstStyle/>
          <a:p>
            <a:r>
              <a:rPr lang="en-IN" sz="3600" b="1" dirty="0">
                <a:solidFill>
                  <a:srgbClr val="FFFFFF"/>
                </a:solidFill>
              </a:rPr>
              <a:t>Time Complexity of RQ..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3B4ED-85B2-4975-8C6F-A4A314F6C09F}"/>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Randomized quicksort has expected time complexity as </a:t>
                </a:r>
                <a14:m>
                  <m:oMath xmlns:m="http://schemas.openxmlformats.org/officeDocument/2006/math">
                    <m:r>
                      <a:rPr lang="en-IN" sz="1500" b="0" i="1">
                        <a:solidFill>
                          <a:srgbClr val="FFFFFF"/>
                        </a:solidFill>
                        <a:latin typeface="Cambria Math" panose="02040503050406030204" pitchFamily="18" charset="0"/>
                      </a:rPr>
                      <m:t>𝑂</m:t>
                    </m:r>
                    <m:r>
                      <a:rPr lang="en-IN" sz="1500" b="0" i="1">
                        <a:solidFill>
                          <a:srgbClr val="FFFFFF"/>
                        </a:solidFill>
                        <a:latin typeface="Cambria Math" panose="02040503050406030204" pitchFamily="18" charset="0"/>
                      </a:rPr>
                      <m:t>(</m:t>
                    </m:r>
                    <m:r>
                      <a:rPr lang="en-IN" sz="1500" b="0" i="1">
                        <a:solidFill>
                          <a:srgbClr val="FFFFFF"/>
                        </a:solidFill>
                        <a:latin typeface="Cambria Math" panose="02040503050406030204" pitchFamily="18" charset="0"/>
                      </a:rPr>
                      <m:t>𝑛𝑙𝑔𝑛</m:t>
                    </m:r>
                    <m:r>
                      <a:rPr lang="en-IN" sz="1500" b="0" i="1">
                        <a:solidFill>
                          <a:srgbClr val="FFFFFF"/>
                        </a:solidFill>
                        <a:latin typeface="Cambria Math" panose="02040503050406030204" pitchFamily="18" charset="0"/>
                      </a:rPr>
                      <m:t>)</m:t>
                    </m:r>
                  </m:oMath>
                </a14:m>
                <a:r>
                  <a:rPr lang="en-US" sz="1500" dirty="0">
                    <a:solidFill>
                      <a:srgbClr val="FFFFFF"/>
                    </a:solidFill>
                  </a:rPr>
                  <a:t>,but worst-case time complexity remains same. In worst case the randomized function can pick the index of corner element every time.</a:t>
                </a:r>
                <a:endParaRPr lang="en-IN" sz="1500" dirty="0">
                  <a:solidFill>
                    <a:srgbClr val="FFFFFF"/>
                  </a:solidFill>
                </a:endParaRPr>
              </a:p>
            </p:txBody>
          </p:sp>
        </mc:Choice>
        <mc:Fallback xmlns="">
          <p:sp>
            <p:nvSpPr>
              <p:cNvPr id="3" name="Content Placeholder 2">
                <a:extLst>
                  <a:ext uri="{FF2B5EF4-FFF2-40B4-BE49-F238E27FC236}">
                    <a16:creationId xmlns:a16="http://schemas.microsoft.com/office/drawing/2014/main" id="{6113B4ED-85B2-4975-8C6F-A4A314F6C09F}"/>
                  </a:ext>
                </a:extLst>
              </p:cNvPr>
              <p:cNvSpPr>
                <a:spLocks noGrp="1" noRot="1" noChangeAspect="1" noMove="1" noResize="1" noEditPoints="1" noAdjustHandles="1" noChangeArrowheads="1" noChangeShapeType="1" noTextEdit="1"/>
              </p:cNvSpPr>
              <p:nvPr>
                <p:ph idx="1"/>
              </p:nvPr>
            </p:nvSpPr>
            <p:spPr>
              <a:xfrm>
                <a:off x="492371" y="2653800"/>
                <a:ext cx="3084844" cy="3335519"/>
              </a:xfrm>
              <a:blipFill>
                <a:blip r:embed="rId2"/>
                <a:stretch>
                  <a:fillRect l="-791" t="-914"/>
                </a:stretch>
              </a:blipFill>
            </p:spPr>
            <p:txBody>
              <a:bodyPr/>
              <a:lstStyle/>
              <a:p>
                <a:r>
                  <a:rPr lang="en-IN">
                    <a:noFill/>
                  </a:rPr>
                  <a:t> </a:t>
                </a:r>
              </a:p>
            </p:txBody>
          </p:sp>
        </mc:Fallback>
      </mc:AlternateContent>
      <p:pic>
        <p:nvPicPr>
          <p:cNvPr id="26" name="Picture 13" descr="Analogue clock">
            <a:extLst>
              <a:ext uri="{FF2B5EF4-FFF2-40B4-BE49-F238E27FC236}">
                <a16:creationId xmlns:a16="http://schemas.microsoft.com/office/drawing/2014/main" id="{A91F90C8-7CF8-4115-B32E-899F6DA1DF09}"/>
              </a:ext>
            </a:extLst>
          </p:cNvPr>
          <p:cNvPicPr>
            <a:picLocks noChangeAspect="1"/>
          </p:cNvPicPr>
          <p:nvPr/>
        </p:nvPicPr>
        <p:blipFill rotWithShape="1">
          <a:blip r:embed="rId3"/>
          <a:srcRect l="21052" r="-1" b="-1"/>
          <a:stretch/>
        </p:blipFill>
        <p:spPr>
          <a:xfrm>
            <a:off x="4075043" y="10"/>
            <a:ext cx="8111272" cy="6857990"/>
          </a:xfrm>
          <a:prstGeom prst="rect">
            <a:avLst/>
          </a:prstGeom>
        </p:spPr>
      </p:pic>
      <p:sp>
        <p:nvSpPr>
          <p:cNvPr id="27"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3429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Randomized Quicksort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50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r>
                  <a:rPr lang="en-IN" dirty="0"/>
                  <a:t>We also plotted the usual Quick Sort Observations for comparisons too.</a:t>
                </a:r>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2623307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6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Observation</a:t>
            </a:r>
            <a:endParaRPr lang="en-IN" b="1" dirty="0"/>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4000" y="878854"/>
            <a:ext cx="6909799" cy="4836860"/>
          </a:xfrm>
          <a:prstGeom prst="rect">
            <a:avLst/>
          </a:prstGeom>
        </p:spPr>
      </p:pic>
      <p:cxnSp>
        <p:nvCxnSpPr>
          <p:cNvPr id="77" name="Straight Connector 6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dirty="0"/>
                  <a:t>Following Inference can be made by the Observed Graph:	</a:t>
                </a:r>
              </a:p>
              <a:p>
                <a:pPr lvl="1"/>
                <a:r>
                  <a:rPr lang="en-US" dirty="0"/>
                  <a:t>As we did 50 sorts per n, and took its mean, the time complexity comes out to be same as Non-Random Quick Sort, i.e.,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endParaRPr lang="en-US" dirty="0"/>
              </a:p>
              <a:p>
                <a:pPr lvl="1">
                  <a:buFont typeface="Arial" panose="020B0604020202020204" pitchFamily="34" charset="0"/>
                  <a:buChar char="•"/>
                </a:pPr>
                <a:r>
                  <a:rPr lang="en-US" dirty="0"/>
                  <a:t>As array size keep increasing, we see similar observation, i.e., the comparison ratio and time ratio converges.</a:t>
                </a:r>
              </a:p>
              <a:p>
                <a:pPr lvl="2">
                  <a:buFont typeface="Arial" panose="020B0604020202020204" pitchFamily="34" charset="0"/>
                  <a:buChar char="•"/>
                </a:pPr>
                <a:r>
                  <a:rPr lang="en-US" dirty="0"/>
                  <a:t>The Divergence of Time ratio for Big array size might be linked to low system RAM. which asks for more Secondary Memory Calls</a:t>
                </a:r>
              </a:p>
            </p:txBody>
          </p:sp>
        </mc:Choice>
        <mc:Fallback>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1650" t="-1827" r="-1155"/>
                </a:stretch>
              </a:blipFill>
            </p:spPr>
            <p:txBody>
              <a:bodyPr/>
              <a:lstStyle/>
              <a:p>
                <a:r>
                  <a:rPr lang="en-IN">
                    <a:noFill/>
                  </a:rPr>
                  <a:t> </a:t>
                </a:r>
              </a:p>
            </p:txBody>
          </p:sp>
        </mc:Fallback>
      </mc:AlternateContent>
      <p:sp>
        <p:nvSpPr>
          <p:cNvPr id="78" name="Rectangle 6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0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Problem and Solution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4000" y="878854"/>
            <a:ext cx="6909799" cy="4836860"/>
          </a:xfrm>
          <a:prstGeom prst="rect">
            <a:avLst/>
          </a:prstGeom>
        </p:spPr>
      </p:pic>
      <p:cxnSp>
        <p:nvCxnSpPr>
          <p:cNvPr id="67" name="Straight Connector 6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IN" dirty="0"/>
              <a:t>As we can see in the graphs, the observation between Randomized and Non-Randomized Algorithms are near same as we averaged the observation</a:t>
            </a:r>
          </a:p>
          <a:p>
            <a:r>
              <a:rPr lang="en-US" dirty="0"/>
              <a:t>Solution: We Test the Randomized Quicksort with different deliberately made partition of size other than halves (as randomized tends to go towards 1:1 partition)</a:t>
            </a:r>
            <a:endParaRPr lang="en-IN" dirty="0"/>
          </a:p>
        </p:txBody>
      </p:sp>
      <p:sp>
        <p:nvSpPr>
          <p:cNvPr id="69" name="Rectangle 6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7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017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8666D5-BB6C-4EF9-AA8A-A61F4629E79E}"/>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How do we make custom size partitions</a:t>
            </a:r>
          </a:p>
        </p:txBody>
      </p:sp>
      <p:sp>
        <p:nvSpPr>
          <p:cNvPr id="24"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E9313C-B6BA-4DB2-8304-DCBDE3D6FD91}"/>
                  </a:ext>
                </a:extLst>
              </p:cNvPr>
              <p:cNvSpPr>
                <a:spLocks noGrp="1"/>
              </p:cNvSpPr>
              <p:nvPr>
                <p:ph idx="1"/>
              </p:nvPr>
            </p:nvSpPr>
            <p:spPr>
              <a:xfrm>
                <a:off x="4742016" y="605896"/>
                <a:ext cx="6413663" cy="5646208"/>
              </a:xfrm>
            </p:spPr>
            <p:txBody>
              <a:bodyPr anchor="ctr">
                <a:normAutofit/>
              </a:bodyPr>
              <a:lstStyle/>
              <a:p>
                <a:pPr lvl="1"/>
                <a:r>
                  <a:rPr lang="en-IN" dirty="0"/>
                  <a:t>As we need to make our own size partitions, we need a way to make custom sized partitions</a:t>
                </a:r>
              </a:p>
              <a:p>
                <a:pPr lvl="1"/>
                <a:r>
                  <a:rPr lang="en-IN" dirty="0"/>
                  <a:t>For this we used </a:t>
                </a:r>
                <a:r>
                  <a:rPr lang="en-IN" dirty="0" err="1">
                    <a:latin typeface="Courier New" panose="02070309020205020404" pitchFamily="49" charset="0"/>
                    <a:cs typeface="Courier New" panose="02070309020205020404" pitchFamily="49" charset="0"/>
                  </a:rPr>
                  <a:t>randomized_select</a:t>
                </a:r>
                <a:r>
                  <a:rPr lang="en-IN" dirty="0">
                    <a:latin typeface="Courier New" panose="02070309020205020404" pitchFamily="49" charset="0"/>
                    <a:cs typeface="Courier New" panose="02070309020205020404" pitchFamily="49" charset="0"/>
                  </a:rPr>
                  <a:t>()</a:t>
                </a:r>
                <a:r>
                  <a:rPr lang="en-IN" dirty="0"/>
                  <a:t> algorithm	</a:t>
                </a:r>
              </a:p>
              <a:p>
                <a:pPr lvl="1"/>
                <a:r>
                  <a:rPr lang="en-IN" dirty="0"/>
                  <a:t>This function uses same </a:t>
                </a:r>
                <a:r>
                  <a:rPr lang="en-IN" dirty="0" err="1">
                    <a:latin typeface="Courier New" panose="02070309020205020404" pitchFamily="49" charset="0"/>
                    <a:cs typeface="Courier New" panose="02070309020205020404" pitchFamily="49" charset="0"/>
                  </a:rPr>
                  <a:t>randomized_partition</a:t>
                </a:r>
                <a:r>
                  <a:rPr lang="en-IN" dirty="0">
                    <a:latin typeface="Courier New" panose="02070309020205020404" pitchFamily="49" charset="0"/>
                    <a:cs typeface="Courier New" panose="02070309020205020404" pitchFamily="49" charset="0"/>
                  </a:rPr>
                  <a:t>()</a:t>
                </a:r>
                <a:r>
                  <a:rPr lang="en-IN" dirty="0"/>
                  <a:t>  to find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𝑘</m:t>
                        </m:r>
                      </m:e>
                      <m:sup>
                        <m:r>
                          <a:rPr lang="en-IN" b="0" i="1" smtClean="0">
                            <a:latin typeface="Cambria Math" panose="02040503050406030204" pitchFamily="18" charset="0"/>
                          </a:rPr>
                          <m:t>𝑡h</m:t>
                        </m:r>
                      </m:sup>
                    </m:sSup>
                  </m:oMath>
                </a14:m>
                <a:r>
                  <a:rPr lang="en-IN" dirty="0"/>
                  <a:t> smallest element of array without sorting the array and does the same in </a:t>
                </a:r>
                <a14:m>
                  <m:oMath xmlns:m="http://schemas.openxmlformats.org/officeDocument/2006/math">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 </m:t>
                    </m:r>
                  </m:oMath>
                </a14:m>
                <a:r>
                  <a:rPr lang="en-IN" dirty="0"/>
                  <a:t>average time complexity</a:t>
                </a:r>
              </a:p>
              <a:p>
                <a:pPr lvl="1"/>
                <a:r>
                  <a:rPr lang="en-IN" dirty="0"/>
                  <a:t>We can then use the output of </a:t>
                </a:r>
                <a:r>
                  <a:rPr lang="en-IN" dirty="0" err="1">
                    <a:latin typeface="Courier New" panose="02070309020205020404" pitchFamily="49" charset="0"/>
                    <a:cs typeface="Courier New" panose="02070309020205020404" pitchFamily="49" charset="0"/>
                  </a:rPr>
                  <a:t>randomized_select</a:t>
                </a:r>
                <a:r>
                  <a:rPr lang="en-IN" dirty="0">
                    <a:latin typeface="Courier New" panose="02070309020205020404" pitchFamily="49" charset="0"/>
                    <a:cs typeface="Courier New" panose="02070309020205020404" pitchFamily="49" charset="0"/>
                  </a:rPr>
                  <a:t>()</a:t>
                </a:r>
                <a:r>
                  <a:rPr lang="en-IN" dirty="0"/>
                  <a:t> as pivot to make custom size partitions</a:t>
                </a:r>
              </a:p>
              <a:p>
                <a:endParaRPr lang="en-IN" dirty="0"/>
              </a:p>
            </p:txBody>
          </p:sp>
        </mc:Choice>
        <mc:Fallback>
          <p:sp>
            <p:nvSpPr>
              <p:cNvPr id="3" name="Content Placeholder 2">
                <a:extLst>
                  <a:ext uri="{FF2B5EF4-FFF2-40B4-BE49-F238E27FC236}">
                    <a16:creationId xmlns:a16="http://schemas.microsoft.com/office/drawing/2014/main" id="{88E9313C-B6BA-4DB2-8304-DCBDE3D6FD91}"/>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567"/>
                </a:stretch>
              </a:blipFill>
            </p:spPr>
            <p:txBody>
              <a:bodyPr/>
              <a:lstStyle/>
              <a:p>
                <a:r>
                  <a:rPr lang="en-IN">
                    <a:noFill/>
                  </a:rPr>
                  <a:t> </a:t>
                </a:r>
              </a:p>
            </p:txBody>
          </p:sp>
        </mc:Fallback>
      </mc:AlternateContent>
    </p:spTree>
    <p:extLst>
      <p:ext uri="{BB962C8B-B14F-4D97-AF65-F5344CB8AC3E}">
        <p14:creationId xmlns:p14="http://schemas.microsoft.com/office/powerpoint/2010/main" val="342930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uniform distribution (UD)…</a:t>
            </a:r>
            <a:endParaRPr lang="en-IN" b="1" dirty="0">
              <a:solidFill>
                <a:schemeClr val="tx1">
                  <a:lumMod val="85000"/>
                  <a:lumOff val="15000"/>
                </a:schemeClr>
              </a:solidFill>
            </a:endParaRPr>
          </a:p>
        </p:txBody>
      </p:sp>
      <p:cxnSp>
        <p:nvCxnSpPr>
          <p:cNvPr id="27" name="Straight Connector 26">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165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a:solidFill>
                  <a:srgbClr val="FFFFFF"/>
                </a:solidFill>
              </a:rPr>
              <a:t>Procedure</a:t>
            </a:r>
            <a:endParaRPr lang="en-IN" sz="3600" b="1" dirty="0">
              <a:solidFill>
                <a:srgbClr val="FFFFFF"/>
              </a:solidFill>
            </a:endParaRPr>
          </a:p>
        </p:txBody>
      </p:sp>
      <p:sp>
        <p:nvSpPr>
          <p:cNvPr id="29"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Randomized Quicksort for different array sizes as before, as well as different partition sizes</a:t>
                </a:r>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and partition size, we sorted 10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m:t>
                    </m:r>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m:t>
                    </m:r>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oMath>
                </a14:m>
                <a:r>
                  <a:rPr lang="en-IN" dirty="0"/>
                  <a:t> vs </a:t>
                </a:r>
                <a14:m>
                  <m:oMath xmlns:m="http://schemas.openxmlformats.org/officeDocument/2006/math">
                    <m:r>
                      <a:rPr lang="en-IN" i="1" smtClean="0">
                        <a:latin typeface="Cambria Math" panose="02040503050406030204" pitchFamily="18" charset="0"/>
                      </a:rPr>
                      <m:t>𝑛</m:t>
                    </m:r>
                  </m:oMath>
                </a14:m>
                <a:endParaRPr lang="en-IN" dirty="0"/>
              </a:p>
              <a:p>
                <a:pPr lvl="1">
                  <a:buFont typeface="Arial" panose="020B0604020202020204" pitchFamily="34" charset="0"/>
                  <a:buChar char="•"/>
                </a:pPr>
                <a:r>
                  <a:rPr lang="en-IN" dirty="0"/>
                  <a:t>Notation regarding the Upcoming Observation</a:t>
                </a:r>
              </a:p>
              <a:p>
                <a:pPr lvl="2">
                  <a:buFont typeface="Arial" panose="020B0604020202020204" pitchFamily="34" charset="0"/>
                  <a:buChar char="•"/>
                </a:pPr>
                <a:r>
                  <a:rPr lang="en-IN" dirty="0"/>
                  <a:t>Fraction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i="1" smtClean="0">
                            <a:latin typeface="Cambria Math" panose="02040503050406030204" pitchFamily="18" charset="0"/>
                            <a:ea typeface="Cambria Math" panose="02040503050406030204" pitchFamily="18" charset="0"/>
                          </a:rPr>
                          <m:t>𝛼</m:t>
                        </m:r>
                      </m:den>
                    </m:f>
                  </m:oMath>
                </a14:m>
                <a:r>
                  <a:rPr lang="en-IN" dirty="0"/>
                  <a:t> means that partitions are made as follows</a:t>
                </a:r>
              </a:p>
              <a:p>
                <a:pPr lvl="3">
                  <a:buFont typeface="Arial" panose="020B0604020202020204" pitchFamily="34" charset="0"/>
                  <a:buChar char="•"/>
                </a:pPr>
                <a:r>
                  <a:rPr lang="en-IN" dirty="0"/>
                  <a:t>One Partition has size </a:t>
                </a:r>
                <a14:m>
                  <m:oMath xmlns:m="http://schemas.openxmlformats.org/officeDocument/2006/math">
                    <m:r>
                      <a:rPr lang="en-IN" i="1" smtClean="0">
                        <a:latin typeface="Cambria Math" panose="02040503050406030204" pitchFamily="18" charset="0"/>
                        <a:ea typeface="Cambria Math" panose="02040503050406030204" pitchFamily="18" charset="0"/>
                      </a:rPr>
                      <m:t>𝛼</m:t>
                    </m:r>
                  </m:oMath>
                </a14:m>
                <a:endParaRPr lang="en-IN" dirty="0"/>
              </a:p>
              <a:p>
                <a:pPr lvl="3">
                  <a:buFont typeface="Arial" panose="020B0604020202020204" pitchFamily="34" charset="0"/>
                  <a:buChar char="•"/>
                </a:pPr>
                <a:r>
                  <a:rPr lang="en-IN" dirty="0"/>
                  <a:t>The other Partition has size </a:t>
                </a:r>
                <a14:m>
                  <m:oMath xmlns:m="http://schemas.openxmlformats.org/officeDocument/2006/math">
                    <m:r>
                      <a:rPr lang="en-IN" b="0" i="0"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arr</m:t>
                    </m:r>
                    <m:r>
                      <a:rPr lang="en-IN" b="0" i="0" smtClean="0">
                        <a:latin typeface="Cambria Math" panose="02040503050406030204" pitchFamily="18" charset="0"/>
                        <a:ea typeface="Cambria Math" panose="02040503050406030204" pitchFamily="18" charset="0"/>
                      </a:rPr>
                      <m:t>_</m:t>
                    </m:r>
                    <m:r>
                      <m:rPr>
                        <m:sty m:val="p"/>
                      </m:rPr>
                      <a:rPr lang="en-IN" b="0" i="0" smtClean="0">
                        <a:latin typeface="Cambria Math" panose="02040503050406030204" pitchFamily="18" charset="0"/>
                        <a:ea typeface="Cambria Math" panose="02040503050406030204" pitchFamily="18" charset="0"/>
                      </a:rPr>
                      <m:t>size</m:t>
                    </m:r>
                    <m:r>
                      <a:rPr lang="en-IN" b="0" i="0" smtClean="0">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m:t>
                    </m:r>
                  </m:oMath>
                </a14:m>
                <a:endParaRPr lang="en-IN" dirty="0"/>
              </a:p>
              <a:p>
                <a:pPr lvl="1">
                  <a:buFont typeface="Arial" panose="020B0604020202020204" pitchFamily="34" charset="0"/>
                  <a:buChar char="•"/>
                </a:pPr>
                <a:r>
                  <a:rPr lang="en-IN" dirty="0"/>
                  <a:t>We recorded partitions size so as to make the partitions as skew as possible</a:t>
                </a:r>
              </a:p>
            </p:txBody>
          </p:sp>
        </mc:Choice>
        <mc:Fallback>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806"/>
                </a:stretch>
              </a:blipFill>
            </p:spPr>
            <p:txBody>
              <a:bodyPr/>
              <a:lstStyle/>
              <a:p>
                <a:r>
                  <a:rPr lang="en-IN">
                    <a:noFill/>
                  </a:rPr>
                  <a:t> </a:t>
                </a:r>
              </a:p>
            </p:txBody>
          </p:sp>
        </mc:Fallback>
      </mc:AlternateContent>
    </p:spTree>
    <p:extLst>
      <p:ext uri="{BB962C8B-B14F-4D97-AF65-F5344CB8AC3E}">
        <p14:creationId xmlns:p14="http://schemas.microsoft.com/office/powerpoint/2010/main" val="3949680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75">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Normal Observation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3409" r="4090"/>
          <a:stretch/>
        </p:blipFill>
        <p:spPr>
          <a:xfrm>
            <a:off x="521209" y="640081"/>
            <a:ext cx="7022592" cy="5314406"/>
          </a:xfrm>
          <a:prstGeom prst="rect">
            <a:avLst/>
          </a:prstGeom>
        </p:spPr>
      </p:pic>
      <p:cxnSp>
        <p:nvCxnSpPr>
          <p:cNvPr id="85" name="Straight Connector 77">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a:bodyPr>
              <a:lstStyle/>
              <a:p>
                <a:r>
                  <a:rPr lang="en-IN" dirty="0"/>
                  <a:t>Here we see that as we deliberately try to make partitions skew, both the time taken and number of comparisons increase drastically and goes towards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IN" dirty="0"/>
                  <a:t> complexity.</a:t>
                </a:r>
              </a:p>
            </p:txBody>
          </p:sp>
        </mc:Choice>
        <mc:Fallback>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1650" t="-1786" r="-3630"/>
                </a:stretch>
              </a:blipFill>
            </p:spPr>
            <p:txBody>
              <a:bodyPr/>
              <a:lstStyle/>
              <a:p>
                <a:r>
                  <a:rPr lang="en-IN">
                    <a:noFill/>
                  </a:rPr>
                  <a:t> </a:t>
                </a:r>
              </a:p>
            </p:txBody>
          </p:sp>
        </mc:Fallback>
      </mc:AlternateContent>
      <p:sp>
        <p:nvSpPr>
          <p:cNvPr id="86" name="Rectangle 79">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1">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7874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9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Uniform Observation </a:t>
            </a:r>
            <a:endParaRPr lang="en-IN" b="1" dirty="0"/>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rcRect l="3750" r="3750"/>
          <a:stretch/>
        </p:blipFill>
        <p:spPr>
          <a:xfrm>
            <a:off x="633999" y="682764"/>
            <a:ext cx="6909801" cy="5229039"/>
          </a:xfrm>
          <a:prstGeom prst="rect">
            <a:avLst/>
          </a:prstGeom>
        </p:spPr>
      </p:pic>
      <p:cxnSp>
        <p:nvCxnSpPr>
          <p:cNvPr id="107" name="Straight Connector 9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IN"/>
              <a:t>Here we see same observations as that of Normal Distribution</a:t>
            </a:r>
            <a:endParaRPr lang="en-IN" dirty="0"/>
          </a:p>
        </p:txBody>
      </p:sp>
      <p:sp>
        <p:nvSpPr>
          <p:cNvPr id="108" name="Rectangle 9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Rectangle 9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3164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3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Normal vs Uniform</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rcRect l="3750" r="3750"/>
          <a:stretch/>
        </p:blipFill>
        <p:spPr>
          <a:xfrm>
            <a:off x="633999" y="682764"/>
            <a:ext cx="6909801" cy="5229039"/>
          </a:xfrm>
          <a:prstGeom prst="rect">
            <a:avLst/>
          </a:prstGeom>
        </p:spPr>
      </p:pic>
      <p:cxnSp>
        <p:nvCxnSpPr>
          <p:cNvPr id="144" name="Straight Connector 13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IN" dirty="0"/>
              <a:t>Here we see same observations as the previous quick sort observations, i.e. Comparisons of Normal is lower than Uniform as in Normal Distribution, most of the elements are concentrated towards median.</a:t>
            </a:r>
          </a:p>
          <a:p>
            <a:r>
              <a:rPr lang="en-IN" dirty="0"/>
              <a:t>And same as before, Time taken by Normal is more than Uniform although its Comparison are less than Uniform</a:t>
            </a:r>
          </a:p>
        </p:txBody>
      </p:sp>
      <p:sp>
        <p:nvSpPr>
          <p:cNvPr id="145" name="Rectangle 13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Rectangle 14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5679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5</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Now normalize both the datasets in the range from 0 to 1 and implement bucket sort (BS) algorithm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364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As All Values in our dataset was between 0 and 100, we took each value one by one, divided each value by 100, and then saved it to a different files.</a:t>
                </a:r>
              </a:p>
              <a:p>
                <a:pPr lvl="1">
                  <a:buFont typeface="Arial" panose="020B0604020202020204" pitchFamily="34" charset="0"/>
                  <a:buChar char="•"/>
                </a:pPr>
                <a:r>
                  <a:rPr lang="en-IN" dirty="0"/>
                  <a:t>The no. of data in the dataset was kept same,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endParaRPr lang="en-IN" dirty="0"/>
              </a:p>
              <a:p>
                <a:pPr lvl="1">
                  <a:buFont typeface="Arial" panose="020B0604020202020204" pitchFamily="34" charset="0"/>
                  <a:buChar char="•"/>
                </a:pPr>
                <a:r>
                  <a:rPr lang="en-IN" dirty="0"/>
                  <a:t>We Then Plotted the histogram of the datasets to make sure the conversion was conversion was correct.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806"/>
                </a:stretch>
              </a:blipFill>
            </p:spPr>
            <p:txBody>
              <a:bodyPr/>
              <a:lstStyle/>
              <a:p>
                <a:r>
                  <a:rPr lang="en-IN">
                    <a:noFill/>
                  </a:rPr>
                  <a:t> </a:t>
                </a:r>
              </a:p>
            </p:txBody>
          </p:sp>
        </mc:Fallback>
      </mc:AlternateContent>
    </p:spTree>
    <p:extLst>
      <p:ext uri="{BB962C8B-B14F-4D97-AF65-F5344CB8AC3E}">
        <p14:creationId xmlns:p14="http://schemas.microsoft.com/office/powerpoint/2010/main" val="699669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01A21F-EC20-448F-BB0A-CBF3B5067773}"/>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400" b="1" dirty="0"/>
              <a:t>Histogram for Normal Dataset</a:t>
            </a:r>
          </a:p>
        </p:txBody>
      </p:sp>
      <p:pic>
        <p:nvPicPr>
          <p:cNvPr id="5" name="Content Placeholder 4">
            <a:extLst>
              <a:ext uri="{FF2B5EF4-FFF2-40B4-BE49-F238E27FC236}">
                <a16:creationId xmlns:a16="http://schemas.microsoft.com/office/drawing/2014/main" id="{62BA1612-2B79-4CA5-A537-9B08501E3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52" name="Straight Connector 5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37">
            <a:extLst>
              <a:ext uri="{FF2B5EF4-FFF2-40B4-BE49-F238E27FC236}">
                <a16:creationId xmlns:a16="http://schemas.microsoft.com/office/drawing/2014/main" id="{8459FDD1-3BEF-4EF5-80CC-3D5238454933}"/>
              </a:ext>
            </a:extLst>
          </p:cNvPr>
          <p:cNvSpPr>
            <a:spLocks noGrp="1"/>
          </p:cNvSpPr>
          <p:nvPr>
            <p:ph idx="1"/>
          </p:nvPr>
        </p:nvSpPr>
        <p:spPr>
          <a:xfrm>
            <a:off x="7859485" y="2198914"/>
            <a:ext cx="3690257" cy="3670180"/>
          </a:xfrm>
        </p:spPr>
        <p:txBody>
          <a:bodyPr>
            <a:normAutofit/>
          </a:bodyPr>
          <a:lstStyle/>
          <a:p>
            <a:pPr lvl="1"/>
            <a:r>
              <a:rPr lang="en-US" dirty="0"/>
              <a:t>As Expected, the histogram has the “bell” curve and max value of the dataset goes to 1.</a:t>
            </a:r>
          </a:p>
          <a:p>
            <a:pPr lvl="1"/>
            <a:r>
              <a:rPr lang="en-US" dirty="0"/>
              <a:t>Hence, our conversion was successful</a:t>
            </a:r>
          </a:p>
        </p:txBody>
      </p:sp>
      <p:sp>
        <p:nvSpPr>
          <p:cNvPr id="54" name="Rectangle 5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898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9A5827-52EB-4503-B93E-93FDF28C294E}"/>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100" b="1" dirty="0"/>
              <a:t>Histogram for Uniform Dataset</a:t>
            </a:r>
          </a:p>
        </p:txBody>
      </p:sp>
      <p:pic>
        <p:nvPicPr>
          <p:cNvPr id="5" name="Content Placeholder 4">
            <a:extLst>
              <a:ext uri="{FF2B5EF4-FFF2-40B4-BE49-F238E27FC236}">
                <a16:creationId xmlns:a16="http://schemas.microsoft.com/office/drawing/2014/main" id="{4C497ACA-DC67-4A9F-A0B8-459EE13FC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31" name="Straight Connector 3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5">
            <a:extLst>
              <a:ext uri="{FF2B5EF4-FFF2-40B4-BE49-F238E27FC236}">
                <a16:creationId xmlns:a16="http://schemas.microsoft.com/office/drawing/2014/main" id="{EB8091F3-6CBE-47DB-8651-DD9C298B089F}"/>
              </a:ext>
            </a:extLst>
          </p:cNvPr>
          <p:cNvSpPr>
            <a:spLocks noGrp="1"/>
          </p:cNvSpPr>
          <p:nvPr>
            <p:ph idx="1"/>
          </p:nvPr>
        </p:nvSpPr>
        <p:spPr>
          <a:xfrm>
            <a:off x="7859485" y="2198914"/>
            <a:ext cx="3690257" cy="3670180"/>
          </a:xfrm>
        </p:spPr>
        <p:txBody>
          <a:bodyPr>
            <a:normAutofit/>
          </a:bodyPr>
          <a:lstStyle/>
          <a:p>
            <a:pPr lvl="1"/>
            <a:r>
              <a:rPr lang="en-US" dirty="0"/>
              <a:t>As Expected, the histogram has the same number of occurrences for every numbers range and max value of the dataset goes to 1.</a:t>
            </a:r>
          </a:p>
          <a:p>
            <a:pPr lvl="1"/>
            <a:r>
              <a:rPr lang="en-US" dirty="0"/>
              <a:t>Hence, our conversion was successful</a:t>
            </a:r>
          </a:p>
          <a:p>
            <a:endParaRPr lang="en-US" dirty="0"/>
          </a:p>
        </p:txBody>
      </p:sp>
      <p:sp>
        <p:nvSpPr>
          <p:cNvPr id="33" name="Rectangle 3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693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6</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Experiment with Bucket sort to arrive at its average complexity for both Uniform and Normal datasets and infer.</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483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74771" y="634946"/>
            <a:ext cx="6574972" cy="1450757"/>
          </a:xfrm>
        </p:spPr>
        <p:txBody>
          <a:bodyPr>
            <a:normAutofit/>
          </a:bodyPr>
          <a:lstStyle/>
          <a:p>
            <a:r>
              <a:rPr lang="en-IN" b="1" dirty="0"/>
              <a:t>What is </a:t>
            </a:r>
            <a:r>
              <a:rPr lang="en-IN" b="1" i="0" dirty="0">
                <a:effectLst/>
                <a:latin typeface="sofia-pro"/>
              </a:rPr>
              <a:t>Bucket Sort</a:t>
            </a:r>
            <a:endParaRPr lang="en-IN" b="1" dirty="0"/>
          </a:p>
        </p:txBody>
      </p:sp>
      <p:pic>
        <p:nvPicPr>
          <p:cNvPr id="70" name="Graphic 69" descr="Mop and bucket">
            <a:extLst>
              <a:ext uri="{FF2B5EF4-FFF2-40B4-BE49-F238E27FC236}">
                <a16:creationId xmlns:a16="http://schemas.microsoft.com/office/drawing/2014/main" id="{2B2FEAA6-3FEF-430C-94ED-A7AFA840A3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75" name="Straight Connector 7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974769" y="2198914"/>
            <a:ext cx="6574973" cy="3670180"/>
          </a:xfrm>
        </p:spPr>
        <p:txBody>
          <a:bodyPr>
            <a:normAutofit/>
          </a:bodyPr>
          <a:lstStyle/>
          <a:p>
            <a:r>
              <a:rPr lang="en-US" dirty="0"/>
              <a:t>Bucket sort, or bin sort, is a sorting algorithm that works by distributing the elements of an array into several buckets. Each bucket is then sorted individually, either using a different sorting algorithm, or by recursively applying the bucket sorting algorithm. It is a distribution sort, a generalization of pigeonhole sort, and is a cousin of radix sort in the most-to-least significant digit flavor. Bucket sort can be implemented with comparisons and therefore can also be considered a comparison sort algorithm. The computational complexity depends on the algorithm used to sort each bucket, the number of buckets to use, and whether the input is uniformly distributed.</a:t>
            </a:r>
            <a:endParaRPr lang="en-IN" dirty="0"/>
          </a:p>
        </p:txBody>
      </p:sp>
      <p:sp>
        <p:nvSpPr>
          <p:cNvPr id="77" name="Rectangle 7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49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The inbuilt C function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generates random numbers distributed uniformly.</a:t>
                </a:r>
              </a:p>
              <a:p>
                <a:pPr lvl="1">
                  <a:buFont typeface="Arial" panose="020B0604020202020204" pitchFamily="34" charset="0"/>
                  <a:buChar char="•"/>
                </a:pPr>
                <a:r>
                  <a:rPr lang="en-IN" dirty="0">
                    <a:cs typeface="Courier New" panose="02070309020205020404" pitchFamily="49" charset="0"/>
                  </a:rPr>
                  <a:t>Using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 we generated </a:t>
                </a:r>
                <a14:m>
                  <m:oMath xmlns:m="http://schemas.openxmlformats.org/officeDocument/2006/math">
                    <m:sSup>
                      <m:sSupPr>
                        <m:ctrlPr>
                          <a:rPr lang="en-IN" i="1" smtClean="0">
                            <a:latin typeface="Cambria Math" panose="02040503050406030204" pitchFamily="18" charset="0"/>
                            <a:cs typeface="Courier New" panose="02070309020205020404" pitchFamily="49" charset="0"/>
                          </a:rPr>
                        </m:ctrlPr>
                      </m:sSupPr>
                      <m:e>
                        <m:r>
                          <a:rPr lang="en-IN" b="0" i="1" smtClean="0">
                            <a:latin typeface="Cambria Math" panose="02040503050406030204" pitchFamily="18" charset="0"/>
                            <a:cs typeface="Courier New" panose="02070309020205020404" pitchFamily="49" charset="0"/>
                          </a:rPr>
                          <m:t>10</m:t>
                        </m:r>
                      </m:e>
                      <m:sup>
                        <m:r>
                          <a:rPr lang="en-IN" b="0" i="1" smtClean="0">
                            <a:latin typeface="Cambria Math" panose="02040503050406030204" pitchFamily="18" charset="0"/>
                            <a:cs typeface="Courier New" panose="02070309020205020404" pitchFamily="49" charset="0"/>
                          </a:rPr>
                          <m:t>6</m:t>
                        </m:r>
                      </m:sup>
                    </m:sSup>
                  </m:oMath>
                </a14:m>
                <a:r>
                  <a:rPr lang="en-IN" dirty="0"/>
                  <a:t> uniformly distributed random numbers between 0 to 100 and stored it in </a:t>
                </a:r>
                <a:r>
                  <a:rPr lang="en-IN" dirty="0">
                    <a:latin typeface="Courier New" panose="02070309020205020404" pitchFamily="49" charset="0"/>
                    <a:cs typeface="Courier New" panose="02070309020205020404" pitchFamily="49" charset="0"/>
                  </a:rPr>
                  <a:t>uniform_distribution.csv </a:t>
                </a:r>
                <a:r>
                  <a:rPr lang="en-IN" dirty="0"/>
                  <a:t>which will act as uniformly distributed dataset for further works.</a:t>
                </a:r>
              </a:p>
              <a:p>
                <a:pPr lvl="1">
                  <a:buFont typeface="Arial" panose="020B0604020202020204" pitchFamily="34" charset="0"/>
                  <a:buChar char="•"/>
                </a:pPr>
                <a:r>
                  <a:rPr lang="en-IN" dirty="0"/>
                  <a:t>We also plotted a histogram of the dataset to make sure that the dataset generation worked well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567"/>
                </a:stretch>
              </a:blipFill>
            </p:spPr>
            <p:txBody>
              <a:bodyPr/>
              <a:lstStyle/>
              <a:p>
                <a:r>
                  <a:rPr lang="en-IN">
                    <a:noFill/>
                  </a:rPr>
                  <a:t> </a:t>
                </a:r>
              </a:p>
            </p:txBody>
          </p:sp>
        </mc:Fallback>
      </mc:AlternateContent>
    </p:spTree>
    <p:extLst>
      <p:ext uri="{BB962C8B-B14F-4D97-AF65-F5344CB8AC3E}">
        <p14:creationId xmlns:p14="http://schemas.microsoft.com/office/powerpoint/2010/main" val="2594329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188D96-6A19-4FD9-95DA-DF3079FAF7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Bucket sort algorithm….</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4">
            <a:extLst>
              <a:ext uri="{FF2B5EF4-FFF2-40B4-BE49-F238E27FC236}">
                <a16:creationId xmlns:a16="http://schemas.microsoft.com/office/drawing/2014/main" id="{8218CE93-0553-44B7-8EFD-FFD91BDEA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142" y="918006"/>
            <a:ext cx="7145984" cy="5175026"/>
          </a:xfrm>
        </p:spPr>
      </p:pic>
    </p:spTree>
    <p:extLst>
      <p:ext uri="{BB962C8B-B14F-4D97-AF65-F5344CB8AC3E}">
        <p14:creationId xmlns:p14="http://schemas.microsoft.com/office/powerpoint/2010/main" val="2977377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5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5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6" name="Rectangle 5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81C17D1C-F4AC-4E74-8C04-1587384E42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217" t="1" r="-1609" b="1"/>
          <a:stretch/>
        </p:blipFill>
        <p:spPr>
          <a:xfrm>
            <a:off x="-243655" y="1118405"/>
            <a:ext cx="7364692" cy="4895510"/>
          </a:xfrm>
          <a:prstGeom prst="rect">
            <a:avLst/>
          </a:prstGeom>
        </p:spPr>
      </p:pic>
      <p:sp>
        <p:nvSpPr>
          <p:cNvPr id="67" name="Rectangle 5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4B832F-A95E-417F-95DF-F73CBC318A7A}"/>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Bucket sort implementation on an array</a:t>
            </a:r>
            <a:br>
              <a:rPr lang="en-US" sz="4400" dirty="0">
                <a:solidFill>
                  <a:srgbClr val="FFFFFF"/>
                </a:solidFill>
              </a:rPr>
            </a:br>
            <a:endParaRPr lang="en-US" sz="4400" dirty="0">
              <a:solidFill>
                <a:srgbClr val="FFFFFF"/>
              </a:solidFill>
            </a:endParaRPr>
          </a:p>
        </p:txBody>
      </p:sp>
      <p:sp>
        <p:nvSpPr>
          <p:cNvPr id="68" name="Rectangle 5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392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Bucket Sort Technique</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270174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5"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6"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Bucket 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19</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marL="201168" lvl="1" indent="0">
                  <a:buNone/>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236"/>
                </a:stretch>
              </a:blipFill>
            </p:spPr>
            <p:txBody>
              <a:bodyPr/>
              <a:lstStyle/>
              <a:p>
                <a:r>
                  <a:rPr lang="en-IN">
                    <a:noFill/>
                  </a:rPr>
                  <a:t> </a:t>
                </a:r>
              </a:p>
            </p:txBody>
          </p:sp>
        </mc:Fallback>
      </mc:AlternateContent>
    </p:spTree>
    <p:extLst>
      <p:ext uri="{BB962C8B-B14F-4D97-AF65-F5344CB8AC3E}">
        <p14:creationId xmlns:p14="http://schemas.microsoft.com/office/powerpoint/2010/main" val="2940843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l="2293" r="6693"/>
          <a:stretch/>
        </p:blipFill>
        <p:spPr>
          <a:xfrm>
            <a:off x="633999" y="640081"/>
            <a:ext cx="6909801" cy="5314406"/>
          </a:xfrm>
          <a:prstGeom prst="rect">
            <a:avLst/>
          </a:prstGeom>
        </p:spPr>
      </p:pic>
      <p:cxnSp>
        <p:nvCxnSpPr>
          <p:cNvPr id="42" name="Straight Connector 2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3"/>
                <a:ext cx="3690257" cy="3755565"/>
              </a:xfrm>
            </p:spPr>
            <p:txBody>
              <a:bodyPr>
                <a:normAutofit/>
              </a:bodyPr>
              <a:lstStyle/>
              <a:p>
                <a:pPr lvl="1"/>
                <a:r>
                  <a:rPr lang="en-US" dirty="0"/>
                  <a:t>For big array size, the both plots for both datasets converges to a constant, which means that the algorithm implemented is 𝑂</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0" smtClean="0">
                        <a:latin typeface="Cambria Math" panose="02040503050406030204" pitchFamily="18" charset="0"/>
                      </a:rPr>
                      <m:t>.</m:t>
                    </m:r>
                  </m:oMath>
                </a14:m>
                <a:endParaRPr lang="en-IN" b="0" dirty="0"/>
              </a:p>
              <a:p>
                <a:pPr lvl="1"/>
                <a:r>
                  <a:rPr lang="en-US" dirty="0"/>
                  <a:t>There are deviations for small n, this could be due to more overhead of file read and write compared to actual sort.</a:t>
                </a:r>
              </a:p>
              <a:p>
                <a:pPr lvl="1"/>
                <a:r>
                  <a:rPr lang="en-US" dirty="0"/>
                  <a:t>Theoretically for Normal dataset, the complexity should be more towards </a:t>
                </a:r>
                <a14:m>
                  <m:oMath xmlns:m="http://schemas.openxmlformats.org/officeDocument/2006/math">
                    <m:r>
                      <m:rPr>
                        <m:sty m:val="p"/>
                      </m:rPr>
                      <a:rPr lang="en-IN">
                        <a:latin typeface="Cambria Math" panose="02040503050406030204" pitchFamily="18" charset="0"/>
                      </a:rPr>
                      <m:t>O</m:t>
                    </m:r>
                    <m:r>
                      <a:rPr lang="en-IN" b="0" i="1" smtClean="0">
                        <a:latin typeface="Cambria Math" panose="02040503050406030204" pitchFamily="18" charset="0"/>
                      </a:rPr>
                      <m:t>(</m:t>
                    </m:r>
                    <m:sSup>
                      <m:sSupPr>
                        <m:ctrlPr>
                          <a:rPr lang="en-US" i="1" dirty="0" smtClean="0">
                            <a:latin typeface="Cambria Math" panose="02040503050406030204" pitchFamily="18" charset="0"/>
                          </a:rPr>
                        </m:ctrlPr>
                      </m:sSupPr>
                      <m:e>
                        <m:r>
                          <a:rPr lang="en-IN" b="0" i="1" dirty="0" smtClean="0">
                            <a:latin typeface="Cambria Math" panose="02040503050406030204" pitchFamily="18" charset="0"/>
                          </a:rPr>
                          <m:t>𝑛</m:t>
                        </m:r>
                      </m:e>
                      <m:sup>
                        <m:r>
                          <a:rPr lang="en-IN" b="0" i="1" dirty="0" smtClean="0">
                            <a:latin typeface="Cambria Math" panose="02040503050406030204" pitchFamily="18" charset="0"/>
                          </a:rPr>
                          <m:t>2</m:t>
                        </m:r>
                      </m:sup>
                    </m:sSup>
                    <m:r>
                      <a:rPr lang="en-IN" b="0" i="1" smtClean="0">
                        <a:latin typeface="Cambria Math" panose="02040503050406030204" pitchFamily="18" charset="0"/>
                      </a:rPr>
                      <m:t>)</m:t>
                    </m:r>
                  </m:oMath>
                </a14:m>
                <a:r>
                  <a:rPr lang="en-US" dirty="0"/>
                  <a:t>, but as we averaged it out, it became </a:t>
                </a:r>
                <a14:m>
                  <m:oMath xmlns:m="http://schemas.openxmlformats.org/officeDocument/2006/math">
                    <m:r>
                      <m:rPr>
                        <m:sty m:val="p"/>
                      </m:rPr>
                      <a:rPr lang="en-IN" b="0" i="0" smtClean="0">
                        <a:latin typeface="Cambria Math" panose="02040503050406030204" pitchFamily="18" charset="0"/>
                      </a:rPr>
                      <m:t>O</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endParaRPr lang="en-US" dirty="0"/>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t="-1623" r="-4950"/>
                </a:stretch>
              </a:blipFill>
            </p:spPr>
            <p:txBody>
              <a:bodyPr/>
              <a:lstStyle/>
              <a:p>
                <a:r>
                  <a:rPr lang="en-IN">
                    <a:noFill/>
                  </a:rPr>
                  <a:t> </a:t>
                </a:r>
              </a:p>
            </p:txBody>
          </p:sp>
        </mc:Fallback>
      </mc:AlternateContent>
      <p:sp>
        <p:nvSpPr>
          <p:cNvPr id="43" name="Rectangle 26">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28">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6035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7</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the worst case linear median selection algorithm by taking the median of medians (MoM) as the pivotal element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75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4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5181601" y="634946"/>
            <a:ext cx="6368142" cy="1450757"/>
          </a:xfrm>
        </p:spPr>
        <p:txBody>
          <a:bodyPr>
            <a:normAutofit/>
          </a:bodyPr>
          <a:lstStyle/>
          <a:p>
            <a:r>
              <a:rPr lang="en-IN" b="1" dirty="0"/>
              <a:t>What is </a:t>
            </a:r>
            <a:r>
              <a:rPr lang="en-IN" b="1" i="0" dirty="0">
                <a:effectLst/>
                <a:latin typeface="sofia-pro"/>
              </a:rPr>
              <a:t>Median Of Median </a:t>
            </a:r>
            <a:r>
              <a:rPr lang="en-IN" i="0" dirty="0">
                <a:effectLst/>
                <a:latin typeface="sofia-pro"/>
              </a:rPr>
              <a:t>(MoM)</a:t>
            </a:r>
            <a:endParaRPr lang="en-IN" b="1" dirty="0"/>
          </a:p>
        </p:txBody>
      </p:sp>
      <p:pic>
        <p:nvPicPr>
          <p:cNvPr id="5" name="Picture 4" descr="Graph on document with pen">
            <a:extLst>
              <a:ext uri="{FF2B5EF4-FFF2-40B4-BE49-F238E27FC236}">
                <a16:creationId xmlns:a16="http://schemas.microsoft.com/office/drawing/2014/main" id="{23B62A48-CD3D-4847-92EC-47E8349C3845}"/>
              </a:ext>
            </a:extLst>
          </p:cNvPr>
          <p:cNvPicPr>
            <a:picLocks noChangeAspect="1"/>
          </p:cNvPicPr>
          <p:nvPr/>
        </p:nvPicPr>
        <p:blipFill rotWithShape="1">
          <a:blip r:embed="rId2"/>
          <a:srcRect l="34249" r="20530" b="1"/>
          <a:stretch/>
        </p:blipFill>
        <p:spPr>
          <a:xfrm>
            <a:off x="20" y="-12128"/>
            <a:ext cx="4654276" cy="6870127"/>
          </a:xfrm>
          <a:prstGeom prst="rect">
            <a:avLst/>
          </a:prstGeom>
        </p:spPr>
      </p:pic>
      <p:cxnSp>
        <p:nvCxnSpPr>
          <p:cNvPr id="40" name="Straight Connector 4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5181601" y="2198914"/>
                <a:ext cx="6368142" cy="3670180"/>
              </a:xfrm>
            </p:spPr>
            <p:txBody>
              <a:bodyPr>
                <a:normAutofit/>
              </a:bodyPr>
              <a:lstStyle/>
              <a:p>
                <a:r>
                  <a:rPr lang="en-US" sz="1900" dirty="0"/>
                  <a:t>The Median of Medians is an approximate (median) selection algorithm, frequently used to supply a good pivot for an exact selection algorithm, mainly the quicksort, that selects the </a:t>
                </a:r>
                <a14:m>
                  <m:oMath xmlns:m="http://schemas.openxmlformats.org/officeDocument/2006/math">
                    <m:sSup>
                      <m:sSupPr>
                        <m:ctrlPr>
                          <a:rPr lang="en-US" sz="1900" i="1" dirty="0" smtClean="0">
                            <a:latin typeface="Cambria Math" panose="02040503050406030204" pitchFamily="18" charset="0"/>
                          </a:rPr>
                        </m:ctrlPr>
                      </m:sSupPr>
                      <m:e>
                        <m:r>
                          <a:rPr lang="en-IN" sz="1900" b="0" i="1" dirty="0" smtClean="0">
                            <a:latin typeface="Cambria Math" panose="02040503050406030204" pitchFamily="18" charset="0"/>
                          </a:rPr>
                          <m:t>𝑘</m:t>
                        </m:r>
                      </m:e>
                      <m:sup>
                        <m:r>
                          <a:rPr lang="en-IN" sz="1900" b="0" i="1" dirty="0" smtClean="0">
                            <a:latin typeface="Cambria Math" panose="02040503050406030204" pitchFamily="18" charset="0"/>
                          </a:rPr>
                          <m:t>𝑡h</m:t>
                        </m:r>
                      </m:sup>
                    </m:sSup>
                  </m:oMath>
                </a14:m>
                <a:r>
                  <a:rPr lang="en-US" sz="1900" dirty="0"/>
                  <a:t> largest element of an initially unsorted array.</a:t>
                </a:r>
              </a:p>
              <a:p>
                <a:r>
                  <a:rPr lang="en-US" sz="1900" dirty="0"/>
                  <a:t>Median of medians finds an approximate median in linear time only, which is limited but an additional overhead for quicksort. </a:t>
                </a:r>
              </a:p>
              <a:p>
                <a:r>
                  <a:rPr lang="en-US" sz="1900" dirty="0"/>
                  <a:t>When this approximate median is used as an improved pivot, the worst-case complexity of quicksort reduces significantly from </a:t>
                </a:r>
                <a14:m>
                  <m:oMath xmlns:m="http://schemas.openxmlformats.org/officeDocument/2006/math">
                    <m:r>
                      <a:rPr lang="en-IN" sz="1900" b="0" i="1" smtClean="0">
                        <a:latin typeface="Cambria Math" panose="02040503050406030204" pitchFamily="18" charset="0"/>
                      </a:rPr>
                      <m:t>𝑂</m:t>
                    </m:r>
                    <m:d>
                      <m:dPr>
                        <m:ctrlPr>
                          <a:rPr lang="en-IN" sz="1900" b="0" i="1" smtClean="0">
                            <a:latin typeface="Cambria Math" panose="02040503050406030204" pitchFamily="18" charset="0"/>
                          </a:rPr>
                        </m:ctrlPr>
                      </m:dPr>
                      <m:e>
                        <m:sSup>
                          <m:sSupPr>
                            <m:ctrlPr>
                              <a:rPr lang="en-IN" sz="1900" b="0" i="1" smtClean="0">
                                <a:latin typeface="Cambria Math" panose="02040503050406030204" pitchFamily="18" charset="0"/>
                              </a:rPr>
                            </m:ctrlPr>
                          </m:sSupPr>
                          <m:e>
                            <m:r>
                              <a:rPr lang="en-IN" sz="1900" b="0" i="1" smtClean="0">
                                <a:latin typeface="Cambria Math" panose="02040503050406030204" pitchFamily="18" charset="0"/>
                              </a:rPr>
                              <m:t>𝑛</m:t>
                            </m:r>
                          </m:e>
                          <m:sup>
                            <m:r>
                              <a:rPr lang="en-IN" sz="1900" b="0" i="1" smtClean="0">
                                <a:latin typeface="Cambria Math" panose="02040503050406030204" pitchFamily="18" charset="0"/>
                              </a:rPr>
                              <m:t>2</m:t>
                            </m:r>
                          </m:sup>
                        </m:sSup>
                      </m:e>
                    </m:d>
                  </m:oMath>
                </a14:m>
                <a:r>
                  <a:rPr lang="en-US" sz="1900" dirty="0"/>
                  <a:t> to </a:t>
                </a:r>
                <a14:m>
                  <m:oMath xmlns:m="http://schemas.openxmlformats.org/officeDocument/2006/math">
                    <m:r>
                      <a:rPr lang="en-IN" sz="1900" i="1">
                        <a:latin typeface="Cambria Math" panose="02040503050406030204" pitchFamily="18" charset="0"/>
                      </a:rPr>
                      <m:t>𝑂</m:t>
                    </m:r>
                    <m:d>
                      <m:dPr>
                        <m:ctrlPr>
                          <a:rPr lang="en-IN" sz="1900" i="1">
                            <a:latin typeface="Cambria Math" panose="02040503050406030204" pitchFamily="18" charset="0"/>
                          </a:rPr>
                        </m:ctrlPr>
                      </m:dPr>
                      <m:e>
                        <m:r>
                          <a:rPr lang="en-IN" sz="1900" b="0" i="1" smtClean="0">
                            <a:latin typeface="Cambria Math" panose="02040503050406030204" pitchFamily="18" charset="0"/>
                          </a:rPr>
                          <m:t>𝑛𝑙𝑔𝑛</m:t>
                        </m:r>
                      </m:e>
                    </m:d>
                  </m:oMath>
                </a14:m>
                <a:r>
                  <a:rPr lang="en-US" sz="1900" dirty="0"/>
                  <a:t> , which is also the asymptotically optimal worst-case complexity of any sorting  algorithm.</a:t>
                </a:r>
                <a:endParaRPr lang="en-IN" sz="1900"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5181601" y="2198914"/>
                <a:ext cx="6368142" cy="3670180"/>
              </a:xfrm>
              <a:blipFill>
                <a:blip r:embed="rId3"/>
                <a:stretch>
                  <a:fillRect l="-861" t="-1661" r="-1244"/>
                </a:stretch>
              </a:blipFill>
            </p:spPr>
            <p:txBody>
              <a:bodyPr/>
              <a:lstStyle/>
              <a:p>
                <a:r>
                  <a:rPr lang="en-IN">
                    <a:noFill/>
                  </a:rPr>
                  <a:t> </a:t>
                </a:r>
              </a:p>
            </p:txBody>
          </p:sp>
        </mc:Fallback>
      </mc:AlternateContent>
    </p:spTree>
    <p:extLst>
      <p:ext uri="{BB962C8B-B14F-4D97-AF65-F5344CB8AC3E}">
        <p14:creationId xmlns:p14="http://schemas.microsoft.com/office/powerpoint/2010/main" val="334110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Median Of Median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457200" indent="-457200">
                  <a:lnSpc>
                    <a:spcPct val="150000"/>
                  </a:lnSpc>
                  <a:buFont typeface="+mj-lt"/>
                  <a:buAutoNum type="arabicPeriod"/>
                </a:pPr>
                <a:r>
                  <a:rPr lang="en-IN" dirty="0">
                    <a:cs typeface="Courier New" panose="02070309020205020404" pitchFamily="49" charset="0"/>
                  </a:rPr>
                  <a:t>Divide </a:t>
                </a:r>
                <a14:m>
                  <m:oMath xmlns:m="http://schemas.openxmlformats.org/officeDocument/2006/math">
                    <m:r>
                      <a:rPr lang="en-IN" b="0" i="1" smtClean="0">
                        <a:latin typeface="Cambria Math" panose="02040503050406030204" pitchFamily="18" charset="0"/>
                        <a:cs typeface="Courier New" panose="02070309020205020404" pitchFamily="49" charset="0"/>
                      </a:rPr>
                      <m:t>𝑛</m:t>
                    </m:r>
                  </m:oMath>
                </a14:m>
                <a:r>
                  <a:rPr lang="en-IN" dirty="0">
                    <a:cs typeface="Courier New" panose="02070309020205020404" pitchFamily="49" charset="0"/>
                  </a:rPr>
                  <a:t> elements into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groups of </a:t>
                </a:r>
                <a14:m>
                  <m:oMath xmlns:m="http://schemas.openxmlformats.org/officeDocument/2006/math">
                    <m:r>
                      <a:rPr lang="en-IN" i="1">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i="1">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 each, and </a:t>
                </a:r>
                <a14:m>
                  <m:oMath xmlns:m="http://schemas.openxmlformats.org/officeDocument/2006/math">
                    <m:r>
                      <a:rPr lang="en-IN" b="0" i="1" smtClean="0">
                        <a:latin typeface="Cambria Math" panose="02040503050406030204" pitchFamily="18" charset="0"/>
                        <a:cs typeface="Courier New" panose="02070309020205020404" pitchFamily="49" charset="0"/>
                      </a:rPr>
                      <m:t>𝑛</m:t>
                    </m:r>
                    <m:r>
                      <a:rPr lang="en-IN" b="0" i="1" smtClean="0">
                        <a:latin typeface="Cambria Math" panose="02040503050406030204" pitchFamily="18" charset="0"/>
                        <a:cs typeface="Courier New" panose="02070309020205020404" pitchFamily="49" charset="0"/>
                      </a:rPr>
                      <m:t> % </m:t>
                    </m:r>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elements in the last group.</a:t>
                </a:r>
              </a:p>
              <a:p>
                <a:pPr marL="457200" indent="-457200">
                  <a:buFont typeface="+mj-lt"/>
                  <a:buAutoNum type="arabicPeriod"/>
                </a:pPr>
                <a:r>
                  <a:rPr lang="en-IN" dirty="0">
                    <a:cs typeface="Courier New" panose="02070309020205020404" pitchFamily="49" charset="0"/>
                  </a:rPr>
                  <a:t>Find median of each group using insertion sort and make an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 size array</a:t>
                </a:r>
              </a:p>
              <a:p>
                <a:pPr marL="457200" indent="-457200">
                  <a:buFont typeface="+mj-lt"/>
                  <a:buAutoNum type="arabicPeriod"/>
                </a:pPr>
                <a:r>
                  <a:rPr lang="en-IN" dirty="0">
                    <a:cs typeface="Courier New" panose="02070309020205020404" pitchFamily="49" charset="0"/>
                  </a:rPr>
                  <a:t>Do steps 1 and 2 till we get a single value.</a:t>
                </a:r>
              </a:p>
            </p:txBody>
          </p:sp>
        </mc:Choice>
        <mc:Fallback xmlns="">
          <p:sp>
            <p:nvSpPr>
              <p:cNvPr id="3" name="Content Placeholder 2">
                <a:extLst>
                  <a:ext uri="{FF2B5EF4-FFF2-40B4-BE49-F238E27FC236}">
                    <a16:creationId xmlns:a16="http://schemas.microsoft.com/office/drawing/2014/main" id="{05B31696-451C-47F5-B098-7B66985B305E}"/>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2471" r="-1806"/>
                </a:stretch>
              </a:blipFill>
            </p:spPr>
            <p:txBody>
              <a:bodyPr/>
              <a:lstStyle/>
              <a:p>
                <a:r>
                  <a:rPr lang="en-IN">
                    <a:noFill/>
                  </a:rPr>
                  <a:t> </a:t>
                </a:r>
              </a:p>
            </p:txBody>
          </p:sp>
        </mc:Fallback>
      </mc:AlternateContent>
    </p:spTree>
    <p:extLst>
      <p:ext uri="{BB962C8B-B14F-4D97-AF65-F5344CB8AC3E}">
        <p14:creationId xmlns:p14="http://schemas.microsoft.com/office/powerpoint/2010/main" val="4257336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Median Of Median</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44546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8</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Take different sizes for each trivial partition (3/5/7 ...) and see how the time taken is changing.</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646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706109"/>
            <a:ext cx="6909801" cy="5182350"/>
          </a:xfrm>
          <a:prstGeom prst="rect">
            <a:avLst/>
          </a:prstGeom>
        </p:spPr>
      </p:pic>
      <p:cxnSp>
        <p:nvCxnSpPr>
          <p:cNvPr id="78" name="Straight Connector 7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We see from the histogram of the dataset that every numbers has almost equal number of occurrence, which shows that the numbers are uniformly distributed.</a:t>
            </a:r>
          </a:p>
        </p:txBody>
      </p:sp>
      <p:sp>
        <p:nvSpPr>
          <p:cNvPr id="80" name="Rectangle 7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1025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fixed array size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dirty="0"/>
                  <a:t>, but varied the divide size in </a:t>
                </a:r>
                <a14:m>
                  <m:oMath xmlns:m="http://schemas.openxmlformats.org/officeDocument/2006/math">
                    <m:r>
                      <a:rPr lang="en-IN" b="0" i="1" smtClean="0">
                        <a:latin typeface="Cambria Math" panose="02040503050406030204" pitchFamily="18" charset="0"/>
                      </a:rPr>
                      <m:t>{3,5,7,9,…,2003}</m:t>
                    </m:r>
                  </m:oMath>
                </a14:m>
                <a:r>
                  <a:rPr lang="en-IN" b="0" dirty="0"/>
                  <a:t>	</a:t>
                </a:r>
                <a:endParaRPr lang="en-IN" dirty="0"/>
              </a:p>
              <a:p>
                <a:pPr lvl="1">
                  <a:buFont typeface="Arial" panose="020B0604020202020204" pitchFamily="34" charset="0"/>
                  <a:buChar char="•"/>
                </a:pPr>
                <a:r>
                  <a:rPr lang="en-IN" dirty="0"/>
                  <a:t>For each divide size, we computed MoM for 10 different arrays, generated randomly (Uniform) with number in range </a:t>
                </a:r>
                <a14:m>
                  <m:oMath xmlns:m="http://schemas.openxmlformats.org/officeDocument/2006/math">
                    <m:r>
                      <a:rPr lang="en-IN" b="0" i="1" smtClean="0">
                        <a:latin typeface="Cambria Math" panose="02040503050406030204" pitchFamily="18" charset="0"/>
                      </a:rPr>
                      <m:t>(0,100)</m:t>
                    </m:r>
                  </m:oMath>
                </a14:m>
                <a:r>
                  <a:rPr lang="en-IN" dirty="0"/>
                  <a:t>. Recorded Time Taken per Pass, then took their mean.</a:t>
                </a:r>
              </a:p>
              <a:p>
                <a:pPr lvl="1">
                  <a:buFont typeface="Arial" panose="020B0604020202020204" pitchFamily="34" charset="0"/>
                  <a:buChar char="•"/>
                </a:pPr>
                <a:r>
                  <a:rPr lang="en-IN" dirty="0"/>
                  <a:t>We then Plotted the graph of time vs divide size</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471"/>
                </a:stretch>
              </a:blipFill>
            </p:spPr>
            <p:txBody>
              <a:bodyPr/>
              <a:lstStyle/>
              <a:p>
                <a:r>
                  <a:rPr lang="en-IN">
                    <a:noFill/>
                  </a:rPr>
                  <a:t> </a:t>
                </a:r>
              </a:p>
            </p:txBody>
          </p:sp>
        </mc:Fallback>
      </mc:AlternateContent>
    </p:spTree>
    <p:extLst>
      <p:ext uri="{BB962C8B-B14F-4D97-AF65-F5344CB8AC3E}">
        <p14:creationId xmlns:p14="http://schemas.microsoft.com/office/powerpoint/2010/main" val="3607268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5" name="Rectangle 7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t="4594" r="3" b="1086"/>
          <a:stretch/>
        </p:blipFill>
        <p:spPr>
          <a:xfrm>
            <a:off x="643192" y="697915"/>
            <a:ext cx="5451627" cy="5142129"/>
          </a:xfrm>
          <a:prstGeom prst="rect">
            <a:avLst/>
          </a:prstGeom>
        </p:spPr>
      </p:pic>
      <p:cxnSp>
        <p:nvCxnSpPr>
          <p:cNvPr id="176" name="Straight Connector 7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IN" dirty="0"/>
              <a:t>From the graph we can infer that time complexity is Linear with Divide Size</a:t>
            </a:r>
            <a:endParaRPr lang="en-US" dirty="0"/>
          </a:p>
        </p:txBody>
      </p:sp>
      <p:sp>
        <p:nvSpPr>
          <p:cNvPr id="177" name="Rectangle 7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Rectangle 7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0941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9</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Perform experiments by rearranging the elements of the datasets (both UD and ND) and comment on the partition or split obtained using the pivotal element chosen as MoM.</a:t>
            </a:r>
            <a:endParaRPr lang="en-IN" b="1" dirty="0">
              <a:solidFill>
                <a:schemeClr val="tx1">
                  <a:lumMod val="85000"/>
                  <a:lumOff val="15000"/>
                </a:schemeClr>
              </a:solidFill>
            </a:endParaRPr>
          </a:p>
        </p:txBody>
      </p:sp>
      <p:cxnSp>
        <p:nvCxnSpPr>
          <p:cNvPr id="19" name="Straight Connector 1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511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divide size 5, but varied the size of array from 100 to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b="0" dirty="0"/>
                  <a:t>, with increments of 100	</a:t>
                </a:r>
                <a:endParaRPr lang="en-IN" dirty="0"/>
              </a:p>
              <a:p>
                <a:pPr lvl="1">
                  <a:buFont typeface="Arial" panose="020B0604020202020204" pitchFamily="34" charset="0"/>
                  <a:buChar char="•"/>
                </a:pPr>
                <a:r>
                  <a:rPr lang="en-IN" dirty="0"/>
                  <a:t>For each array size, we computed MoM for 10 different arrays, chosen randomly form the datasets generated at question 1. used Partition() with MoM as pivot element, and recorded the output position, then took their mean.</a:t>
                </a:r>
              </a:p>
              <a:p>
                <a:pPr lvl="1">
                  <a:buFont typeface="Arial" panose="020B0604020202020204" pitchFamily="34" charset="0"/>
                  <a:buChar char="•"/>
                </a:pPr>
                <a:r>
                  <a:rPr lang="en-IN" dirty="0"/>
                  <a:t>We then Plotted the graph of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vs </a:t>
                </a:r>
                <a14:m>
                  <m:oMath xmlns:m="http://schemas.openxmlformats.org/officeDocument/2006/math">
                    <m:r>
                      <a:rPr lang="en-IN" b="0" i="1" dirty="0" smtClean="0">
                        <a:latin typeface="Cambria Math" panose="02040503050406030204" pitchFamily="18" charset="0"/>
                      </a:rPr>
                      <m:t>𝑎𝑟𝑟</m:t>
                    </m:r>
                    <m:r>
                      <a:rPr lang="en-IN" b="0" i="1" dirty="0" smtClean="0">
                        <a:latin typeface="Cambria Math" panose="02040503050406030204" pitchFamily="18" charset="0"/>
                      </a:rPr>
                      <m:t>_</m:t>
                    </m:r>
                    <m:r>
                      <a:rPr lang="en-IN" b="0" i="1" dirty="0" smtClean="0">
                        <a:latin typeface="Cambria Math" panose="02040503050406030204" pitchFamily="18" charset="0"/>
                      </a:rPr>
                      <m:t>𝑠𝑖𝑧𝑒</m:t>
                    </m:r>
                  </m:oMath>
                </a14:m>
                <a:r>
                  <a:rPr lang="en-IN" dirty="0"/>
                  <a:t> for both datasets.</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186"/>
                </a:stretch>
              </a:blipFill>
            </p:spPr>
            <p:txBody>
              <a:bodyPr/>
              <a:lstStyle/>
              <a:p>
                <a:r>
                  <a:rPr lang="en-IN">
                    <a:noFill/>
                  </a:rPr>
                  <a:t> </a:t>
                </a:r>
              </a:p>
            </p:txBody>
          </p:sp>
        </mc:Fallback>
      </mc:AlternateContent>
    </p:spTree>
    <p:extLst>
      <p:ext uri="{BB962C8B-B14F-4D97-AF65-F5344CB8AC3E}">
        <p14:creationId xmlns:p14="http://schemas.microsoft.com/office/powerpoint/2010/main" val="10569099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5" name="Rectangle 11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descr="Chart, scatter chart&#10;&#10;Description automatically generated">
            <a:extLst>
              <a:ext uri="{FF2B5EF4-FFF2-40B4-BE49-F238E27FC236}">
                <a16:creationId xmlns:a16="http://schemas.microsoft.com/office/drawing/2014/main" id="{66ACF5EE-B012-4BDB-A31F-C5EBFB1ECF9F}"/>
              </a:ext>
            </a:extLst>
          </p:cNvPr>
          <p:cNvPicPr>
            <a:picLocks noChangeAspect="1"/>
          </p:cNvPicPr>
          <p:nvPr/>
        </p:nvPicPr>
        <p:blipFill>
          <a:blip r:embed="rId2">
            <a:extLst>
              <a:ext uri="{28A0092B-C50C-407E-A947-70E740481C1C}">
                <a14:useLocalDpi xmlns:a14="http://schemas.microsoft.com/office/drawing/2010/main" val="0"/>
              </a:ext>
            </a:extLst>
          </a:blip>
          <a:srcRect l="7592" r="7592"/>
          <a:stretch/>
        </p:blipFill>
        <p:spPr>
          <a:xfrm>
            <a:off x="1271733" y="640081"/>
            <a:ext cx="5634332" cy="5314406"/>
          </a:xfrm>
          <a:prstGeom prst="rect">
            <a:avLst/>
          </a:prstGeom>
        </p:spPr>
      </p:pic>
      <p:cxnSp>
        <p:nvCxnSpPr>
          <p:cNvPr id="186" name="Straight Connector 12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4"/>
                <a:ext cx="3690257" cy="3670180"/>
              </a:xfrm>
            </p:spPr>
            <p:txBody>
              <a:bodyPr>
                <a:normAutofit/>
              </a:bodyPr>
              <a:lstStyle/>
              <a:p>
                <a:pPr lvl="1">
                  <a:lnSpc>
                    <a:spcPct val="150000"/>
                  </a:lnSpc>
                </a:pPr>
                <a:r>
                  <a:rPr lang="en-IN" dirty="0"/>
                  <a:t>As we can see the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varies in range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0.36,0.5</m:t>
                        </m:r>
                      </m:e>
                    </m:d>
                  </m:oMath>
                </a14:m>
                <a:r>
                  <a:rPr lang="en-US" dirty="0"/>
                  <a:t> with majority of cases around 0.5.</a:t>
                </a:r>
              </a:p>
              <a:p>
                <a:pPr lvl="1"/>
                <a:r>
                  <a:rPr lang="en-US" dirty="0"/>
                  <a:t>This shows that what MoM finds is very close to actual median, and hence MoM can mostly guarantee a good pivot of Quicksort Algorithm. </a:t>
                </a:r>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r="-2970"/>
                </a:stretch>
              </a:blipFill>
            </p:spPr>
            <p:txBody>
              <a:bodyPr/>
              <a:lstStyle/>
              <a:p>
                <a:r>
                  <a:rPr lang="en-IN">
                    <a:noFill/>
                  </a:rPr>
                  <a:t> </a:t>
                </a:r>
              </a:p>
            </p:txBody>
          </p:sp>
        </mc:Fallback>
      </mc:AlternateContent>
      <p:sp>
        <p:nvSpPr>
          <p:cNvPr id="187" name="Rectangle 12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Rectangle 12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2432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A0B7C-C026-4CB0-B4D1-9C846D6FF2A5}"/>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The End</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85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normal distribution (ND)…</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323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30" name="Rectangle 2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marL="201168" lvl="1" indent="0">
                  <a:buNone/>
                </a:pPr>
                <a:r>
                  <a:rPr lang="en-IN" dirty="0">
                    <a:cs typeface="Courier New" panose="02070309020205020404" pitchFamily="49" charset="0"/>
                  </a:rPr>
                  <a:t>.</a:t>
                </a:r>
              </a:p>
              <a:p>
                <a:pPr lvl="1">
                  <a:buFont typeface="Arial" panose="020B0604020202020204" pitchFamily="34" charset="0"/>
                  <a:buChar char="•"/>
                </a:pPr>
                <a:r>
                  <a:rPr lang="en-IN" dirty="0">
                    <a:cs typeface="Courier New" panose="02070309020205020404" pitchFamily="49" charset="0"/>
                  </a:rPr>
                  <a:t>The idea is that sum of </a:t>
                </a:r>
                <a14:m>
                  <m:oMath xmlns:m="http://schemas.openxmlformats.org/officeDocument/2006/math">
                    <m:r>
                      <a:rPr lang="en-IN" b="0" i="1" smtClean="0">
                        <a:latin typeface="Cambria Math" panose="02040503050406030204" pitchFamily="18" charset="0"/>
                        <a:cs typeface="Courier New" panose="02070309020205020404" pitchFamily="49" charset="0"/>
                      </a:rPr>
                      <m:t>𝑚</m:t>
                    </m:r>
                  </m:oMath>
                </a14:m>
                <a:r>
                  <a:rPr lang="en-IN" dirty="0"/>
                  <a:t> uniform randomly generated number can’t be too high and can’t be too low, the sum will be more concentrated towards the mid, which resembles Normal Distribution.</a:t>
                </a:r>
              </a:p>
              <a:p>
                <a:pPr lvl="1">
                  <a:buFont typeface="Arial" panose="020B0604020202020204" pitchFamily="34" charset="0"/>
                  <a:buChar char="•"/>
                </a:pPr>
                <a:r>
                  <a:rPr lang="en-IN" dirty="0"/>
                  <a:t>So we randomly generated 10 uniformly distributed numbers between 0 and 10, took their sum and saved it to the dataset.</a:t>
                </a:r>
              </a:p>
              <a:p>
                <a:pPr lvl="1">
                  <a:buFont typeface="Arial" panose="020B0604020202020204" pitchFamily="34" charset="0"/>
                  <a:buChar char="•"/>
                </a:pPr>
                <a:r>
                  <a:rPr lang="en-IN" dirty="0"/>
                  <a:t>These value range was selected so as to make the min. sum 0 and max. sum 100, i.e. “Normally” Distributed dataset with values between 0-100.</a:t>
                </a:r>
              </a:p>
              <a:p>
                <a:pPr lvl="1">
                  <a:buFont typeface="Arial" panose="020B0604020202020204" pitchFamily="34" charset="0"/>
                  <a:buChar char="•"/>
                </a:pPr>
                <a:r>
                  <a:rPr lang="en-IN" dirty="0"/>
                  <a:t>We did the same procedure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r>
                  <a:rPr lang="en-IN" dirty="0"/>
                  <a:t> times to generate a dataset</a:t>
                </a:r>
                <a:r>
                  <a:rPr lang="en-IN" dirty="0">
                    <a:latin typeface="Courier New" panose="02070309020205020404" pitchFamily="49" charset="0"/>
                    <a:cs typeface="Courier New" panose="02070309020205020404" pitchFamily="49" charset="0"/>
                  </a:rPr>
                  <a:t> normal_distribution.csv</a:t>
                </a:r>
                <a:r>
                  <a:rPr lang="en-IN" dirty="0"/>
                  <a:t> consisting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i="1">
                            <a:latin typeface="Cambria Math" panose="02040503050406030204" pitchFamily="18" charset="0"/>
                          </a:rPr>
                          <m:t>6</m:t>
                        </m:r>
                      </m:sup>
                    </m:sSup>
                  </m:oMath>
                </a14:m>
                <a:r>
                  <a:rPr lang="en-IN" dirty="0"/>
                  <a:t> normally distributed numbers.</a:t>
                </a:r>
              </a:p>
              <a:p>
                <a:pPr lvl="1">
                  <a:buFont typeface="Arial" panose="020B0604020202020204" pitchFamily="34" charset="0"/>
                  <a:buChar char="•"/>
                </a:pPr>
                <a:r>
                  <a:rPr lang="en-IN" dirty="0"/>
                  <a:t>Then we also plotted it’s histogram to make sure if the dataset actually follows Normal Distribution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665"/>
                </a:stretch>
              </a:blipFill>
            </p:spPr>
            <p:txBody>
              <a:bodyPr/>
              <a:lstStyle/>
              <a:p>
                <a:r>
                  <a:rPr lang="en-IN">
                    <a:noFill/>
                  </a:rPr>
                  <a:t> </a:t>
                </a:r>
              </a:p>
            </p:txBody>
          </p:sp>
        </mc:Fallback>
      </mc:AlternateContent>
    </p:spTree>
    <p:extLst>
      <p:ext uri="{BB962C8B-B14F-4D97-AF65-F5344CB8AC3E}">
        <p14:creationId xmlns:p14="http://schemas.microsoft.com/office/powerpoint/2010/main" val="373436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r="2487" b="2"/>
          <a:stretch/>
        </p:blipFill>
        <p:spPr>
          <a:xfrm>
            <a:off x="633999" y="640081"/>
            <a:ext cx="6909801" cy="5314406"/>
          </a:xfrm>
          <a:prstGeom prst="rect">
            <a:avLst/>
          </a:prstGeom>
        </p:spPr>
      </p:pic>
      <p:cxnSp>
        <p:nvCxnSpPr>
          <p:cNvPr id="132" name="Straight Connector 1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Here we see the recognizing shape of “bell” curve of Normally Distributed Random variable.</a:t>
            </a:r>
          </a:p>
          <a:p>
            <a:pPr lvl="1">
              <a:buFont typeface="Arial" panose="020B0604020202020204" pitchFamily="34" charset="0"/>
              <a:buChar char="•"/>
            </a:pPr>
            <a:r>
              <a:rPr lang="en-US" dirty="0"/>
              <a:t>This shows that the dataset values are uniformly distributed</a:t>
            </a:r>
          </a:p>
        </p:txBody>
      </p:sp>
      <p:sp>
        <p:nvSpPr>
          <p:cNvPr id="133" name="Rectangle 1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292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 Implement Merge Sort (MS) and check for correctness.</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36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277</TotalTime>
  <Words>3042</Words>
  <Application>Microsoft Office PowerPoint</Application>
  <PresentationFormat>Widescreen</PresentationFormat>
  <Paragraphs>216</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Cambria Math</vt:lpstr>
      <vt:lpstr>Courier New</vt:lpstr>
      <vt:lpstr>sofia-pro</vt:lpstr>
      <vt:lpstr>urw-din</vt:lpstr>
      <vt:lpstr>Retrospect</vt:lpstr>
      <vt:lpstr>ASSIGNMENT 1</vt:lpstr>
      <vt:lpstr>Introduction</vt:lpstr>
      <vt:lpstr>Question 1A</vt:lpstr>
      <vt:lpstr>Procedure</vt:lpstr>
      <vt:lpstr>Observation</vt:lpstr>
      <vt:lpstr>Question 1B</vt:lpstr>
      <vt:lpstr>Procedure</vt:lpstr>
      <vt:lpstr>Observation</vt:lpstr>
      <vt:lpstr>Question 2A</vt:lpstr>
      <vt:lpstr>What is Merge Sort</vt:lpstr>
      <vt:lpstr>Merge Sort Algorithm</vt:lpstr>
      <vt:lpstr>Question 2B</vt:lpstr>
      <vt:lpstr>What is Quick Sort</vt:lpstr>
      <vt:lpstr>Quick Sort Algorithm</vt:lpstr>
      <vt:lpstr>Question 3</vt:lpstr>
      <vt:lpstr>Procedure</vt:lpstr>
      <vt:lpstr>Observation for Merge sort</vt:lpstr>
      <vt:lpstr>Observation for Quicksort</vt:lpstr>
      <vt:lpstr>Comparison  Analysis Quicksort </vt:lpstr>
      <vt:lpstr>Time Analysis Quicksort </vt:lpstr>
      <vt:lpstr>Question 4</vt:lpstr>
      <vt:lpstr>What is a Randomized Algorithm?</vt:lpstr>
      <vt:lpstr>Randomized Quicksort Algorithm</vt:lpstr>
      <vt:lpstr>Working of Randomized Quicksort</vt:lpstr>
      <vt:lpstr>Time Complexity of RQ..</vt:lpstr>
      <vt:lpstr>Procedure</vt:lpstr>
      <vt:lpstr>Observation</vt:lpstr>
      <vt:lpstr>Problem and Solution</vt:lpstr>
      <vt:lpstr>How do we make custom size partitions</vt:lpstr>
      <vt:lpstr>Procedure</vt:lpstr>
      <vt:lpstr>Normal Observation </vt:lpstr>
      <vt:lpstr>Uniform Observation </vt:lpstr>
      <vt:lpstr>Normal vs Uniform</vt:lpstr>
      <vt:lpstr>Question 5</vt:lpstr>
      <vt:lpstr>Procedure</vt:lpstr>
      <vt:lpstr>Histogram for Normal Dataset</vt:lpstr>
      <vt:lpstr>Histogram for Uniform Dataset</vt:lpstr>
      <vt:lpstr>Question 6</vt:lpstr>
      <vt:lpstr>What is Bucket Sort</vt:lpstr>
      <vt:lpstr>Bucket sort algorithm….</vt:lpstr>
      <vt:lpstr>Bucket sort implementation on an array </vt:lpstr>
      <vt:lpstr>The complexity of the Bucket Sort Technique </vt:lpstr>
      <vt:lpstr>Procedure</vt:lpstr>
      <vt:lpstr>Observation</vt:lpstr>
      <vt:lpstr>Question 7</vt:lpstr>
      <vt:lpstr>What is Median Of Median (MoM)</vt:lpstr>
      <vt:lpstr>Median Of Median Algorithm</vt:lpstr>
      <vt:lpstr>The complexity of the Median Of Median </vt:lpstr>
      <vt:lpstr>Question 8</vt:lpstr>
      <vt:lpstr>Procedure</vt:lpstr>
      <vt:lpstr>Observation</vt:lpstr>
      <vt:lpstr>Question 9</vt:lpstr>
      <vt:lpstr>Procedure</vt:lpstr>
      <vt:lpstr>Observation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Hritick sharma</dc:creator>
  <cp:lastModifiedBy>Abhiroop Mukherjee</cp:lastModifiedBy>
  <cp:revision>6</cp:revision>
  <dcterms:created xsi:type="dcterms:W3CDTF">2021-04-06T10:54:18Z</dcterms:created>
  <dcterms:modified xsi:type="dcterms:W3CDTF">2021-04-07T16:13:12Z</dcterms:modified>
</cp:coreProperties>
</file>