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80aaf80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80aaf80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80aaf80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80aaf80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80aaf80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80aaf80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80aaf80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80aaf80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80aaf80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80aaf80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80aaf80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80aaf80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0aaf80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0aaf80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80aaf80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80aaf80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d80aaf80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d80aaf80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80aaf805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80aaf805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80aaf80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80aaf80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ptiv.com/cyber-security-services" TargetMode="External"/><Relationship Id="rId4" Type="http://schemas.openxmlformats.org/officeDocument/2006/relationships/hyperlink" Target="https://www.optiv.com/network-penetration-tes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BREACH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919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, BHOOMI , VIRAJ , ABHIROOP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095975" y="1351275"/>
            <a:ext cx="26370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States affected.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27" y="471226"/>
            <a:ext cx="5396548" cy="43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188273" y="1301150"/>
            <a:ext cx="2631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showing the areas breached .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5" y="456450"/>
            <a:ext cx="5788750" cy="377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5865402" y="1301150"/>
            <a:ext cx="27672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CHART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50" y="371000"/>
            <a:ext cx="5222326" cy="420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-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the universe of potential cyber threats continues to expand with greater speed, you need some form of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cybersecurity services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protect every point of vulnerability within your organization.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company provide value and expertise in everything from security strategy and risk management to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network penetration testing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security architecture design.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0772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three main challenges that businesses are running into with big data: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Protecting sensitive and personal information.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rights and ownership.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having the talent (i.e. data scientists) to analyze the data.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Offerings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Education and Awareness to address the weakest link in your security chain.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and Access Management to ensure that only trusted employees, partners and consumers can seamlessly access your environment.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 Architecture and Implementation to help select the right technology and solutions for your environment.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591575"/>
            <a:ext cx="6366899" cy="37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75" y="451200"/>
            <a:ext cx="6282449" cy="414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00" y="299700"/>
            <a:ext cx="3971999" cy="19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25" y="2571750"/>
            <a:ext cx="4090275" cy="205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5410200" y="1509750"/>
            <a:ext cx="281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Types of breaches 2014 vs 2009</a:t>
            </a:r>
            <a:endParaRPr sz="30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5410200" y="1509750"/>
            <a:ext cx="281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Percentage change in breaches 2010 vs 2012 for 7 states</a:t>
            </a:r>
            <a:endParaRPr sz="30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123950"/>
            <a:ext cx="5105401" cy="305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USED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MATRIX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