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8" r:id="rId13"/>
    <p:sldId id="270" r:id="rId14"/>
    <p:sldId id="265" r:id="rId15"/>
    <p:sldId id="266" r:id="rId16"/>
    <p:sldId id="269" r:id="rId17"/>
    <p:sldId id="267" r:id="rId18"/>
    <p:sldId id="282" r:id="rId19"/>
    <p:sldId id="283" r:id="rId20"/>
    <p:sldId id="284" r:id="rId21"/>
    <p:sldId id="285" r:id="rId22"/>
    <p:sldId id="286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3F35-F9CF-4D3B-8594-236AC3203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Big Data Group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75B89-5F2F-451E-BF41-C0D39FE2E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CA" sz="1600" b="1" dirty="0"/>
              <a:t>Group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Jeet Shukla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 err="1"/>
              <a:t>Abhiroop</a:t>
            </a:r>
            <a:r>
              <a:rPr lang="en-CA" sz="1600" dirty="0"/>
              <a:t> Singh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Mrinal Singh Rana</a:t>
            </a:r>
          </a:p>
        </p:txBody>
      </p:sp>
    </p:spTree>
    <p:extLst>
      <p:ext uri="{BB962C8B-B14F-4D97-AF65-F5344CB8AC3E}">
        <p14:creationId xmlns:p14="http://schemas.microsoft.com/office/powerpoint/2010/main" val="256405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2C52-9BA5-4065-84F7-34A41258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 Hive with HBase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738A9-8838-434D-B10D-D03D8E92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2252235"/>
            <a:ext cx="5620039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9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2E8D-5D1D-40E8-9899-E99D9B03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Internal Hive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8DE07-FFB7-48C6-B802-1EF8A94A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617747"/>
            <a:ext cx="4295556" cy="2937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746C72-EF6B-44BB-ADBE-48683B3F1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65" y="2930429"/>
            <a:ext cx="3473629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8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DDB2-428D-4FA1-9567-2E710BCC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DataFrame</a:t>
            </a:r>
            <a:r>
              <a:rPr lang="en-CA" dirty="0"/>
              <a:t> for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41E8F-7293-4358-925D-ACEF28751F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4" y="1672590"/>
            <a:ext cx="8105556" cy="47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9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F2F8-D061-4E4A-8351-E550A8F8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Zeppelin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697BA-A1C7-4CFA-BE95-91C7EC780E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7526436" cy="446532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A98E85-B4FE-4C0D-91E2-4D9E29A0FD72}"/>
              </a:ext>
            </a:extLst>
          </p:cNvPr>
          <p:cNvSpPr txBox="1">
            <a:spLocks/>
          </p:cNvSpPr>
          <p:nvPr/>
        </p:nvSpPr>
        <p:spPr>
          <a:xfrm>
            <a:off x="2589212" y="1540189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Number of accidents by year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54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DFF3-060C-44D8-81AB-6C1F72A5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Reports in Zeppelin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A1F5-4CE4-49A5-8B26-2F3D05DD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CA" dirty="0"/>
              <a:t>Ratio of male and female involved in an accident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BF15F-EA73-44A0-9E2B-186C2F971B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068512"/>
            <a:ext cx="6798628" cy="43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7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6091-7CA8-414E-81CF-EB6C3652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Zeppelin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2BFF-553C-4B52-B92A-3D816901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772" y="1422400"/>
            <a:ext cx="8915400" cy="3777622"/>
          </a:xfrm>
        </p:spPr>
        <p:txBody>
          <a:bodyPr/>
          <a:lstStyle/>
          <a:p>
            <a:r>
              <a:rPr lang="en-CA" dirty="0"/>
              <a:t>Share of cars with and without Airbags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0E3A3-BA0C-480A-9BD3-698D4D7A1D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3492" y="2206942"/>
            <a:ext cx="7453948" cy="402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6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46A-D570-42F4-81B5-3C2E1B2D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Zeppelin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1428-D3CA-4D9E-B074-CB1EBE39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880"/>
            <a:ext cx="8915400" cy="3777622"/>
          </a:xfrm>
        </p:spPr>
        <p:txBody>
          <a:bodyPr/>
          <a:lstStyle/>
          <a:p>
            <a:r>
              <a:rPr lang="en-CA" dirty="0"/>
              <a:t>Number of people alive and dead with Airbag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A6AFF-149E-45B5-A2B4-E8AB32CEF7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018982"/>
            <a:ext cx="7367588" cy="44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85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46A-D570-42F4-81B5-3C2E1B2D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Zeppelin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1428-D3CA-4D9E-B074-CB1EBE39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2880"/>
            <a:ext cx="8915400" cy="3777622"/>
          </a:xfrm>
        </p:spPr>
        <p:txBody>
          <a:bodyPr/>
          <a:lstStyle/>
          <a:p>
            <a:r>
              <a:rPr lang="en-CA" dirty="0"/>
              <a:t>Number of people alive and dead with NO Airbag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16607-E953-4B2B-B688-2FDDE3D7A2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2111692"/>
            <a:ext cx="7296468" cy="44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AE6B-8BD7-4202-9F97-D61AEE0B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Accidents by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72861-D1BB-4166-8DA9-C0C67B49B9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4" y="1804285"/>
            <a:ext cx="7424836" cy="3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7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283B-7CC5-493F-AB48-E033130E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Severe injuries by categories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7ABE8-6B54-4514-AD5B-756B5FAF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3" y="1733386"/>
            <a:ext cx="8051099" cy="40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2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DE9F-786D-414E-9E33-3C4F1298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data solutions for accidents/collisions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9A65-CC18-4B03-B616-5A41FF41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Accidents are serious issues, which can possibly cause disabilities, injuries and even fatalities.</a:t>
            </a:r>
          </a:p>
          <a:p>
            <a:r>
              <a:rPr lang="en-US" dirty="0"/>
              <a:t>In order to decrease the number of accidents, we need to understand and analyze the accidents dataset</a:t>
            </a:r>
          </a:p>
          <a:p>
            <a:r>
              <a:rPr lang="en-US" dirty="0"/>
              <a:t>Hadoop has the ability to store, manipulate, analyze, and mine large traffic accident datasets and can drive knowledge creation that can help decision makers to reduce the number of accidents.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019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E6E1-15B0-4424-8545-50A45941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Accidents related deaths per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3291E-53A2-47F1-AE1F-09761546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84300"/>
            <a:ext cx="8040530" cy="37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5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6CDD-C9F4-4966-ACA2-3471B751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Seatbelt related injuries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BE995-07D9-4118-B47F-749A392010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924" y="1731327"/>
            <a:ext cx="7882036" cy="41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6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04FF-4B20-4A3B-94DE-455B9648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 success ratio of Airbags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D7808-2094-426C-BA95-1351F6FF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739552"/>
            <a:ext cx="8120012" cy="393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7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1152-7161-45BB-AFE9-513A055C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8A280-0E57-43F7-8A01-F213B446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Number of deaths without Airbags are more than the one with Airbags</a:t>
            </a:r>
          </a:p>
          <a:p>
            <a:r>
              <a:rPr lang="en-CA" dirty="0"/>
              <a:t>Though share of cars for no Airbags is less, the deaths/accidents are more.</a:t>
            </a:r>
          </a:p>
          <a:p>
            <a:r>
              <a:rPr lang="en-CA" dirty="0"/>
              <a:t>Number of accidents growing by every year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783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2AB32-330C-4B83-B40E-C2907A559F8B}"/>
              </a:ext>
            </a:extLst>
          </p:cNvPr>
          <p:cNvSpPr txBox="1"/>
          <p:nvPr/>
        </p:nvSpPr>
        <p:spPr>
          <a:xfrm>
            <a:off x="3689350" y="2139950"/>
            <a:ext cx="505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algn="ctr"/>
            <a:r>
              <a:rPr lang="en-CA" sz="54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014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F72A-93C0-4784-B054-E4AA30D8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data and saving it using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7728D-4572-4D7C-AFC6-2FEDD36A2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91766"/>
            <a:ext cx="6225956" cy="44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9816-9019-49B1-BFD5-4925AF4E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DB and table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D5EE-53E2-489F-A070-808919681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DF90-65DF-41DD-868E-BC5238933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79AF2-B8FC-496A-BFC8-FCB851B7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52" y="2877937"/>
            <a:ext cx="2489328" cy="1987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9EC28F-C9F6-4B74-A7E9-E98053B0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12" y="2877937"/>
            <a:ext cx="5442230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1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9C6C-8007-4D82-BB50-221E38F9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Exporting data into MySQL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26F16-7DA7-431A-9A83-69F55411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14" y="1434368"/>
            <a:ext cx="3948366" cy="2787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AD1270-930E-41A4-82DE-8A06129E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90" y="3473268"/>
            <a:ext cx="4385446" cy="27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0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B64A-4B52-48BF-88DE-8F8E59C7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</a:t>
            </a:r>
            <a:r>
              <a:rPr lang="en-CA" dirty="0" err="1"/>
              <a:t>Hbase</a:t>
            </a:r>
            <a:r>
              <a:rPr lang="en-CA" dirty="0"/>
              <a:t>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6B07-40BC-461A-B0D9-022285E8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76591"/>
            <a:ext cx="8680896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7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BB1BB-2029-43CB-AA59-2F334EA6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73" y="723749"/>
            <a:ext cx="5951032" cy="28322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7F62D9-9628-4954-8ECF-81ED1E26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759" y="3658162"/>
            <a:ext cx="6636091" cy="2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7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FDD4AC-4BAE-48EB-96AF-535A7A3A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42" y="683181"/>
            <a:ext cx="6147116" cy="3073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925CDD-6AD4-43E7-B0F7-9F1F7E55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128" y="3907089"/>
            <a:ext cx="5893103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FD7B-844D-4955-AA4E-6FD0C268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 Hive with HBase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53EF6-471B-4C03-89AA-13701E4C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603910"/>
            <a:ext cx="6388516" cy="42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036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440</TotalTime>
  <Words>237</Words>
  <Application>Microsoft Office PowerPoint</Application>
  <PresentationFormat>Widescreen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Big Data Group Assignment</vt:lpstr>
      <vt:lpstr>Big data solutions for accidents/collisions</vt:lpstr>
      <vt:lpstr>Reading data and saving it using SPARK</vt:lpstr>
      <vt:lpstr>Creating DB and table in MySQL</vt:lpstr>
      <vt:lpstr>Exporting data into MySQL</vt:lpstr>
      <vt:lpstr>Creating Hbase table</vt:lpstr>
      <vt:lpstr>PowerPoint Presentation</vt:lpstr>
      <vt:lpstr>PowerPoint Presentation</vt:lpstr>
      <vt:lpstr>Mapping Hive with HBase</vt:lpstr>
      <vt:lpstr>Mapping Hive with HBase</vt:lpstr>
      <vt:lpstr>Creating Internal Hive table</vt:lpstr>
      <vt:lpstr>DataFrame for Analysis </vt:lpstr>
      <vt:lpstr>Zeppelin Graphs</vt:lpstr>
      <vt:lpstr>Reports in Zeppelin</vt:lpstr>
      <vt:lpstr>Zeppelin reports</vt:lpstr>
      <vt:lpstr>Zeppelin graphs</vt:lpstr>
      <vt:lpstr>Zeppelin graphs</vt:lpstr>
      <vt:lpstr>Accidents by age</vt:lpstr>
      <vt:lpstr>Severe injuries by categories</vt:lpstr>
      <vt:lpstr>Accidents related deaths per year</vt:lpstr>
      <vt:lpstr>Seatbelt related injuries</vt:lpstr>
      <vt:lpstr>Deployment success ratio of Airbags</vt:lpstr>
      <vt:lpstr>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Group Assignment</dc:title>
  <dc:creator>Jeet shukla</dc:creator>
  <cp:lastModifiedBy>Jeet shukla</cp:lastModifiedBy>
  <cp:revision>17</cp:revision>
  <dcterms:created xsi:type="dcterms:W3CDTF">2019-11-27T17:20:10Z</dcterms:created>
  <dcterms:modified xsi:type="dcterms:W3CDTF">2019-11-29T04:25:41Z</dcterms:modified>
</cp:coreProperties>
</file>