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72BD07-A5F0-449C-A744-4FB78F3495A9}" type="datetimeFigureOut">
              <a:rPr lang="en-IN" smtClean="0"/>
              <a:t>10-11-2013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2BD07-A5F0-449C-A744-4FB78F3495A9}" type="datetimeFigureOut">
              <a:rPr lang="en-IN" smtClean="0"/>
              <a:t>10-11-2013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2BD07-A5F0-449C-A744-4FB78F3495A9}" type="datetimeFigureOut">
              <a:rPr lang="en-IN" smtClean="0"/>
              <a:t>10-11-2013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2BD07-A5F0-449C-A744-4FB78F3495A9}" type="datetimeFigureOut">
              <a:rPr lang="en-IN" smtClean="0"/>
              <a:t>10-11-2013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2BD07-A5F0-449C-A744-4FB78F3495A9}" type="datetimeFigureOut">
              <a:rPr lang="en-IN" smtClean="0"/>
              <a:t>10-11-2013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72BD07-A5F0-449C-A744-4FB78F3495A9}" type="datetimeFigureOut">
              <a:rPr lang="en-IN" smtClean="0"/>
              <a:t>10-11-2013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2BD07-A5F0-449C-A744-4FB78F3495A9}" type="datetimeFigureOut">
              <a:rPr lang="en-IN" smtClean="0"/>
              <a:t>10-11-2013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2BD07-A5F0-449C-A744-4FB78F3495A9}" type="datetimeFigureOut">
              <a:rPr lang="en-IN" smtClean="0"/>
              <a:t>10-11-2013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2BD07-A5F0-449C-A744-4FB78F3495A9}" type="datetimeFigureOut">
              <a:rPr lang="en-IN" smtClean="0"/>
              <a:t>10-11-2013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9B5305-B132-443E-8F20-0329A36851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2BD07-A5F0-449C-A744-4FB78F3495A9}" type="datetimeFigureOut">
              <a:rPr lang="en-IN" smtClean="0"/>
              <a:t>10-11-2013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B5305-B132-443E-8F20-0329A368516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172BD07-A5F0-449C-A744-4FB78F3495A9}" type="datetimeFigureOut">
              <a:rPr lang="en-IN" smtClean="0"/>
              <a:t>10-11-2013</a:t>
            </a:fld>
            <a:endParaRPr lang="en-IN"/>
          </a:p>
        </p:txBody>
      </p:sp>
      <p:sp>
        <p:nvSpPr>
          <p:cNvPr id="9" name="Slide Number Placeholder 8"/>
          <p:cNvSpPr>
            <a:spLocks noGrp="1"/>
          </p:cNvSpPr>
          <p:nvPr>
            <p:ph type="sldNum" sz="quarter" idx="11"/>
          </p:nvPr>
        </p:nvSpPr>
        <p:spPr/>
        <p:txBody>
          <a:bodyPr/>
          <a:lstStyle/>
          <a:p>
            <a:fld id="{E79B5305-B132-443E-8F20-0329A368516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79B5305-B132-443E-8F20-0329A368516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172BD07-A5F0-449C-A744-4FB78F3495A9}" type="datetimeFigureOut">
              <a:rPr lang="en-IN" smtClean="0"/>
              <a:t>10-11-2013</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implelabs.co.in/" TargetMode="External"/><Relationship Id="rId2" Type="http://schemas.openxmlformats.org/officeDocument/2006/relationships/hyperlink" Target="http://www.arduino.cc/" TargetMode="External"/><Relationship Id="rId1" Type="http://schemas.openxmlformats.org/officeDocument/2006/relationships/slideLayout" Target="../slideLayouts/slideLayout2.xml"/><Relationship Id="rId5" Type="http://schemas.openxmlformats.org/officeDocument/2006/relationships/hyperlink" Target="http://www.youtube.com/watch?v=caMW1RRPOGE" TargetMode="External"/><Relationship Id="rId4" Type="http://schemas.openxmlformats.org/officeDocument/2006/relationships/hyperlink" Target="http://www.graylogi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DIGITAL CALCULATOR                         </a:t>
            </a:r>
            <a:r>
              <a:rPr lang="en-IN" dirty="0" smtClean="0"/>
              <a:t>USING</a:t>
            </a:r>
            <a:r>
              <a:rPr lang="en-IN" dirty="0"/>
              <a:t/>
            </a:r>
            <a:br>
              <a:rPr lang="en-IN" dirty="0"/>
            </a:br>
            <a:r>
              <a:rPr lang="en-IN" dirty="0"/>
              <a:t>ARDUINO UNO R3</a:t>
            </a:r>
            <a:br>
              <a:rPr lang="en-IN" dirty="0"/>
            </a:br>
            <a:endParaRPr lang="en-IN" dirty="0"/>
          </a:p>
        </p:txBody>
      </p:sp>
      <p:sp>
        <p:nvSpPr>
          <p:cNvPr id="3" name="Subtitle 2"/>
          <p:cNvSpPr>
            <a:spLocks noGrp="1"/>
          </p:cNvSpPr>
          <p:nvPr>
            <p:ph type="subTitle" idx="1"/>
          </p:nvPr>
        </p:nvSpPr>
        <p:spPr>
          <a:xfrm>
            <a:off x="1691680" y="3861048"/>
            <a:ext cx="6461760" cy="2520280"/>
          </a:xfrm>
        </p:spPr>
        <p:txBody>
          <a:bodyPr>
            <a:normAutofit fontScale="85000" lnSpcReduction="10000"/>
          </a:bodyPr>
          <a:lstStyle/>
          <a:p>
            <a:r>
              <a:rPr lang="en-IN" dirty="0" smtClean="0">
                <a:solidFill>
                  <a:schemeClr val="tx1"/>
                </a:solidFill>
              </a:rPr>
              <a:t>                                                             Submitted </a:t>
            </a:r>
            <a:r>
              <a:rPr lang="en-IN" dirty="0">
                <a:solidFill>
                  <a:schemeClr val="tx1"/>
                </a:solidFill>
              </a:rPr>
              <a:t>to : </a:t>
            </a:r>
            <a:r>
              <a:rPr lang="en-IN" dirty="0" err="1">
                <a:solidFill>
                  <a:schemeClr val="tx1"/>
                </a:solidFill>
              </a:rPr>
              <a:t>Dr.</a:t>
            </a:r>
            <a:r>
              <a:rPr lang="en-IN" dirty="0">
                <a:solidFill>
                  <a:schemeClr val="tx1"/>
                </a:solidFill>
              </a:rPr>
              <a:t> </a:t>
            </a:r>
            <a:r>
              <a:rPr lang="en-IN" dirty="0" err="1">
                <a:solidFill>
                  <a:schemeClr val="tx1"/>
                </a:solidFill>
              </a:rPr>
              <a:t>Satish</a:t>
            </a:r>
            <a:r>
              <a:rPr lang="en-IN" dirty="0">
                <a:solidFill>
                  <a:schemeClr val="tx1"/>
                </a:solidFill>
              </a:rPr>
              <a:t> Singh</a:t>
            </a:r>
          </a:p>
          <a:p>
            <a:r>
              <a:rPr lang="en-IN" dirty="0">
                <a:solidFill>
                  <a:schemeClr val="tx1"/>
                </a:solidFill>
              </a:rPr>
              <a:t> </a:t>
            </a:r>
          </a:p>
          <a:p>
            <a:r>
              <a:rPr lang="en-IN" dirty="0" smtClean="0">
                <a:solidFill>
                  <a:schemeClr val="tx1"/>
                </a:solidFill>
              </a:rPr>
              <a:t>                                                                                           Submitted </a:t>
            </a:r>
            <a:r>
              <a:rPr lang="en-IN" dirty="0">
                <a:solidFill>
                  <a:schemeClr val="tx1"/>
                </a:solidFill>
              </a:rPr>
              <a:t>by:</a:t>
            </a:r>
          </a:p>
          <a:p>
            <a:r>
              <a:rPr lang="en-IN" dirty="0" smtClean="0">
                <a:solidFill>
                  <a:schemeClr val="tx1"/>
                </a:solidFill>
              </a:rPr>
              <a:t>                                                                                             GROUP </a:t>
            </a:r>
            <a:r>
              <a:rPr lang="en-IN" dirty="0">
                <a:solidFill>
                  <a:schemeClr val="tx1"/>
                </a:solidFill>
              </a:rPr>
              <a:t>NO. 1</a:t>
            </a:r>
          </a:p>
          <a:p>
            <a:r>
              <a:rPr lang="en-IN" dirty="0" smtClean="0">
                <a:solidFill>
                  <a:schemeClr val="tx1"/>
                </a:solidFill>
              </a:rPr>
              <a:t>                                                                    Nancy </a:t>
            </a:r>
            <a:r>
              <a:rPr lang="en-IN" dirty="0" err="1">
                <a:solidFill>
                  <a:schemeClr val="tx1"/>
                </a:solidFill>
              </a:rPr>
              <a:t>Sihmar</a:t>
            </a:r>
            <a:r>
              <a:rPr lang="en-IN" dirty="0">
                <a:solidFill>
                  <a:schemeClr val="tx1"/>
                </a:solidFill>
              </a:rPr>
              <a:t> (IIT2012202)</a:t>
            </a:r>
          </a:p>
          <a:p>
            <a:r>
              <a:rPr lang="en-IN" dirty="0" smtClean="0">
                <a:solidFill>
                  <a:schemeClr val="tx1"/>
                </a:solidFill>
              </a:rPr>
              <a:t>                                                                  </a:t>
            </a:r>
            <a:r>
              <a:rPr lang="en-IN" dirty="0" err="1" smtClean="0">
                <a:solidFill>
                  <a:schemeClr val="tx1"/>
                </a:solidFill>
              </a:rPr>
              <a:t>Abhiruchi</a:t>
            </a:r>
            <a:r>
              <a:rPr lang="en-IN" dirty="0" smtClean="0">
                <a:solidFill>
                  <a:schemeClr val="tx1"/>
                </a:solidFill>
              </a:rPr>
              <a:t> </a:t>
            </a:r>
            <a:r>
              <a:rPr lang="en-IN" dirty="0">
                <a:solidFill>
                  <a:schemeClr val="tx1"/>
                </a:solidFill>
              </a:rPr>
              <a:t>Gupta (IIT2012208)</a:t>
            </a:r>
          </a:p>
          <a:p>
            <a:endParaRPr lang="en-IN" dirty="0"/>
          </a:p>
        </p:txBody>
      </p:sp>
    </p:spTree>
    <p:extLst>
      <p:ext uri="{BB962C8B-B14F-4D97-AF65-F5344CB8AC3E}">
        <p14:creationId xmlns:p14="http://schemas.microsoft.com/office/powerpoint/2010/main" val="2165378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A basic calculator performing four mathematical functions namely addition, subtraction, multiplication, division using ARDUINO UNO R3. Input is given via TSOP  IR Remote Sensor which captures the key press and corresponding output is shown on 7 Segment </a:t>
            </a:r>
            <a:r>
              <a:rPr lang="en-IN" dirty="0" smtClean="0"/>
              <a:t>Display</a:t>
            </a:r>
          </a:p>
          <a:p>
            <a:r>
              <a:rPr lang="en-IN" dirty="0"/>
              <a:t>Remote keys </a:t>
            </a:r>
            <a:r>
              <a:rPr lang="en-IN" dirty="0" smtClean="0"/>
              <a:t>layout</a:t>
            </a:r>
            <a:endParaRPr lang="en-IN" dirty="0"/>
          </a:p>
          <a:p>
            <a:r>
              <a:rPr lang="en-IN" dirty="0"/>
              <a:t>TSOP IR Sensor </a:t>
            </a:r>
            <a:r>
              <a:rPr lang="en-IN" dirty="0" smtClean="0"/>
              <a:t>pins</a:t>
            </a:r>
            <a:endParaRPr lang="en-IN" dirty="0"/>
          </a:p>
          <a:p>
            <a:r>
              <a:rPr lang="en-IN" dirty="0"/>
              <a:t>LED </a:t>
            </a:r>
            <a:r>
              <a:rPr lang="en-IN" dirty="0" smtClean="0"/>
              <a:t> </a:t>
            </a:r>
            <a:endParaRPr lang="en-IN" dirty="0"/>
          </a:p>
          <a:p>
            <a:r>
              <a:rPr lang="en-IN" dirty="0"/>
              <a:t>7 Segment Display (</a:t>
            </a:r>
            <a:r>
              <a:rPr lang="en-IN" dirty="0" smtClean="0"/>
              <a:t>cathode)</a:t>
            </a:r>
            <a:endParaRPr lang="en-IN" dirty="0"/>
          </a:p>
          <a:p>
            <a:endParaRPr lang="en-IN" dirty="0"/>
          </a:p>
        </p:txBody>
      </p:sp>
    </p:spTree>
    <p:extLst>
      <p:ext uri="{BB962C8B-B14F-4D97-AF65-F5344CB8AC3E}">
        <p14:creationId xmlns:p14="http://schemas.microsoft.com/office/powerpoint/2010/main" val="2778094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normAutofit/>
          </a:bodyPr>
          <a:lstStyle/>
          <a:p>
            <a:pPr marL="114300" indent="0">
              <a:buNone/>
            </a:pPr>
            <a:endParaRPr lang="en-IN" dirty="0"/>
          </a:p>
          <a:p>
            <a:pPr lvl="0"/>
            <a:r>
              <a:rPr lang="en-IN" dirty="0"/>
              <a:t>a single digit calculator that is capable of performing basic arithmetic operations </a:t>
            </a:r>
            <a:r>
              <a:rPr lang="en-IN" dirty="0" smtClean="0"/>
              <a:t>.</a:t>
            </a:r>
            <a:endParaRPr lang="en-IN" dirty="0"/>
          </a:p>
          <a:p>
            <a:pPr lvl="0"/>
            <a:r>
              <a:rPr lang="en-IN" dirty="0"/>
              <a:t> yields result of </a:t>
            </a:r>
            <a:r>
              <a:rPr lang="en-IN" dirty="0" err="1"/>
              <a:t>atmost</a:t>
            </a:r>
            <a:r>
              <a:rPr lang="en-IN" dirty="0"/>
              <a:t> two digits</a:t>
            </a:r>
            <a:r>
              <a:rPr lang="en-IN" dirty="0" smtClean="0"/>
              <a:t>.</a:t>
            </a:r>
            <a:endParaRPr lang="en-IN" dirty="0"/>
          </a:p>
          <a:p>
            <a:pPr lvl="0"/>
            <a:r>
              <a:rPr lang="en-IN" dirty="0"/>
              <a:t> a device is used to sense the input numbers and the operation to be performed on those numbers  </a:t>
            </a:r>
          </a:p>
          <a:p>
            <a:pPr lvl="0"/>
            <a:r>
              <a:rPr lang="en-IN" dirty="0"/>
              <a:t> a device to display the calculated  answer.  </a:t>
            </a:r>
          </a:p>
          <a:p>
            <a:r>
              <a:rPr lang="en-IN" dirty="0" smtClean="0"/>
              <a:t>the </a:t>
            </a:r>
            <a:r>
              <a:rPr lang="en-IN" dirty="0"/>
              <a:t>interfacing device is a microcontroller/microprocessor.</a:t>
            </a:r>
          </a:p>
          <a:p>
            <a:endParaRPr lang="en-IN" dirty="0"/>
          </a:p>
        </p:txBody>
      </p:sp>
    </p:spTree>
    <p:extLst>
      <p:ext uri="{BB962C8B-B14F-4D97-AF65-F5344CB8AC3E}">
        <p14:creationId xmlns:p14="http://schemas.microsoft.com/office/powerpoint/2010/main" val="110736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	</a:t>
            </a:r>
            <a:endParaRPr lang="en-IN" dirty="0"/>
          </a:p>
        </p:txBody>
      </p:sp>
      <p:sp>
        <p:nvSpPr>
          <p:cNvPr id="3" name="Text Placeholder 2"/>
          <p:cNvSpPr>
            <a:spLocks noGrp="1"/>
          </p:cNvSpPr>
          <p:nvPr>
            <p:ph type="body" idx="1"/>
          </p:nvPr>
        </p:nvSpPr>
        <p:spPr/>
        <p:txBody>
          <a:bodyPr/>
          <a:lstStyle/>
          <a:p>
            <a:r>
              <a:rPr lang="en-IN" sz="3600" dirty="0" smtClean="0"/>
              <a:t>SOFTWARE</a:t>
            </a:r>
            <a:r>
              <a:rPr lang="en-IN" dirty="0" smtClean="0"/>
              <a:t>	</a:t>
            </a:r>
            <a:endParaRPr lang="en-IN" dirty="0"/>
          </a:p>
        </p:txBody>
      </p:sp>
      <p:sp>
        <p:nvSpPr>
          <p:cNvPr id="4" name="Content Placeholder 3"/>
          <p:cNvSpPr>
            <a:spLocks noGrp="1"/>
          </p:cNvSpPr>
          <p:nvPr>
            <p:ph sz="half" idx="2"/>
          </p:nvPr>
        </p:nvSpPr>
        <p:spPr/>
        <p:txBody>
          <a:bodyPr>
            <a:normAutofit/>
          </a:bodyPr>
          <a:lstStyle/>
          <a:p>
            <a:r>
              <a:rPr lang="en-IN" dirty="0" smtClean="0"/>
              <a:t>INDUINO </a:t>
            </a:r>
            <a:r>
              <a:rPr lang="en-IN" dirty="0"/>
              <a:t>is a single-board microcontroller. Its software consists of a standard programming language compiler and a boot loader that executes on the </a:t>
            </a:r>
            <a:r>
              <a:rPr lang="en-IN" dirty="0" smtClean="0"/>
              <a:t>microcontroller</a:t>
            </a:r>
            <a:r>
              <a:rPr lang="en-IN" dirty="0"/>
              <a:t> </a:t>
            </a:r>
            <a:r>
              <a:rPr lang="en-IN" dirty="0" smtClean="0"/>
              <a:t>i.e. </a:t>
            </a:r>
            <a:r>
              <a:rPr lang="en-IN" dirty="0" err="1" smtClean="0"/>
              <a:t>Arduino</a:t>
            </a:r>
            <a:r>
              <a:rPr lang="en-IN" dirty="0" smtClean="0"/>
              <a:t> 1.0.5 version IDE.</a:t>
            </a:r>
            <a:endParaRPr lang="en-IN" sz="3600" dirty="0"/>
          </a:p>
        </p:txBody>
      </p:sp>
      <p:sp>
        <p:nvSpPr>
          <p:cNvPr id="5" name="Text Placeholder 4"/>
          <p:cNvSpPr>
            <a:spLocks noGrp="1"/>
          </p:cNvSpPr>
          <p:nvPr>
            <p:ph type="body" sz="quarter" idx="3"/>
          </p:nvPr>
        </p:nvSpPr>
        <p:spPr/>
        <p:txBody>
          <a:bodyPr/>
          <a:lstStyle/>
          <a:p>
            <a:r>
              <a:rPr lang="en-IN" sz="3600" dirty="0" smtClean="0"/>
              <a:t>HARDWARE</a:t>
            </a:r>
            <a:endParaRPr lang="en-IN" sz="3600" dirty="0"/>
          </a:p>
        </p:txBody>
      </p:sp>
      <p:sp>
        <p:nvSpPr>
          <p:cNvPr id="6" name="Content Placeholder 5"/>
          <p:cNvSpPr>
            <a:spLocks noGrp="1"/>
          </p:cNvSpPr>
          <p:nvPr>
            <p:ph sz="quarter" idx="4"/>
          </p:nvPr>
        </p:nvSpPr>
        <p:spPr/>
        <p:txBody>
          <a:bodyPr/>
          <a:lstStyle/>
          <a:p>
            <a:r>
              <a:rPr lang="en-IN" dirty="0" smtClean="0"/>
              <a:t>INDUINO R3</a:t>
            </a:r>
          </a:p>
          <a:p>
            <a:r>
              <a:rPr lang="en-IN" dirty="0" smtClean="0"/>
              <a:t>IR Remote Control</a:t>
            </a:r>
          </a:p>
          <a:p>
            <a:r>
              <a:rPr lang="en-IN" dirty="0" smtClean="0"/>
              <a:t>Bread </a:t>
            </a:r>
            <a:r>
              <a:rPr lang="en-IN" dirty="0" err="1" smtClean="0"/>
              <a:t>Board,LEDs</a:t>
            </a:r>
            <a:endParaRPr lang="en-IN" dirty="0" smtClean="0"/>
          </a:p>
          <a:p>
            <a:endParaRPr lang="en-IN" dirty="0" smtClean="0"/>
          </a:p>
          <a:p>
            <a:endParaRPr lang="en-IN" dirty="0"/>
          </a:p>
        </p:txBody>
      </p:sp>
      <p:pic>
        <p:nvPicPr>
          <p:cNvPr id="1026" name="Picture 2" descr="C:\Users\hp\Desktop\induinor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789039"/>
            <a:ext cx="3744416" cy="272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88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223361"/>
            <a:ext cx="7596336" cy="5661248"/>
          </a:xfrm>
        </p:spPr>
      </p:pic>
    </p:spTree>
    <p:extLst>
      <p:ext uri="{BB962C8B-B14F-4D97-AF65-F5344CB8AC3E}">
        <p14:creationId xmlns:p14="http://schemas.microsoft.com/office/powerpoint/2010/main" val="1632516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s7segment-with-irremot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4968551" cy="6480720"/>
          </a:xfrm>
          <a:prstGeom prst="rect">
            <a:avLst/>
          </a:prstGeom>
          <a:noFill/>
          <a:ln>
            <a:noFill/>
          </a:ln>
        </p:spPr>
      </p:pic>
      <p:sp>
        <p:nvSpPr>
          <p:cNvPr id="5" name="Rectangle 4"/>
          <p:cNvSpPr/>
          <p:nvPr/>
        </p:nvSpPr>
        <p:spPr>
          <a:xfrm>
            <a:off x="5436096" y="548680"/>
            <a:ext cx="2880320" cy="4801314"/>
          </a:xfrm>
          <a:prstGeom prst="rect">
            <a:avLst/>
          </a:prstGeom>
        </p:spPr>
        <p:txBody>
          <a:bodyPr wrap="square">
            <a:spAutoFit/>
          </a:bodyPr>
          <a:lstStyle/>
          <a:p>
            <a:pPr marL="114300" indent="0">
              <a:buNone/>
            </a:pPr>
            <a:r>
              <a:rPr lang="en-IN" dirty="0" smtClean="0"/>
              <a:t> The IR receiver decodes the pulse of light and then the microcontroller carry out the corresponding command. The 7 Segment display require only 9 pins as the cathode of the segment LEDs are connected to a common pin referred to as common cathode. Fundamentals of the microcontroller is understood which facilitates programming and incorporation into other circuits.</a:t>
            </a:r>
          </a:p>
          <a:p>
            <a:pPr marL="114300" indent="0">
              <a:buNone/>
            </a:pPr>
            <a:endParaRPr lang="en-IN" dirty="0"/>
          </a:p>
        </p:txBody>
      </p:sp>
    </p:spTree>
    <p:extLst>
      <p:ext uri="{BB962C8B-B14F-4D97-AF65-F5344CB8AC3E}">
        <p14:creationId xmlns:p14="http://schemas.microsoft.com/office/powerpoint/2010/main" val="3024046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a:t>
            </a:r>
            <a:endParaRPr lang="en-IN" dirty="0"/>
          </a:p>
        </p:txBody>
      </p:sp>
      <p:sp>
        <p:nvSpPr>
          <p:cNvPr id="3" name="Content Placeholder 2"/>
          <p:cNvSpPr>
            <a:spLocks noGrp="1"/>
          </p:cNvSpPr>
          <p:nvPr>
            <p:ph idx="1"/>
          </p:nvPr>
        </p:nvSpPr>
        <p:spPr/>
        <p:txBody>
          <a:bodyPr/>
          <a:lstStyle/>
          <a:p>
            <a:r>
              <a:rPr lang="en-IN" sz="3200" dirty="0"/>
              <a:t>0-9, +, -, *, / are sensed from the remote feed and the operation is performed. Output from the module echoes the answer on 7 segment display to represent each number. Calculator produces result in two digit format only.</a:t>
            </a:r>
          </a:p>
          <a:p>
            <a:endParaRPr lang="en-IN" dirty="0"/>
          </a:p>
        </p:txBody>
      </p:sp>
    </p:spTree>
    <p:extLst>
      <p:ext uri="{BB962C8B-B14F-4D97-AF65-F5344CB8AC3E}">
        <p14:creationId xmlns:p14="http://schemas.microsoft.com/office/powerpoint/2010/main" val="2995377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a:t>
            </a:r>
            <a:r>
              <a:rPr lang="en-IN" dirty="0" err="1" smtClean="0"/>
              <a:t>Refrences</a:t>
            </a:r>
            <a:endParaRPr lang="en-IN" dirty="0"/>
          </a:p>
        </p:txBody>
      </p:sp>
      <p:sp>
        <p:nvSpPr>
          <p:cNvPr id="3" name="Content Placeholder 2"/>
          <p:cNvSpPr>
            <a:spLocks noGrp="1"/>
          </p:cNvSpPr>
          <p:nvPr>
            <p:ph idx="1"/>
          </p:nvPr>
        </p:nvSpPr>
        <p:spPr/>
        <p:txBody>
          <a:bodyPr/>
          <a:lstStyle/>
          <a:p>
            <a:r>
              <a:rPr lang="en-IN" dirty="0" smtClean="0">
                <a:hlinkClick r:id="rId2"/>
              </a:rPr>
              <a:t>www.arduino.cc</a:t>
            </a:r>
            <a:endParaRPr lang="en-IN" dirty="0" smtClean="0"/>
          </a:p>
          <a:p>
            <a:r>
              <a:rPr lang="en-IN" dirty="0" smtClean="0">
                <a:hlinkClick r:id="rId3"/>
              </a:rPr>
              <a:t>www.simplelabs.co.in</a:t>
            </a:r>
            <a:r>
              <a:rPr lang="en-IN" dirty="0" smtClean="0"/>
              <a:t>  </a:t>
            </a:r>
          </a:p>
          <a:p>
            <a:r>
              <a:rPr lang="en-IN" dirty="0" smtClean="0"/>
              <a:t> </a:t>
            </a:r>
            <a:r>
              <a:rPr lang="en-IN" dirty="0" smtClean="0">
                <a:hlinkClick r:id="rId4"/>
              </a:rPr>
              <a:t>www.graylogix.com</a:t>
            </a:r>
            <a:endParaRPr lang="en-IN" dirty="0" smtClean="0"/>
          </a:p>
          <a:p>
            <a:r>
              <a:rPr lang="en-IN" dirty="0" smtClean="0"/>
              <a:t> </a:t>
            </a:r>
            <a:r>
              <a:rPr lang="en-IN" dirty="0" smtClean="0">
                <a:hlinkClick r:id="rId5"/>
              </a:rPr>
              <a:t>www.youtube.com/watch?v=caMW1RRPOGE</a:t>
            </a:r>
            <a:endParaRPr lang="en-IN" dirty="0" smtClean="0"/>
          </a:p>
          <a:p>
            <a:pPr marL="114300" indent="0">
              <a:buNone/>
            </a:pPr>
            <a:endParaRPr lang="en-IN" dirty="0" smtClean="0"/>
          </a:p>
          <a:p>
            <a:endParaRPr lang="en-IN" dirty="0" smtClean="0"/>
          </a:p>
          <a:p>
            <a:endParaRPr lang="en-IN" dirty="0" smtClean="0"/>
          </a:p>
          <a:p>
            <a:pPr marL="114300" indent="0">
              <a:buNone/>
            </a:pPr>
            <a:endParaRPr lang="en-IN" dirty="0"/>
          </a:p>
        </p:txBody>
      </p:sp>
    </p:spTree>
    <p:extLst>
      <p:ext uri="{BB962C8B-B14F-4D97-AF65-F5344CB8AC3E}">
        <p14:creationId xmlns:p14="http://schemas.microsoft.com/office/powerpoint/2010/main" val="28040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490</TotalTime>
  <Words>265</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DIGITAL CALCULATOR                         USING ARDUINO UNO R3 </vt:lpstr>
      <vt:lpstr>INTRODUCTION</vt:lpstr>
      <vt:lpstr>PROBLEM STATEMENT </vt:lpstr>
      <vt:lpstr>REQUIREMENT </vt:lpstr>
      <vt:lpstr>METHOD</vt:lpstr>
      <vt:lpstr>PowerPoint Presentation</vt:lpstr>
      <vt:lpstr>RESULT</vt:lpstr>
      <vt:lpstr>    Refrences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CALCULATOR                         USING ARDUINO UNO R3</dc:title>
  <dc:creator>hp</dc:creator>
  <cp:lastModifiedBy>hp</cp:lastModifiedBy>
  <cp:revision>9</cp:revision>
  <dcterms:created xsi:type="dcterms:W3CDTF">2013-11-09T13:49:15Z</dcterms:created>
  <dcterms:modified xsi:type="dcterms:W3CDTF">2013-11-10T10:47:58Z</dcterms:modified>
</cp:coreProperties>
</file>