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81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CA1F-C78C-7854-DFAE-5D6A58B5E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22453-8F48-A3FF-CB8C-5FB973462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ECA3-7706-0626-3192-DA1754CA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8BF1-722F-4715-80D9-245092E0040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C6DD9-1A57-1FD3-1A1B-712C0FC3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5125-CDFE-5CAA-656B-E50CE83D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0420-A911-475B-858D-6349363FD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1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D475-86F5-B34F-5619-054EFDCB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0ECBC-2903-1CD5-565D-FB9DCFEF9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E8F0-30E0-3060-9351-296F36AE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8BF1-722F-4715-80D9-245092E0040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D2410-0EDC-1302-9B3D-0AE6A0CB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39DBE-AD22-F984-07E6-501873AA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0420-A911-475B-858D-6349363FD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1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33C3A-B4B6-BCF5-9F5C-EF89CAA5E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58C44-AFFD-CA33-6178-C64770A3F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8AA34-1DAC-B90E-5AF7-A4E833D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8BF1-722F-4715-80D9-245092E0040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DECE-045E-5068-F016-2890C693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C9A75-32CB-0A19-B488-ECBF2746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0420-A911-475B-858D-6349363FD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44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6347-AD22-6713-ADB2-D1BA2F87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5B94-767B-4F9C-1506-CBC5D32B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7F5A-8DD7-7F87-468E-82EF8455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8BF1-722F-4715-80D9-245092E0040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3BCE-4300-57F2-8D6C-3928E48F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F3125-11DA-7EE9-6925-FAADE5B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0420-A911-475B-858D-6349363FD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78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9455-27E3-B07F-1670-BCA1FE1F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81EEB-4641-1A1F-C5AA-3A5F4C079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E9143-CC6A-0D1E-3F7D-855AD8B5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8BF1-722F-4715-80D9-245092E0040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13D2-34FB-87DE-0222-BAFCCAE6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C0B22-606A-1EC3-80E9-69DC23E8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0420-A911-475B-858D-6349363FD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45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1022-923A-5900-4009-FF6A7881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0EC3-E73D-99A6-0EEA-5178684D3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4FFF4-7415-DB48-9207-224F9D58A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778E3-562B-7512-6471-3225C202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8BF1-722F-4715-80D9-245092E0040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E4D25-6544-0425-CFA0-8B9F9074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4A744-47D2-8F72-41BF-FB187A93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0420-A911-475B-858D-6349363FD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51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6106-1FDF-2436-811E-04B474E4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0FA73-3BE6-0CD7-1CB2-5FB186652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F2C13-D854-42C5-83CC-C2DE87483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5E91C-CCBE-8299-5441-B64C0B0A0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C2F39-7EDA-380F-4ACB-B594F8EEB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C9C19-4C6A-54EF-493A-7FCE428E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8BF1-722F-4715-80D9-245092E0040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FDB39-CBF1-DAD9-CDB3-9A2A4D24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DCD67-55CF-8042-4FDD-27C7B52F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0420-A911-475B-858D-6349363FD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94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7DA7-FBCC-1318-2F66-2695B8B4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3B642-4E8E-64A6-B55A-A18C34B2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8BF1-722F-4715-80D9-245092E0040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0FEBD-A8AC-AC71-DDD4-95D01C6A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46C62-B67B-83D2-C04A-2559D659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0420-A911-475B-858D-6349363FD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7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3D27D-31BC-307D-3256-CE25A0A6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8BF1-722F-4715-80D9-245092E0040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61D22-343D-0FE0-BEB5-E2499E71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587F6-AC88-38E8-89DC-0E50C5E8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0420-A911-475B-858D-6349363FD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03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DADD-5784-8EF8-7518-F41A1E30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84296-CF2E-867A-7B68-7EA987810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22F55-7BC3-93A2-2C2C-A986B86FC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9F430-1788-D677-ED31-3ACC4781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8BF1-722F-4715-80D9-245092E0040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F6BF6-60C5-117F-6159-052F2399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E967B-D445-9560-CFDD-BFABA4D4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0420-A911-475B-858D-6349363FD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52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BCC2-B6BA-39EC-AC5D-DE47CB32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9FC53-8D02-09CD-36E0-A5686D476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E4393-763F-04E4-E1AE-83BFF7B8F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39754-8929-3182-9971-A095694E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8BF1-722F-4715-80D9-245092E0040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0A688-A2E5-7918-A4D0-3D3C7438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C99B8-7821-C988-5CB6-EE7332C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0420-A911-475B-858D-6349363FD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5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EE5ED-DA2E-1660-ECB3-F109B195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7CDA9-A097-6945-65AA-B90544793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E3CB1-0C91-8E85-7F8F-877E48B5D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8BF1-722F-4715-80D9-245092E0040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82C5-F7B0-0C6D-226B-3F93FE7FD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B9EAA-A189-54CD-48A3-AAFB3D9AC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0420-A911-475B-858D-6349363FD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84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waikato.ac.nz/ml/wek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ikato.github.io/weka-wiki/downloading_wek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8FB50-75EF-514C-5A85-47A801E28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2" r="6062" b="6781"/>
          <a:stretch/>
        </p:blipFill>
        <p:spPr>
          <a:xfrm>
            <a:off x="2308302" y="1033509"/>
            <a:ext cx="7850459" cy="5568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EBF64-AA09-0F34-524C-838ECC28B341}"/>
              </a:ext>
            </a:extLst>
          </p:cNvPr>
          <p:cNvSpPr txBox="1"/>
          <p:nvPr/>
        </p:nvSpPr>
        <p:spPr>
          <a:xfrm>
            <a:off x="139391" y="664177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https://www.cs.waikato.ac.nz/ml/weka/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4C17-D0A2-CC58-FAE8-5CE2A74B0EC6}"/>
              </a:ext>
            </a:extLst>
          </p:cNvPr>
          <p:cNvSpPr txBox="1"/>
          <p:nvPr/>
        </p:nvSpPr>
        <p:spPr>
          <a:xfrm>
            <a:off x="2945780" y="0"/>
            <a:ext cx="630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Download WEKA 3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950034-8713-1FF6-2AE1-3296E1F69247}"/>
              </a:ext>
            </a:extLst>
          </p:cNvPr>
          <p:cNvSpPr/>
          <p:nvPr/>
        </p:nvSpPr>
        <p:spPr>
          <a:xfrm>
            <a:off x="2531327" y="5720576"/>
            <a:ext cx="1293541" cy="245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76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6AFFC1-A399-F93B-FCF0-99F885E0C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84" y="468351"/>
            <a:ext cx="9023431" cy="6389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902F2F-727F-5994-2789-5C985D426221}"/>
              </a:ext>
            </a:extLst>
          </p:cNvPr>
          <p:cNvSpPr txBox="1"/>
          <p:nvPr/>
        </p:nvSpPr>
        <p:spPr>
          <a:xfrm>
            <a:off x="114300" y="99019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https://waikato.github.io/weka-wiki/downloading_weka/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253E0-0410-5965-4655-7EFBB99DA2FF}"/>
              </a:ext>
            </a:extLst>
          </p:cNvPr>
          <p:cNvSpPr/>
          <p:nvPr/>
        </p:nvSpPr>
        <p:spPr>
          <a:xfrm>
            <a:off x="3490332" y="6423102"/>
            <a:ext cx="814039" cy="256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F9B2D6-C2B5-9193-4437-173B18FABEE8}"/>
              </a:ext>
            </a:extLst>
          </p:cNvPr>
          <p:cNvSpPr/>
          <p:nvPr/>
        </p:nvSpPr>
        <p:spPr>
          <a:xfrm>
            <a:off x="3345366" y="4889139"/>
            <a:ext cx="13492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09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9141390-ED6B-80F3-D529-EA3C1D9DF5E1}"/>
              </a:ext>
            </a:extLst>
          </p:cNvPr>
          <p:cNvGrpSpPr/>
          <p:nvPr/>
        </p:nvGrpSpPr>
        <p:grpSpPr>
          <a:xfrm>
            <a:off x="362309" y="2046135"/>
            <a:ext cx="11131818" cy="2605002"/>
            <a:chOff x="0" y="113818"/>
            <a:chExt cx="11131818" cy="26050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F08A83-38A2-48CF-8105-FB8F2EF60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3820"/>
              <a:ext cx="3260785" cy="251080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26B644-1719-9E93-7079-888B9530E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1887" y="113818"/>
              <a:ext cx="3194981" cy="251080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F9CC7A-9A18-7CFB-72A0-43B18175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3339" y="113818"/>
              <a:ext cx="3238479" cy="2510804"/>
            </a:xfrm>
            <a:prstGeom prst="rect">
              <a:avLst/>
            </a:prstGeom>
          </p:spPr>
        </p:pic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3E034BEB-C65E-3260-B8DD-90E2FDD9B878}"/>
                </a:ext>
              </a:extLst>
            </p:cNvPr>
            <p:cNvSpPr/>
            <p:nvPr/>
          </p:nvSpPr>
          <p:spPr>
            <a:xfrm rot="14176294">
              <a:off x="2389519" y="2515004"/>
              <a:ext cx="224286" cy="18334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2D1A0CC-3FFD-8EAB-8AD7-62DEC5955417}"/>
                </a:ext>
              </a:extLst>
            </p:cNvPr>
            <p:cNvSpPr/>
            <p:nvPr/>
          </p:nvSpPr>
          <p:spPr>
            <a:xfrm rot="14176294">
              <a:off x="6234026" y="2514024"/>
              <a:ext cx="224286" cy="18334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9F350DA4-1298-FC37-D355-0C4D494570CF}"/>
                </a:ext>
              </a:extLst>
            </p:cNvPr>
            <p:cNvSpPr/>
            <p:nvPr/>
          </p:nvSpPr>
          <p:spPr>
            <a:xfrm rot="14176294">
              <a:off x="10253934" y="2514023"/>
              <a:ext cx="224286" cy="18334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3DFD3BA-3076-A577-4914-67ABE754FBBB}"/>
              </a:ext>
            </a:extLst>
          </p:cNvPr>
          <p:cNvSpPr txBox="1"/>
          <p:nvPr/>
        </p:nvSpPr>
        <p:spPr>
          <a:xfrm>
            <a:off x="2945780" y="0"/>
            <a:ext cx="6300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Installation in Windows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36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999259-B683-3FA5-1936-F841642F0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6" t="37107" r="56627"/>
          <a:stretch/>
        </p:blipFill>
        <p:spPr>
          <a:xfrm>
            <a:off x="388187" y="1345720"/>
            <a:ext cx="4994694" cy="4313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D15E6-B78E-25A6-0598-CA9BB56A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92" y="1620874"/>
            <a:ext cx="5325218" cy="37629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F05EBE-7794-1A73-BFD2-887657B88E46}"/>
              </a:ext>
            </a:extLst>
          </p:cNvPr>
          <p:cNvCxnSpPr/>
          <p:nvPr/>
        </p:nvCxnSpPr>
        <p:spPr>
          <a:xfrm>
            <a:off x="2216989" y="2078966"/>
            <a:ext cx="4123503" cy="8108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BEE2C5-4B13-66A1-574B-68D97FD921E3}"/>
              </a:ext>
            </a:extLst>
          </p:cNvPr>
          <p:cNvSpPr txBox="1"/>
          <p:nvPr/>
        </p:nvSpPr>
        <p:spPr>
          <a:xfrm>
            <a:off x="2945780" y="0"/>
            <a:ext cx="6300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WEKA 3 GUI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92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Abhirupa Ghosh</dc:creator>
  <cp:lastModifiedBy>Abhirupa Ghosh</cp:lastModifiedBy>
  <cp:revision>1</cp:revision>
  <dcterms:created xsi:type="dcterms:W3CDTF">2024-01-12T10:11:56Z</dcterms:created>
  <dcterms:modified xsi:type="dcterms:W3CDTF">2024-01-12T10:46:48Z</dcterms:modified>
</cp:coreProperties>
</file>