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26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8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9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1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5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0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9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86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9471-2A64-4D33-81D2-E2600EA2C98B}" type="datetimeFigureOut">
              <a:rPr lang="en-SG" smtClean="0"/>
              <a:t>21/5/2021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23EB-8412-406C-8828-13898FE39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4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4 Personal\Consultations\TRIOSOLAR\02 Billing Project\Tenant Wireframe\Images\01 Tenant Dashboard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t="4707" r="1468" b="2985"/>
          <a:stretch/>
        </p:blipFill>
        <p:spPr bwMode="auto">
          <a:xfrm>
            <a:off x="448056" y="475113"/>
            <a:ext cx="8372416" cy="59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9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4 Personal\Consultations\TRIOSOLAR\02 Billing Project\Tenant Wireframe\Images\02 Consumption Summary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4584" r="1124" b="6062"/>
          <a:stretch/>
        </p:blipFill>
        <p:spPr bwMode="auto">
          <a:xfrm>
            <a:off x="323527" y="332656"/>
            <a:ext cx="8619239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04 Personal\Consultations\TRIOSOLAR\02 Billing Project\Tenant Wireframe\Images\03 Billing Summary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r="2646" b="6062"/>
          <a:stretch/>
        </p:blipFill>
        <p:spPr bwMode="auto">
          <a:xfrm>
            <a:off x="310928" y="548680"/>
            <a:ext cx="8560060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04 Personal\Consultations\TRIOSOLAR\02 Billing Project\Tenant Wireframe\Images\04 Monthly Invoic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t="3476" r="3339" b="5508"/>
          <a:stretch/>
        </p:blipFill>
        <p:spPr bwMode="auto">
          <a:xfrm>
            <a:off x="251520" y="188640"/>
            <a:ext cx="865469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4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04 Personal\Consultations\TRIOSOLAR\02 Billing Project\Tenant Wireframe\Images\05 Tenant Profi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1631" b="11415"/>
          <a:stretch/>
        </p:blipFill>
        <p:spPr bwMode="auto">
          <a:xfrm>
            <a:off x="251520" y="342912"/>
            <a:ext cx="8685126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Maantt</dc:creator>
  <cp:lastModifiedBy>Abhishek Thakur</cp:lastModifiedBy>
  <cp:revision>3</cp:revision>
  <dcterms:created xsi:type="dcterms:W3CDTF">2021-05-16T10:50:36Z</dcterms:created>
  <dcterms:modified xsi:type="dcterms:W3CDTF">2021-05-21T07:04:15Z</dcterms:modified>
</cp:coreProperties>
</file>