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72b82eb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72b82eb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86e5121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286e5121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86e5121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86e5121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286e5121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286e5121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285a1dbf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285a1dbf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86e5121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286e5121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285a1dbf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285a1dbf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285a1db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285a1db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285a1db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285a1db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85a1db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285a1db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86e5121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86e5121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85a1dbf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85a1dbf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6d72b4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6d72b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72b82eb4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72b82eb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6d72b4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6d72b4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86e5121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86e5121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6d72b4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6d72b4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86e5121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86e5121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50495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latin typeface="Playfair Display"/>
                <a:ea typeface="Playfair Display"/>
                <a:cs typeface="Playfair Display"/>
                <a:sym typeface="Playfair Display"/>
              </a:rPr>
              <a:t>Smart Jacket</a:t>
            </a:r>
            <a:endParaRPr b="1" sz="6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82125" y="2941050"/>
            <a:ext cx="30618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Members :</a:t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Revathy R Varma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Sanjali Sajith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Vishnu Raj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Abhishek Jayakumar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914200" y="1960725"/>
            <a:ext cx="3061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Name :  ENIGMA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799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: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803675" y="1017450"/>
            <a:ext cx="1677600" cy="10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Bio Sensors</a:t>
            </a:r>
            <a:endParaRPr b="1"/>
          </a:p>
        </p:txBody>
      </p:sp>
      <p:sp>
        <p:nvSpPr>
          <p:cNvPr id="135" name="Google Shape;135;p22"/>
          <p:cNvSpPr/>
          <p:nvPr/>
        </p:nvSpPr>
        <p:spPr>
          <a:xfrm>
            <a:off x="803675" y="2547300"/>
            <a:ext cx="26505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Raspberry pi</a:t>
            </a:r>
            <a:endParaRPr b="1"/>
          </a:p>
        </p:txBody>
      </p:sp>
      <p:sp>
        <p:nvSpPr>
          <p:cNvPr id="136" name="Google Shape;136;p22"/>
          <p:cNvSpPr/>
          <p:nvPr/>
        </p:nvSpPr>
        <p:spPr>
          <a:xfrm>
            <a:off x="805400" y="3384975"/>
            <a:ext cx="26505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Internet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>
            <a:off x="803675" y="4209700"/>
            <a:ext cx="2650500" cy="4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User</a:t>
            </a:r>
            <a:endParaRPr b="1"/>
          </a:p>
        </p:txBody>
      </p:sp>
      <p:sp>
        <p:nvSpPr>
          <p:cNvPr id="138" name="Google Shape;138;p22"/>
          <p:cNvSpPr/>
          <p:nvPr/>
        </p:nvSpPr>
        <p:spPr>
          <a:xfrm>
            <a:off x="4705125" y="4154650"/>
            <a:ext cx="14229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endParaRPr b="1"/>
          </a:p>
        </p:txBody>
      </p:sp>
      <p:sp>
        <p:nvSpPr>
          <p:cNvPr id="139" name="Google Shape;139;p22"/>
          <p:cNvSpPr/>
          <p:nvPr/>
        </p:nvSpPr>
        <p:spPr>
          <a:xfrm>
            <a:off x="4705125" y="3384975"/>
            <a:ext cx="14229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server</a:t>
            </a:r>
            <a:endParaRPr b="1"/>
          </a:p>
        </p:txBody>
      </p:sp>
      <p:sp>
        <p:nvSpPr>
          <p:cNvPr id="140" name="Google Shape;140;p22"/>
          <p:cNvSpPr/>
          <p:nvPr/>
        </p:nvSpPr>
        <p:spPr>
          <a:xfrm>
            <a:off x="4705125" y="2391300"/>
            <a:ext cx="1422900" cy="67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MCU</a:t>
            </a:r>
            <a:endParaRPr b="1"/>
          </a:p>
        </p:txBody>
      </p:sp>
      <p:sp>
        <p:nvSpPr>
          <p:cNvPr id="141" name="Google Shape;141;p22"/>
          <p:cNvSpPr/>
          <p:nvPr/>
        </p:nvSpPr>
        <p:spPr>
          <a:xfrm>
            <a:off x="7023625" y="905675"/>
            <a:ext cx="1677600" cy="10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 to the specified doctor</a:t>
            </a:r>
            <a:endParaRPr b="1"/>
          </a:p>
        </p:txBody>
      </p:sp>
      <p:sp>
        <p:nvSpPr>
          <p:cNvPr id="142" name="Google Shape;142;p22"/>
          <p:cNvSpPr/>
          <p:nvPr/>
        </p:nvSpPr>
        <p:spPr>
          <a:xfrm>
            <a:off x="4705125" y="1155275"/>
            <a:ext cx="1332300" cy="5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GSM</a:t>
            </a:r>
            <a:endParaRPr b="1"/>
          </a:p>
        </p:txBody>
      </p:sp>
      <p:sp>
        <p:nvSpPr>
          <p:cNvPr id="143" name="Google Shape;143;p22"/>
          <p:cNvSpPr/>
          <p:nvPr/>
        </p:nvSpPr>
        <p:spPr>
          <a:xfrm>
            <a:off x="1496825" y="2092350"/>
            <a:ext cx="291300" cy="405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 flipH="1" rot="10800000">
            <a:off x="1496825" y="3803326"/>
            <a:ext cx="291300" cy="405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 flipH="1">
            <a:off x="3459525" y="2642450"/>
            <a:ext cx="1245600" cy="3114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flipH="1">
            <a:off x="3459525" y="3426075"/>
            <a:ext cx="1245600" cy="3114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flipH="1">
            <a:off x="6037225" y="1287425"/>
            <a:ext cx="986400" cy="3114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162175" y="3069302"/>
            <a:ext cx="291300" cy="306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192325" y="3778575"/>
            <a:ext cx="231000" cy="3819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881425" y="1287425"/>
            <a:ext cx="1823700" cy="1260000"/>
          </a:xfrm>
          <a:prstGeom prst="bentArrow">
            <a:avLst>
              <a:gd fmla="val 11546" name="adj1"/>
              <a:gd fmla="val 12629" name="adj2"/>
              <a:gd fmla="val 25000" name="adj3"/>
              <a:gd fmla="val 43750" name="adj4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: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827400" y="654588"/>
            <a:ext cx="1830300" cy="6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values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11700" y="1679528"/>
            <a:ext cx="2119800" cy="8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values are collected by Raspberry pi 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328525" y="2957500"/>
            <a:ext cx="2119800" cy="8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the output of Raspberry pi to computer by wireless c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827400" y="4045250"/>
            <a:ext cx="2119800" cy="6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the doctor immediately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676350" y="2375050"/>
            <a:ext cx="1830300" cy="6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Relax and continue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72700" y="683075"/>
            <a:ext cx="1670100" cy="6831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Start</a:t>
            </a:r>
            <a:endParaRPr sz="1900"/>
          </a:p>
        </p:txBody>
      </p:sp>
      <p:sp>
        <p:nvSpPr>
          <p:cNvPr id="163" name="Google Shape;163;p23"/>
          <p:cNvSpPr/>
          <p:nvPr/>
        </p:nvSpPr>
        <p:spPr>
          <a:xfrm>
            <a:off x="3682650" y="1905588"/>
            <a:ext cx="2119800" cy="1679313"/>
          </a:xfrm>
          <a:prstGeom prst="flowChartDecision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&gt; Threshold value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1266150" y="1374125"/>
            <a:ext cx="210900" cy="30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239150" y="2506625"/>
            <a:ext cx="264900" cy="450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637100" y="1309200"/>
            <a:ext cx="210900" cy="626100"/>
          </a:xfrm>
          <a:prstGeom prst="downArrow">
            <a:avLst>
              <a:gd fmla="val 48482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637100" y="3556250"/>
            <a:ext cx="210900" cy="4890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-5400000">
            <a:off x="6133950" y="2279650"/>
            <a:ext cx="210900" cy="8739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899200" y="3584900"/>
            <a:ext cx="612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 flipH="1">
            <a:off x="-1020600" y="152400"/>
            <a:ext cx="1173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flipH="1" rot="10800000">
            <a:off x="2431500" y="3311954"/>
            <a:ext cx="873900" cy="1182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 flipH="1" rot="5400000">
            <a:off x="2259450" y="1747200"/>
            <a:ext cx="2479800" cy="656100"/>
          </a:xfrm>
          <a:prstGeom prst="bentUpArrow">
            <a:avLst>
              <a:gd fmla="val 21758" name="adj1"/>
              <a:gd fmla="val 20432" name="adj2"/>
              <a:gd fmla="val 42247" name="adj3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5998350" y="2287800"/>
            <a:ext cx="482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11700" y="4090050"/>
            <a:ext cx="2119800" cy="6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the data 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1266150" y="3784613"/>
            <a:ext cx="210900" cy="30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600075"/>
            <a:ext cx="8096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: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0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Real-time monitoring via connected devices can save lives in event of a medical emergency like heart failure, diabetes, asthma attacks, etc.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Collect medical and other required health data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Smartphone app to transfer collected information to a physician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: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IoT platform used is Google Firebase for the synchronization of data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An open-source IoT application 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patient’s vital data is stored in the database of the firebase 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It is retrieved from the Android App from anywhere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671475" y="1705500"/>
            <a:ext cx="53181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An app to monitor patients health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Displays necessary details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671475" y="362600"/>
            <a:ext cx="7526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Create an Application to Monitor the Health Status </a:t>
            </a:r>
            <a:endParaRPr b="1" sz="3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2999" l="8350" r="15459" t="14150"/>
          <a:stretch/>
        </p:blipFill>
        <p:spPr>
          <a:xfrm>
            <a:off x="1210875" y="866250"/>
            <a:ext cx="6236501" cy="38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Provide virtual medical assistance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Making affordable to common man with better technology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Pill Reminder settings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: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 solution for faster and easy health check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continuous monitoring of a patient’s health condition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 user friendly mobile application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778350" y="1845400"/>
            <a:ext cx="8520600" cy="28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 </a:t>
            </a:r>
            <a:endParaRPr sz="6200"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4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layfair Display"/>
              <a:buAutoNum type="arabicPeriod"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layfair Display"/>
              <a:buAutoNum type="arabicPeriod"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layfair Display"/>
              <a:buAutoNum type="arabicPeriod"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layfair Display"/>
              <a:buAutoNum type="arabicPeriod"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layfair Display"/>
              <a:buAutoNum type="arabicPeriod"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Components Required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6</a:t>
            </a: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Block Diagram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7.  Working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8.  Create an Application to Monitor the Health Status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9.  </a:t>
            </a: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Future Scope 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10.  Conclusion</a:t>
            </a:r>
            <a:endParaRPr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2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main aim of the wearable smart jacket is to record a patient’s medical data using sensors and to send this data via wireless network to inform the doctor about the patient’s health.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631950" y="2282975"/>
            <a:ext cx="1880100" cy="10476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Smart Jacket</a:t>
            </a:r>
            <a:endParaRPr b="1" sz="2000"/>
          </a:p>
        </p:txBody>
      </p:sp>
      <p:sp>
        <p:nvSpPr>
          <p:cNvPr id="91" name="Google Shape;91;p17"/>
          <p:cNvSpPr/>
          <p:nvPr/>
        </p:nvSpPr>
        <p:spPr>
          <a:xfrm>
            <a:off x="6116925" y="1106925"/>
            <a:ext cx="2068200" cy="1329480"/>
          </a:xfrm>
          <a:prstGeom prst="cloud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Monitors Blood Pressure  </a:t>
            </a:r>
            <a:endParaRPr b="1"/>
          </a:p>
        </p:txBody>
      </p:sp>
      <p:sp>
        <p:nvSpPr>
          <p:cNvPr id="92" name="Google Shape;92;p17"/>
          <p:cNvSpPr/>
          <p:nvPr/>
        </p:nvSpPr>
        <p:spPr>
          <a:xfrm>
            <a:off x="5949275" y="3270950"/>
            <a:ext cx="2068200" cy="1329480"/>
          </a:xfrm>
          <a:prstGeom prst="cloud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Monitors Body Temperature</a:t>
            </a:r>
            <a:endParaRPr b="1"/>
          </a:p>
        </p:txBody>
      </p:sp>
      <p:sp>
        <p:nvSpPr>
          <p:cNvPr id="93" name="Google Shape;93;p17"/>
          <p:cNvSpPr/>
          <p:nvPr/>
        </p:nvSpPr>
        <p:spPr>
          <a:xfrm>
            <a:off x="1298575" y="3270950"/>
            <a:ext cx="2068200" cy="1329480"/>
          </a:xfrm>
          <a:prstGeom prst="cloud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Monitors Breathing and oxygen saturation</a:t>
            </a:r>
            <a:endParaRPr b="1"/>
          </a:p>
        </p:txBody>
      </p:sp>
      <p:sp>
        <p:nvSpPr>
          <p:cNvPr id="94" name="Google Shape;94;p17"/>
          <p:cNvSpPr/>
          <p:nvPr/>
        </p:nvSpPr>
        <p:spPr>
          <a:xfrm>
            <a:off x="1298575" y="1242275"/>
            <a:ext cx="2068200" cy="1329480"/>
          </a:xfrm>
          <a:prstGeom prst="cloud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Monitors Heart Rate</a:t>
            </a:r>
            <a:endParaRPr b="1"/>
          </a:p>
        </p:txBody>
      </p:sp>
      <p:cxnSp>
        <p:nvCxnSpPr>
          <p:cNvPr id="95" name="Google Shape;95;p17"/>
          <p:cNvCxnSpPr>
            <a:stCxn id="90" idx="1"/>
            <a:endCxn id="94" idx="0"/>
          </p:cNvCxnSpPr>
          <p:nvPr/>
        </p:nvCxnSpPr>
        <p:spPr>
          <a:xfrm rot="10800000">
            <a:off x="3365184" y="1906892"/>
            <a:ext cx="5421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0" idx="3"/>
          </p:cNvCxnSpPr>
          <p:nvPr/>
        </p:nvCxnSpPr>
        <p:spPr>
          <a:xfrm flipH="1">
            <a:off x="3370884" y="3177158"/>
            <a:ext cx="53640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90" idx="7"/>
            <a:endCxn id="91" idx="2"/>
          </p:cNvCxnSpPr>
          <p:nvPr/>
        </p:nvCxnSpPr>
        <p:spPr>
          <a:xfrm flipH="1" rot="10800000">
            <a:off x="5236716" y="1771592"/>
            <a:ext cx="8865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0" idx="5"/>
          </p:cNvCxnSpPr>
          <p:nvPr/>
        </p:nvCxnSpPr>
        <p:spPr>
          <a:xfrm>
            <a:off x="5236716" y="3177158"/>
            <a:ext cx="84690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Patients need to wait for long time for their checkup at hospitals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Time consuming procedure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Chance of human error while taking the manual reading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Extra man power required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 sz="1650">
                <a:solidFill>
                  <a:srgbClr val="000000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Non-availability of nurse at the time of critical condition.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14875" y="1264600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No provision to check their health at home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Patient's data (temperature, heart rate, ECG, position) will be frequently measured and sent to server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Early detection and diagnosis of potentially fatal physiological conditions such as heart attack require continuous monitoring of patients health following transfer from hospital to home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91350"/>
            <a:ext cx="2078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43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Provide healthcare services such as health monitoring, medical data access, and communication with the healthcare provider</a:t>
            </a:r>
            <a:endParaRPr sz="11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Continuous health monitoring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layfair Display"/>
              <a:buChar char="●"/>
            </a:pPr>
            <a:r>
              <a:rPr lang="en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Monitor the physiological signals without the need of interruption in the patient’s normal life</a:t>
            </a:r>
            <a:endParaRPr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924" y="192924"/>
            <a:ext cx="759574" cy="8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 :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9100" y="114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Raspberry Pi 3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Node MCU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Temperature Sensor LM35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Heart Beat Sensor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ECG Sensor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PPG Sensor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GSM Sim 800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