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7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2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2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92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62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ttritionmyme/HrAnalystic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SmLWTklLG5tqFyuxt3IYH0cbH-K9meW/view?usp=drive_link" TargetMode="External"/><Relationship Id="rId2" Type="http://schemas.openxmlformats.org/officeDocument/2006/relationships/hyperlink" Target="https://drive.google.com/file/d/1wgu6tPj_azppyJZy1Buxkn-j_zhlQFE3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F1E9B49-1B18-4966-B856-7CC01EAF4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latin typeface="Algerian" panose="04020705040A02060702" pitchFamily="82" charset="0"/>
              </a:rPr>
              <a:t>AnalyZing Amazon Sales data</a:t>
            </a:r>
            <a:endParaRPr lang="en-us" sz="19900" b="1" dirty="0">
              <a:latin typeface="Algerian" panose="04020705040A02060702" pitchFamily="82" charset="0"/>
              <a:hlinkClick r:id="rId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CD9EA-ECDB-4480-38C1-679671AF46B1}"/>
              </a:ext>
            </a:extLst>
          </p:cNvPr>
          <p:cNvSpPr txBox="1"/>
          <p:nvPr/>
        </p:nvSpPr>
        <p:spPr>
          <a:xfrm>
            <a:off x="8755812" y="4968816"/>
            <a:ext cx="25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</a:t>
            </a:r>
            <a:r>
              <a:rPr lang="en-US" b="1" dirty="0"/>
              <a:t>ABHI SAHU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0980-6551-5DC7-7E45-89D8EBEF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20" y="2585887"/>
            <a:ext cx="10058400" cy="128706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management has gained importance to meet increasing competition and the need for improved methods of distribution to reduce cost and to increase profits.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ETL: Extract-Transform-Load some Amazon dataset and find for me Sales-trend Month-Wise, Year-Wise, Yearly_Month-Wise.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key metrics and factors and show the meaningful relationships between attributes.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FEE22-1EB5-DD82-3A80-5A76EBBF127E}"/>
              </a:ext>
            </a:extLst>
          </p:cNvPr>
          <p:cNvSpPr txBox="1"/>
          <p:nvPr/>
        </p:nvSpPr>
        <p:spPr>
          <a:xfrm>
            <a:off x="1345720" y="1785668"/>
            <a:ext cx="35023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4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2F43-F6BD-56A1-302D-E2E0C49F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569" y="1520837"/>
            <a:ext cx="10058400" cy="224459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Details of Data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of around 100 Countries from 7 Different Regions was taken for Analysis.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Table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contain around 15 columns of different data set Ex.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Revenue, Total Cost,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Profit, Region,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Item Type,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 Date,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 ID, Units Sold,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 Price,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 Cost</a:t>
            </a:r>
            <a:r>
              <a:rPr lang="en-US" dirty="0"/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etc.</a:t>
            </a:r>
          </a:p>
          <a:p>
            <a:endParaRPr lang="en-IN" dirty="0"/>
          </a:p>
          <a:p>
            <a:pPr marL="0" indent="0"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9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E1D784-FEB5-F348-4AEB-1F4A03BE18BE}"/>
              </a:ext>
            </a:extLst>
          </p:cNvPr>
          <p:cNvSpPr txBox="1"/>
          <p:nvPr/>
        </p:nvSpPr>
        <p:spPr>
          <a:xfrm>
            <a:off x="1977605" y="112934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Main KPIs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5F825-9C27-4CEE-1884-1354F6423849}"/>
              </a:ext>
            </a:extLst>
          </p:cNvPr>
          <p:cNvSpPr txBox="1"/>
          <p:nvPr/>
        </p:nvSpPr>
        <p:spPr>
          <a:xfrm>
            <a:off x="1977605" y="4469153"/>
            <a:ext cx="865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LINK To Dashboard </a:t>
            </a:r>
            <a:r>
              <a:rPr lang="en-IN" dirty="0"/>
              <a:t>:- Power Bi Template </a:t>
            </a:r>
            <a:r>
              <a:rPr lang="en-IN" dirty="0">
                <a:hlinkClick r:id="rId2"/>
              </a:rPr>
              <a:t>https://drive.google.com/file/d/1wgu6tPj_azppyJZy1Buxkn-j_zhlQFE3/view?usp=sharing</a:t>
            </a:r>
            <a:endParaRPr lang="en-IN" dirty="0"/>
          </a:p>
          <a:p>
            <a:r>
              <a:rPr lang="en-IN" dirty="0"/>
              <a:t>Pdf :- </a:t>
            </a:r>
            <a:r>
              <a:rPr lang="en-IN" dirty="0">
                <a:hlinkClick r:id="rId3"/>
              </a:rPr>
              <a:t>https://drive.google.com/file/d/1kSmLWTklLG5tqFyuxt3IYH0cbH-K9meW/view?usp=drive_link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829C3-CB85-390A-84B1-35E4960617B4}"/>
              </a:ext>
            </a:extLst>
          </p:cNvPr>
          <p:cNvSpPr txBox="1"/>
          <p:nvPr/>
        </p:nvSpPr>
        <p:spPr>
          <a:xfrm flipH="1">
            <a:off x="1977605" y="3803669"/>
            <a:ext cx="668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Used for Analysis are  – Excel and Power Bi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CB27F-E485-6CD6-BCF6-B1942283D56D}"/>
              </a:ext>
            </a:extLst>
          </p:cNvPr>
          <p:cNvSpPr txBox="1"/>
          <p:nvPr/>
        </p:nvSpPr>
        <p:spPr>
          <a:xfrm>
            <a:off x="1977605" y="1753191"/>
            <a:ext cx="6094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Revenue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Profit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Units Sold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Profit Margin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Sales by Region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1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F95B-B2CB-38E2-54D4-6DA131CE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925" y="442929"/>
            <a:ext cx="3221610" cy="2718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My Design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0C163-AD32-98BB-A5C1-51965A87E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0" y="974785"/>
            <a:ext cx="11749178" cy="56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1F8C3-CCE8-7BC9-827F-8D4277C22337}"/>
              </a:ext>
            </a:extLst>
          </p:cNvPr>
          <p:cNvSpPr txBox="1"/>
          <p:nvPr/>
        </p:nvSpPr>
        <p:spPr>
          <a:xfrm>
            <a:off x="4623759" y="3136612"/>
            <a:ext cx="3916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134</TotalTime>
  <Words>206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Algerian</vt:lpstr>
      <vt:lpstr>Calibri</vt:lpstr>
      <vt:lpstr>Century Gothic</vt:lpstr>
      <vt:lpstr>Courier New</vt:lpstr>
      <vt:lpstr>Garamond</vt:lpstr>
      <vt:lpstr>Savon</vt:lpstr>
      <vt:lpstr>AnalyZing Amazon Sales data</vt:lpstr>
      <vt:lpstr>PowerPoint Presentation</vt:lpstr>
      <vt:lpstr>PowerPoint Presentation</vt:lpstr>
      <vt:lpstr>PowerPoint Presentation</vt:lpstr>
      <vt:lpstr>My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DELL</dc:creator>
  <cp:lastModifiedBy>madan kumar sahu</cp:lastModifiedBy>
  <cp:revision>5</cp:revision>
  <dcterms:created xsi:type="dcterms:W3CDTF">2024-02-27T19:41:30Z</dcterms:created>
  <dcterms:modified xsi:type="dcterms:W3CDTF">2024-03-09T09:47:04Z</dcterms:modified>
</cp:coreProperties>
</file>