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62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ttritionmyme/HrAnalys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1E9B49-1B18-4966-B856-7CC01EAF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/>
              <a:t>Employee Attrition</a:t>
            </a:r>
            <a:br>
              <a:rPr lang="en-IN" sz="6000" b="1" dirty="0"/>
            </a:br>
            <a:r>
              <a:rPr lang="en-IN" sz="6000" b="1" dirty="0"/>
              <a:t>analysis</a:t>
            </a:r>
            <a:endParaRPr lang="en-us" sz="6000" b="1" dirty="0">
              <a:hlinkClick r:id="rId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CD9EA-ECDB-4480-38C1-679671AF46B1}"/>
              </a:ext>
            </a:extLst>
          </p:cNvPr>
          <p:cNvSpPr txBox="1"/>
          <p:nvPr/>
        </p:nvSpPr>
        <p:spPr>
          <a:xfrm>
            <a:off x="8755812" y="4968816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</a:t>
            </a:r>
            <a:r>
              <a:rPr lang="en-US" b="1" dirty="0"/>
              <a:t>ABHI SAHU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0980-6551-5DC7-7E45-89D8EBE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17" y="2914004"/>
            <a:ext cx="10058400" cy="1269808"/>
          </a:xfrm>
        </p:spPr>
        <p:txBody>
          <a:bodyPr>
            <a:normAutofit/>
          </a:bodyPr>
          <a:lstStyle/>
          <a:p>
            <a:r>
              <a:rPr lang="en-US" dirty="0"/>
              <a:t>XYZ company which was established a few years back is facing around a 15% attrition rate for a couple of years. And it's majorly affecting the company in many aspects.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FEE22-1EB5-DD82-3A80-5A76EBBF127E}"/>
              </a:ext>
            </a:extLst>
          </p:cNvPr>
          <p:cNvSpPr txBox="1"/>
          <p:nvPr/>
        </p:nvSpPr>
        <p:spPr>
          <a:xfrm>
            <a:off x="1345720" y="1785668"/>
            <a:ext cx="3502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2F43-F6BD-56A1-302D-E2E0C49F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196" y="1374188"/>
            <a:ext cx="10058400" cy="2244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b="1" dirty="0"/>
              <a:t>Details of Data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of around 4000 Employee was taken for Analysis.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Table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contain around 30 columns of different data set Ex. Employee ID, Age, Attrition,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Education Field, Employee Count, Gender, Monthly Income, Years At Company etc.</a:t>
            </a:r>
          </a:p>
          <a:p>
            <a:endParaRPr lang="en-IN" dirty="0"/>
          </a:p>
          <a:p>
            <a:pPr marL="0" indent="0"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9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E1D784-FEB5-F348-4AEB-1F4A03BE18BE}"/>
              </a:ext>
            </a:extLst>
          </p:cNvPr>
          <p:cNvSpPr txBox="1"/>
          <p:nvPr/>
        </p:nvSpPr>
        <p:spPr>
          <a:xfrm>
            <a:off x="1977605" y="112934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Main KPIs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F4F3A-B3FD-E1E7-65E6-CA6EE0FEBF5C}"/>
              </a:ext>
            </a:extLst>
          </p:cNvPr>
          <p:cNvSpPr txBox="1"/>
          <p:nvPr/>
        </p:nvSpPr>
        <p:spPr>
          <a:xfrm>
            <a:off x="1977605" y="1820174"/>
            <a:ext cx="3812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Satisfaction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Years at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F825-9C27-4CEE-1884-1354F6423849}"/>
              </a:ext>
            </a:extLst>
          </p:cNvPr>
          <p:cNvSpPr txBox="1"/>
          <p:nvPr/>
        </p:nvSpPr>
        <p:spPr>
          <a:xfrm>
            <a:off x="1977605" y="4519853"/>
            <a:ext cx="865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 Tableau Public</a:t>
            </a:r>
            <a:r>
              <a:rPr lang="en-IN" dirty="0"/>
              <a:t>:-  https://public.tableau.com/views/attritionmyme/HrAnalysticsDashboard?:language=en-US&amp;:sid=&amp;:display_count=n&amp;:origin=viz_share_link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829C3-CB85-390A-84B1-35E4960617B4}"/>
              </a:ext>
            </a:extLst>
          </p:cNvPr>
          <p:cNvSpPr txBox="1"/>
          <p:nvPr/>
        </p:nvSpPr>
        <p:spPr>
          <a:xfrm flipH="1">
            <a:off x="1977605" y="3803669"/>
            <a:ext cx="66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Used for Analysis are  – Excel and Tableau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95B-B2CB-38E2-54D4-6DA131CE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925" y="442929"/>
            <a:ext cx="3221610" cy="2718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My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8B42-21AB-4D8E-9510-ABE6D560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slide2" descr="Hr Analystics Dashboard">
            <a:extLst>
              <a:ext uri="{FF2B5EF4-FFF2-40B4-BE49-F238E27FC236}">
                <a16:creationId xmlns:a16="http://schemas.microsoft.com/office/drawing/2014/main" id="{BFAA10FD-8307-2071-48DA-7FF8F266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969482"/>
            <a:ext cx="11430000" cy="55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1F8C3-CCE8-7BC9-827F-8D4277C22337}"/>
              </a:ext>
            </a:extLst>
          </p:cNvPr>
          <p:cNvSpPr txBox="1"/>
          <p:nvPr/>
        </p:nvSpPr>
        <p:spPr>
          <a:xfrm>
            <a:off x="4623759" y="3136612"/>
            <a:ext cx="391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</TotalTime>
  <Words>154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</vt:lpstr>
      <vt:lpstr>Employee Attrition analysis</vt:lpstr>
      <vt:lpstr>PowerPoint Presentation</vt:lpstr>
      <vt:lpstr>PowerPoint Presentation</vt:lpstr>
      <vt:lpstr>PowerPoint Presentation</vt:lpstr>
      <vt:lpstr>My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/>
  <cp:lastModifiedBy>madan kumar sahu</cp:lastModifiedBy>
  <cp:revision>3</cp:revision>
  <dcterms:created xsi:type="dcterms:W3CDTF">2024-02-27T19:41:30Z</dcterms:created>
  <dcterms:modified xsi:type="dcterms:W3CDTF">2024-03-08T08:37:34Z</dcterms:modified>
</cp:coreProperties>
</file>