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8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6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ttritionmyme/HrAnalys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Mg3RsV01VX_ACeIttsI9TWZu57dMxpP/view?usp=driv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1E9B49-1B18-4966-B856-7CC01EAF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Fifa World cup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CD9EA-ECDB-4480-38C1-679671AF46B1}"/>
              </a:ext>
            </a:extLst>
          </p:cNvPr>
          <p:cNvSpPr txBox="1"/>
          <p:nvPr/>
        </p:nvSpPr>
        <p:spPr>
          <a:xfrm>
            <a:off x="8755812" y="4968816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</a:t>
            </a:r>
            <a:r>
              <a:rPr lang="en-US" b="1" dirty="0"/>
              <a:t>ABHI SAHU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0980-6551-5DC7-7E45-89D8EBE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20" y="2585887"/>
            <a:ext cx="10058400" cy="1269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FIFA World Cup is a global football competition contested by the various football-playing</a:t>
            </a:r>
          </a:p>
          <a:p>
            <a:pPr marL="0" indent="0">
              <a:buNone/>
            </a:pPr>
            <a:r>
              <a:rPr lang="en-US" dirty="0"/>
              <a:t>nations of the world. It is contested every four years and is the most prestigious and important</a:t>
            </a:r>
          </a:p>
          <a:p>
            <a:pPr marL="0" indent="0">
              <a:buNone/>
            </a:pPr>
            <a:r>
              <a:rPr lang="en-US" dirty="0"/>
              <a:t>trophy in the sport of football.</a:t>
            </a:r>
          </a:p>
          <a:p>
            <a:pPr marL="0" indent="0">
              <a:buNone/>
            </a:pPr>
            <a:r>
              <a:rPr lang="en-US" dirty="0"/>
              <a:t>Find key metrics and factors that influence the World Cup Win.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FEE22-1EB5-DD82-3A80-5A76EBBF127E}"/>
              </a:ext>
            </a:extLst>
          </p:cNvPr>
          <p:cNvSpPr txBox="1"/>
          <p:nvPr/>
        </p:nvSpPr>
        <p:spPr>
          <a:xfrm>
            <a:off x="1345720" y="1785668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F43-F6BD-56A1-302D-E2E0C49F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96" y="1374188"/>
            <a:ext cx="10058400" cy="317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Details of Data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from 3 different files was taken for Analysis.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The first Table WorldCupMatches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contains around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columns of different dataset Ex.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Team Goals,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Away Team Goals,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Away Team Name, Win conditions,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Attendance, RoundID, MatchID</a:t>
            </a:r>
            <a:r>
              <a:rPr lang="en-US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etc.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The second table WorldCupPlayers contains around 10 columns of different dataset Ex.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RoundID,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MatchID,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 Initials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Coach Name</a:t>
            </a:r>
            <a:r>
              <a:rPr lang="en-US" dirty="0"/>
              <a:t>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Player Name,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Position etc.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third table WorldCups contains around 10 columns of different dataset Ex.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Year, Country,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Winner,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Runners-Up,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Third,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Fourth,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GoalsScored,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QualifiedTeams, Attendance etc.</a:t>
            </a:r>
            <a:r>
              <a:rPr lang="en-US" dirty="0"/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1D784-FEB5-F348-4AEB-1F4A03BE18BE}"/>
              </a:ext>
            </a:extLst>
          </p:cNvPr>
          <p:cNvSpPr txBox="1"/>
          <p:nvPr/>
        </p:nvSpPr>
        <p:spPr>
          <a:xfrm>
            <a:off x="1977605" y="112934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 KPIs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F4F3A-B3FD-E1E7-65E6-CA6EE0FEBF5C}"/>
              </a:ext>
            </a:extLst>
          </p:cNvPr>
          <p:cNvSpPr txBox="1"/>
          <p:nvPr/>
        </p:nvSpPr>
        <p:spPr>
          <a:xfrm>
            <a:off x="1977605" y="1564452"/>
            <a:ext cx="3812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Qualified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Cup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F825-9C27-4CEE-1884-1354F6423849}"/>
              </a:ext>
            </a:extLst>
          </p:cNvPr>
          <p:cNvSpPr txBox="1"/>
          <p:nvPr/>
        </p:nvSpPr>
        <p:spPr>
          <a:xfrm>
            <a:off x="1977605" y="3941883"/>
            <a:ext cx="8651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 Power Bi Template </a:t>
            </a:r>
            <a:r>
              <a:rPr lang="en-IN" dirty="0"/>
              <a:t>:-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https://drive.google.com/file/d/1xMg3RsV01VX_ACeIttsI9TWZu57dMxpP/view?usp=drive_link</a:t>
            </a:r>
            <a:endParaRPr lang="en-IN" dirty="0"/>
          </a:p>
          <a:p>
            <a:r>
              <a:rPr lang="en-IN" b="1" dirty="0"/>
              <a:t>Pdf </a:t>
            </a:r>
            <a:r>
              <a:rPr lang="en-IN" dirty="0"/>
              <a:t>:-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https://drive.google.com/file/d/1xMg3RsV01VX_ACeIttsI9TWZu57dMxpP/view?usp=drive_link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829C3-CB85-390A-84B1-35E4960617B4}"/>
              </a:ext>
            </a:extLst>
          </p:cNvPr>
          <p:cNvSpPr txBox="1"/>
          <p:nvPr/>
        </p:nvSpPr>
        <p:spPr>
          <a:xfrm flipH="1">
            <a:off x="1977605" y="3249672"/>
            <a:ext cx="66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 for Analysis are  – Excel and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95B-B2CB-38E2-54D4-6DA131CE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925" y="442929"/>
            <a:ext cx="3221610" cy="271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12996-C34D-43C1-5E40-6563DBC4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" y="948906"/>
            <a:ext cx="11697419" cy="5658928"/>
          </a:xfrm>
        </p:spPr>
      </p:pic>
    </p:spTree>
    <p:extLst>
      <p:ext uri="{BB962C8B-B14F-4D97-AF65-F5344CB8AC3E}">
        <p14:creationId xmlns:p14="http://schemas.microsoft.com/office/powerpoint/2010/main" val="17974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1F8C3-CCE8-7BC9-827F-8D4277C22337}"/>
              </a:ext>
            </a:extLst>
          </p:cNvPr>
          <p:cNvSpPr txBox="1"/>
          <p:nvPr/>
        </p:nvSpPr>
        <p:spPr>
          <a:xfrm>
            <a:off x="4623759" y="3136612"/>
            <a:ext cx="391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107</TotalTime>
  <Words>248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</vt:lpstr>
      <vt:lpstr>Fifa World cup Analysis</vt:lpstr>
      <vt:lpstr>PowerPoint Presentation</vt:lpstr>
      <vt:lpstr>PowerPoint Presentation</vt:lpstr>
      <vt:lpstr>PowerPoint Presentation</vt:lpstr>
      <vt:lpstr>My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DELL</dc:creator>
  <cp:lastModifiedBy>madan kumar sahu</cp:lastModifiedBy>
  <cp:revision>10</cp:revision>
  <dcterms:created xsi:type="dcterms:W3CDTF">2024-02-27T19:41:30Z</dcterms:created>
  <dcterms:modified xsi:type="dcterms:W3CDTF">2024-03-09T11:48:59Z</dcterms:modified>
</cp:coreProperties>
</file>