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8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2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62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ttritionmyme/HrAnalys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oreignDirectInvestmentdashboard/Dashboard1?:language=en-US&amp;:sid=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1E9B49-1B18-4966-B856-7CC01EAF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Foreign Direct Investment Analytics</a:t>
            </a:r>
            <a:endParaRPr lang="en-us" sz="6000" b="1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CD9EA-ECDB-4480-38C1-679671AF46B1}"/>
              </a:ext>
            </a:extLst>
          </p:cNvPr>
          <p:cNvSpPr txBox="1"/>
          <p:nvPr/>
        </p:nvSpPr>
        <p:spPr>
          <a:xfrm>
            <a:off x="8755812" y="4968816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</a:t>
            </a:r>
            <a:r>
              <a:rPr lang="en-US" b="1" dirty="0"/>
              <a:t>ABHI SAHU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0980-6551-5DC7-7E45-89D8EBE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20" y="2585887"/>
            <a:ext cx="10058400" cy="126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understand the Foreign direct investment in India for the last 17 years from 2000-01 to 2016-17. </a:t>
            </a:r>
          </a:p>
          <a:p>
            <a:pPr marL="0" indent="0">
              <a:buNone/>
            </a:pPr>
            <a:r>
              <a:rPr lang="en-US" dirty="0"/>
              <a:t>Find key metrics and factors and show the meaningful relationships between attributes.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FEE22-1EB5-DD82-3A80-5A76EBBF127E}"/>
              </a:ext>
            </a:extLst>
          </p:cNvPr>
          <p:cNvSpPr txBox="1"/>
          <p:nvPr/>
        </p:nvSpPr>
        <p:spPr>
          <a:xfrm>
            <a:off x="1345720" y="1785668"/>
            <a:ext cx="3502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2F43-F6BD-56A1-302D-E2E0C49F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196" y="1374189"/>
            <a:ext cx="10058400" cy="1877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Details of Data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This dataset contains Sector’s and Financial year-wise data of FDI in India.</a:t>
            </a:r>
            <a:endParaRPr lang="en-IN" dirty="0"/>
          </a:p>
          <a:p>
            <a:pPr marL="0" indent="0"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9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E1D784-FEB5-F348-4AEB-1F4A03BE18BE}"/>
              </a:ext>
            </a:extLst>
          </p:cNvPr>
          <p:cNvSpPr txBox="1"/>
          <p:nvPr/>
        </p:nvSpPr>
        <p:spPr>
          <a:xfrm>
            <a:off x="1977605" y="112934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Main KPIs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F4F3A-B3FD-E1E7-65E6-CA6EE0FEBF5C}"/>
              </a:ext>
            </a:extLst>
          </p:cNvPr>
          <p:cNvSpPr txBox="1"/>
          <p:nvPr/>
        </p:nvSpPr>
        <p:spPr>
          <a:xfrm>
            <a:off x="1977605" y="1469561"/>
            <a:ext cx="3812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Yearly FDI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Sector-wise FDI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FDI Sector’s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FDI Sector’s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F825-9C27-4CEE-1884-1354F6423849}"/>
              </a:ext>
            </a:extLst>
          </p:cNvPr>
          <p:cNvSpPr txBox="1"/>
          <p:nvPr/>
        </p:nvSpPr>
        <p:spPr>
          <a:xfrm>
            <a:off x="1977605" y="3933256"/>
            <a:ext cx="865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Tableau Public Link</a:t>
            </a:r>
            <a:r>
              <a:rPr lang="en-IN" dirty="0"/>
              <a:t>:-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https://public.tableau.com/views/ForeignDirectInvestmentdashboard/Dashboard1?:language=en-US&amp;:sid=&amp;:display_count=n&amp;:origin=viz_share_link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829C3-CB85-390A-84B1-35E4960617B4}"/>
              </a:ext>
            </a:extLst>
          </p:cNvPr>
          <p:cNvSpPr txBox="1"/>
          <p:nvPr/>
        </p:nvSpPr>
        <p:spPr>
          <a:xfrm flipH="1">
            <a:off x="1977605" y="3249672"/>
            <a:ext cx="66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Used for Analysis are  –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95B-B2CB-38E2-54D4-6DA131CE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925" y="442929"/>
            <a:ext cx="3221610" cy="2718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My Design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44599C-11E2-8BA1-6FB9-6A96878CF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" y="914400"/>
            <a:ext cx="11717586" cy="5710687"/>
          </a:xfrm>
        </p:spPr>
      </p:pic>
    </p:spTree>
    <p:extLst>
      <p:ext uri="{BB962C8B-B14F-4D97-AF65-F5344CB8AC3E}">
        <p14:creationId xmlns:p14="http://schemas.microsoft.com/office/powerpoint/2010/main" val="17974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1F8C3-CCE8-7BC9-827F-8D4277C22337}"/>
              </a:ext>
            </a:extLst>
          </p:cNvPr>
          <p:cNvSpPr txBox="1"/>
          <p:nvPr/>
        </p:nvSpPr>
        <p:spPr>
          <a:xfrm>
            <a:off x="4623759" y="3136612"/>
            <a:ext cx="391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120</TotalTime>
  <Words>120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</vt:lpstr>
      <vt:lpstr>Foreign Direct Investment Analytics</vt:lpstr>
      <vt:lpstr>PowerPoint Presentation</vt:lpstr>
      <vt:lpstr>PowerPoint Presentation</vt:lpstr>
      <vt:lpstr>PowerPoint Presentation</vt:lpstr>
      <vt:lpstr>My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DELL</dc:creator>
  <cp:lastModifiedBy>madan kumar sahu</cp:lastModifiedBy>
  <cp:revision>11</cp:revision>
  <dcterms:created xsi:type="dcterms:W3CDTF">2024-02-27T19:41:30Z</dcterms:created>
  <dcterms:modified xsi:type="dcterms:W3CDTF">2024-03-11T09:40:45Z</dcterms:modified>
</cp:coreProperties>
</file>