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9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64" r:id="rId13"/>
    <p:sldId id="263" r:id="rId14"/>
    <p:sldId id="274" r:id="rId15"/>
    <p:sldId id="273" r:id="rId16"/>
    <p:sldId id="275" r:id="rId17"/>
    <p:sldId id="261" r:id="rId18"/>
    <p:sldId id="262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FRUAJ+EBGaramond-Medium" panose="020B0604020202020204" charset="0"/>
      <p:regular r:id="rId24"/>
    </p:embeddedFont>
    <p:embeddedFont>
      <p:font typeface="CHCNIJ+PublicSans-Bold" panose="020B0604020202020204"/>
      <p:regular r:id="rId25"/>
    </p:embeddedFont>
    <p:embeddedFont>
      <p:font typeface="KQGMTU+Arial-BoldMT" panose="020B0604020202020204" charset="0"/>
      <p:regular r:id="rId26"/>
    </p:embeddedFont>
    <p:embeddedFont>
      <p:font typeface="PVLNNE+ArialMT" panose="020B0604020202020204" charset="0"/>
      <p:regular r:id="rId27"/>
    </p:embeddedFont>
    <p:embeddedFont>
      <p:font typeface="SLFRMA+PublicSans-BoldItalic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HCNIJ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App Component (App.js):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200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App.js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Header from './components/Header/Header';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RestaurantList</a:t>
            </a:r>
            <a:r>
              <a:rPr lang="en-IN" sz="1200" dirty="0"/>
              <a:t> from './components/</a:t>
            </a:r>
            <a:r>
              <a:rPr lang="en-IN" sz="1200" dirty="0" err="1"/>
              <a:t>RestaurantList</a:t>
            </a:r>
            <a:r>
              <a:rPr lang="en-IN" sz="1200" dirty="0"/>
              <a:t>/</a:t>
            </a:r>
            <a:r>
              <a:rPr lang="en-IN" sz="1200" dirty="0" err="1"/>
              <a:t>RestaurantList</a:t>
            </a:r>
            <a:r>
              <a:rPr lang="en-IN" sz="1200" dirty="0"/>
              <a:t>';</a:t>
            </a:r>
          </a:p>
          <a:p>
            <a:r>
              <a:rPr lang="en-IN" sz="1200" dirty="0"/>
              <a:t>import Cart from './components/Cart/Cart';</a:t>
            </a:r>
          </a:p>
          <a:p>
            <a:r>
              <a:rPr lang="en-IN" sz="1200" dirty="0"/>
              <a:t>import Footer from './components/Footer/Footer';</a:t>
            </a:r>
          </a:p>
          <a:p>
            <a:endParaRPr lang="en-IN" sz="1200" dirty="0"/>
          </a:p>
          <a:p>
            <a:r>
              <a:rPr lang="en-IN" sz="1200" dirty="0"/>
              <a:t>function App()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 </a:t>
            </a:r>
            <a:r>
              <a:rPr lang="en-IN" sz="1200" dirty="0" err="1"/>
              <a:t>className</a:t>
            </a:r>
            <a:r>
              <a:rPr lang="en-IN" sz="1200" dirty="0"/>
              <a:t>="App"&gt;</a:t>
            </a:r>
          </a:p>
          <a:p>
            <a:r>
              <a:rPr lang="en-IN" sz="1200" dirty="0"/>
              <a:t>      &lt;Header /&gt;</a:t>
            </a:r>
          </a:p>
          <a:p>
            <a:r>
              <a:rPr lang="en-IN" sz="1200" dirty="0"/>
              <a:t>      &lt;div </a:t>
            </a:r>
            <a:r>
              <a:rPr lang="en-IN" sz="1200" dirty="0" err="1"/>
              <a:t>className</a:t>
            </a:r>
            <a:r>
              <a:rPr lang="en-IN" sz="1200" dirty="0"/>
              <a:t>="main-content"&gt;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RestaurantList</a:t>
            </a:r>
            <a:r>
              <a:rPr lang="en-IN" sz="1200" dirty="0"/>
              <a:t> /&gt;</a:t>
            </a:r>
          </a:p>
          <a:p>
            <a:r>
              <a:rPr lang="en-IN" sz="1200" dirty="0"/>
              <a:t>        &lt;Cart /&gt;</a:t>
            </a:r>
          </a:p>
          <a:p>
            <a:r>
              <a:rPr lang="en-IN" sz="1200" dirty="0"/>
              <a:t>      &lt;/div&gt;</a:t>
            </a:r>
          </a:p>
          <a:p>
            <a:r>
              <a:rPr lang="en-IN" sz="1200" dirty="0"/>
              <a:t>      &lt;Footer /&gt;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export default App;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1259632" y="411510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Integrate the API’s to front end to ensure the dynamic feature of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 integrate APIs into our React frontend, you can use the fetch function or a library like </a:t>
            </a:r>
            <a:r>
              <a:rPr lang="en-GB" sz="1200" dirty="0" err="1"/>
              <a:t>Axios</a:t>
            </a:r>
            <a:r>
              <a:rPr lang="en-GB" sz="1200" dirty="0"/>
              <a:t>. Below, I'll show you how to modify the components to fetch data from your API endpoints, handle errors, and render the output.</a:t>
            </a:r>
          </a:p>
          <a:p>
            <a:endParaRPr lang="en-GB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 API URLs: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200" dirty="0"/>
              <a:t>In our withDataFetching.js file, update the URLs to point to your server's base URL:</a:t>
            </a:r>
          </a:p>
          <a:p>
            <a:endParaRPr lang="en-GB" sz="1200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// Update the base URL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baseURL</a:t>
            </a:r>
            <a:r>
              <a:rPr lang="en-IN" sz="1200" dirty="0"/>
              <a:t> = 'https://api.yourserver.com';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434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496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F22BF-C9C8-1BD9-752B-0D6A42D8B1C3}"/>
              </a:ext>
            </a:extLst>
          </p:cNvPr>
          <p:cNvSpPr txBox="1"/>
          <p:nvPr/>
        </p:nvSpPr>
        <p:spPr>
          <a:xfrm>
            <a:off x="1259632" y="401925"/>
            <a:ext cx="48965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754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971600" y="411510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 Calls in Components:</a:t>
            </a:r>
          </a:p>
          <a:p>
            <a:r>
              <a:rPr lang="en-GB" sz="1200" dirty="0"/>
              <a:t>Update RestaurantList.js and Cart.js to use the appropriate API endpoints:</a:t>
            </a:r>
          </a:p>
          <a:p>
            <a:endParaRPr lang="en-IN" sz="1200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 }; 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'restaurants');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01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1043608" y="339502"/>
            <a:ext cx="4752528" cy="466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'cart');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601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Handling Errors:</a:t>
            </a:r>
          </a:p>
          <a:p>
            <a:r>
              <a:rPr lang="en-GB" sz="1200" dirty="0"/>
              <a:t>In the examples above, errors are handled by displaying an error message. You can customize the error handling based on your needs.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GB" sz="1200" dirty="0"/>
              <a:t>If you have POST APIs that require authentication or authorization, you may need to include authentication tokens in your requests. For example, using the fetch API: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postData</a:t>
            </a:r>
            <a:r>
              <a:rPr lang="en-IN" sz="1200" dirty="0"/>
              <a:t> = async (</a:t>
            </a:r>
            <a:r>
              <a:rPr lang="en-IN" sz="1200" dirty="0" err="1"/>
              <a:t>url</a:t>
            </a:r>
            <a:r>
              <a:rPr lang="en-IN" sz="1200" dirty="0"/>
              <a:t>, data) =&gt;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token = '</a:t>
            </a:r>
            <a:r>
              <a:rPr lang="en-IN" sz="1200" dirty="0" err="1"/>
              <a:t>your_auth_token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url</a:t>
            </a:r>
            <a:r>
              <a:rPr lang="en-IN" sz="1200" dirty="0"/>
              <a:t>, {</a:t>
            </a:r>
          </a:p>
          <a:p>
            <a:r>
              <a:rPr lang="en-IN" sz="1200" dirty="0"/>
              <a:t>    method: 'POST',</a:t>
            </a:r>
          </a:p>
          <a:p>
            <a:r>
              <a:rPr lang="en-IN" sz="1200" dirty="0"/>
              <a:t>    headers: {</a:t>
            </a:r>
          </a:p>
          <a:p>
            <a:r>
              <a:rPr lang="en-IN" sz="1200" dirty="0"/>
              <a:t>      'Content-Type': 'application/</a:t>
            </a:r>
            <a:r>
              <a:rPr lang="en-IN" sz="1200" dirty="0" err="1"/>
              <a:t>json</a:t>
            </a:r>
            <a:r>
              <a:rPr lang="en-IN" sz="1200" dirty="0"/>
              <a:t>',</a:t>
            </a:r>
          </a:p>
          <a:p>
            <a:r>
              <a:rPr lang="en-IN" sz="1200" dirty="0"/>
              <a:t>      'Authorization': `Bearer ${token}`,</a:t>
            </a:r>
          </a:p>
          <a:p>
            <a:r>
              <a:rPr lang="en-IN" sz="1200" dirty="0"/>
              <a:t>    },</a:t>
            </a:r>
          </a:p>
          <a:p>
            <a:r>
              <a:rPr lang="en-IN" sz="1200" dirty="0"/>
              <a:t>    body: </a:t>
            </a:r>
            <a:r>
              <a:rPr lang="en-IN" sz="1200" dirty="0" err="1"/>
              <a:t>JSON.stringify</a:t>
            </a:r>
            <a:r>
              <a:rPr lang="en-IN" sz="1200" dirty="0"/>
              <a:t>(data),</a:t>
            </a:r>
          </a:p>
          <a:p>
            <a:r>
              <a:rPr lang="en-IN" sz="1200" dirty="0"/>
              <a:t>  });</a:t>
            </a:r>
          </a:p>
          <a:p>
            <a:endParaRPr lang="en-IN" sz="1200" dirty="0"/>
          </a:p>
          <a:p>
            <a:r>
              <a:rPr lang="en-IN" sz="1200" dirty="0"/>
              <a:t>  return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981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Example usage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dataToPost</a:t>
            </a:r>
            <a:r>
              <a:rPr lang="en-IN" sz="1200" dirty="0"/>
              <a:t> = { /* your data */ };</a:t>
            </a:r>
          </a:p>
          <a:p>
            <a:r>
              <a:rPr lang="en-IN" sz="1200" dirty="0" err="1"/>
              <a:t>postData</a:t>
            </a:r>
            <a:r>
              <a:rPr lang="en-IN" sz="1200" dirty="0"/>
              <a:t>(`${</a:t>
            </a:r>
            <a:r>
              <a:rPr lang="en-IN" sz="1200" dirty="0" err="1"/>
              <a:t>baseURL</a:t>
            </a:r>
            <a:r>
              <a:rPr lang="en-IN" sz="1200" dirty="0"/>
              <a:t>}/your-post-endpoint`, </a:t>
            </a:r>
            <a:r>
              <a:rPr lang="en-IN" sz="1200" dirty="0" err="1"/>
              <a:t>dataToPost</a:t>
            </a:r>
            <a:r>
              <a:rPr lang="en-IN" sz="1200" dirty="0"/>
              <a:t>)</a:t>
            </a:r>
          </a:p>
          <a:p>
            <a:r>
              <a:rPr lang="en-IN" sz="1200" dirty="0"/>
              <a:t>  .then(response =&gt; console.log(response))</a:t>
            </a:r>
          </a:p>
          <a:p>
            <a:r>
              <a:rPr lang="en-IN" sz="1200" dirty="0"/>
              <a:t>  .catch(error =&gt; </a:t>
            </a:r>
            <a:r>
              <a:rPr lang="en-IN" sz="1200" dirty="0" err="1"/>
              <a:t>console.error</a:t>
            </a:r>
            <a:r>
              <a:rPr lang="en-IN" sz="1200" dirty="0"/>
              <a:t>(error));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1649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RMKPBC+PublicSans-BoldItalic"/>
              </a:rPr>
              <a:t>https://github.com/Abhisaw8298/NM-DSCET-GROUP-13.git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51716"/>
              </p:ext>
            </p:extLst>
          </p:nvPr>
        </p:nvGraphicFramePr>
        <p:xfrm>
          <a:off x="107504" y="2355726"/>
          <a:ext cx="45365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Ankit Kumar Sah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Abhishek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Raja Babu Das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2483768" y="41151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Create UI and implement using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Folder Structure:</a:t>
            </a:r>
          </a:p>
          <a:p>
            <a:endParaRPr lang="en-IN" dirty="0"/>
          </a:p>
          <a:p>
            <a:r>
              <a:rPr lang="en-IN" sz="1200" dirty="0" err="1"/>
              <a:t>src</a:t>
            </a:r>
            <a:endParaRPr lang="en-IN" sz="1200" dirty="0"/>
          </a:p>
          <a:p>
            <a:r>
              <a:rPr lang="en-IN" sz="1200" dirty="0"/>
              <a:t>|-- components</a:t>
            </a:r>
          </a:p>
          <a:p>
            <a:r>
              <a:rPr lang="en-IN" sz="1200" dirty="0"/>
              <a:t>|   |-- Header</a:t>
            </a:r>
          </a:p>
          <a:p>
            <a:r>
              <a:rPr lang="en-IN" sz="1200" dirty="0"/>
              <a:t>|   |   |-- Header.js</a:t>
            </a:r>
          </a:p>
          <a:p>
            <a:r>
              <a:rPr lang="en-IN" sz="1200" dirty="0"/>
              <a:t>|   |-- </a:t>
            </a:r>
            <a:r>
              <a:rPr lang="en-IN" sz="1200" dirty="0" err="1"/>
              <a:t>RestaurantList</a:t>
            </a:r>
            <a:endParaRPr lang="en-IN" sz="1200" dirty="0"/>
          </a:p>
          <a:p>
            <a:r>
              <a:rPr lang="en-IN" sz="1200" dirty="0"/>
              <a:t>|   |   |-- RestaurantList.js</a:t>
            </a:r>
          </a:p>
          <a:p>
            <a:r>
              <a:rPr lang="en-IN" sz="1200" dirty="0"/>
              <a:t>|   |-- Cart</a:t>
            </a:r>
          </a:p>
          <a:p>
            <a:r>
              <a:rPr lang="en-IN" sz="1200" dirty="0"/>
              <a:t>|   |   |-- Cart.js</a:t>
            </a:r>
          </a:p>
          <a:p>
            <a:r>
              <a:rPr lang="en-IN" sz="1200" dirty="0"/>
              <a:t>|   |-- Footer</a:t>
            </a:r>
          </a:p>
          <a:p>
            <a:r>
              <a:rPr lang="en-IN" sz="1200" dirty="0"/>
              <a:t>|   |   |-- Footer.js</a:t>
            </a:r>
          </a:p>
          <a:p>
            <a:r>
              <a:rPr lang="en-IN" sz="1200" dirty="0"/>
              <a:t>|-- </a:t>
            </a:r>
            <a:r>
              <a:rPr lang="en-IN" sz="1200" dirty="0" err="1"/>
              <a:t>higherOrderComponents</a:t>
            </a:r>
            <a:endParaRPr lang="en-IN" sz="1200" dirty="0"/>
          </a:p>
          <a:p>
            <a:r>
              <a:rPr lang="en-IN" sz="1200" dirty="0"/>
              <a:t>|   |-- withDataFetching.js</a:t>
            </a:r>
          </a:p>
          <a:p>
            <a:r>
              <a:rPr lang="en-IN" sz="1200" dirty="0"/>
              <a:t>|-- App.js</a:t>
            </a:r>
          </a:p>
          <a:p>
            <a:r>
              <a:rPr lang="en-IN" sz="1200" dirty="0"/>
              <a:t>|-- index.js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Component Definitions: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Header Component (Header.js):</a:t>
            </a:r>
          </a:p>
          <a:p>
            <a:endParaRPr lang="en-IN" b="1" dirty="0">
              <a:latin typeface="Söhne"/>
            </a:endParaRPr>
          </a:p>
          <a:p>
            <a:r>
              <a:rPr lang="en-GB" b="1" dirty="0"/>
              <a:t>// </a:t>
            </a:r>
            <a:r>
              <a:rPr lang="en-GB" sz="1400" b="1" dirty="0"/>
              <a:t>components/Header/Header.js</a:t>
            </a:r>
          </a:p>
          <a:p>
            <a:endParaRPr lang="en-GB" sz="1400" b="1" dirty="0"/>
          </a:p>
          <a:p>
            <a:r>
              <a:rPr lang="en-GB" sz="1400" dirty="0"/>
              <a:t>import React from 'react';</a:t>
            </a:r>
          </a:p>
          <a:p>
            <a:endParaRPr lang="en-GB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Header = () =&gt; {</a:t>
            </a:r>
          </a:p>
          <a:p>
            <a:r>
              <a:rPr lang="en-GB" sz="1400" dirty="0"/>
              <a:t>  return (</a:t>
            </a:r>
          </a:p>
          <a:p>
            <a:r>
              <a:rPr lang="en-GB" sz="1400" dirty="0"/>
              <a:t>    &lt;header&gt;</a:t>
            </a:r>
          </a:p>
          <a:p>
            <a:r>
              <a:rPr lang="en-GB" sz="1400" dirty="0"/>
              <a:t>      &lt;h1&gt;Food Delivery App&lt;/h1&gt;</a:t>
            </a:r>
          </a:p>
          <a:p>
            <a:r>
              <a:rPr lang="en-GB" sz="1400" dirty="0"/>
              <a:t>    &lt;/header&gt;</a:t>
            </a:r>
          </a:p>
          <a:p>
            <a:r>
              <a:rPr lang="en-GB" sz="1400" dirty="0"/>
              <a:t>  );</a:t>
            </a:r>
          </a:p>
          <a:p>
            <a:r>
              <a:rPr lang="en-GB" sz="1400" dirty="0"/>
              <a:t>};</a:t>
            </a:r>
          </a:p>
          <a:p>
            <a:r>
              <a:rPr lang="en-GB" sz="1400" dirty="0"/>
              <a:t>export default Header;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11510"/>
            <a:ext cx="6264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RestaurantList</a:t>
            </a: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 Component (RestaurantList.js):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'https://api.example.com/restaurants');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3656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83518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Cart Component (Cart.js):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'https://api.example.com/cart');</a:t>
            </a:r>
          </a:p>
        </p:txBody>
      </p:sp>
    </p:spTree>
    <p:extLst>
      <p:ext uri="{BB962C8B-B14F-4D97-AF65-F5344CB8AC3E}">
        <p14:creationId xmlns:p14="http://schemas.microsoft.com/office/powerpoint/2010/main" val="38087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Footer Component (Footer.js):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components/Footer/Footer.js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Footer = ()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&lt;footer&gt;</a:t>
            </a:r>
          </a:p>
          <a:p>
            <a:r>
              <a:rPr lang="en-IN" sz="1200" dirty="0"/>
              <a:t>      &lt;p&gt;&amp;copy; 2023 Food Delivery App&lt;/p&gt;</a:t>
            </a:r>
          </a:p>
          <a:p>
            <a:r>
              <a:rPr lang="en-IN" sz="1200" dirty="0"/>
              <a:t>    &lt;/footer&gt;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Footer;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Higher Order Component (withDataFetching.js):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import React, { </a:t>
            </a:r>
            <a:r>
              <a:rPr lang="en-IN" sz="1200" dirty="0" err="1"/>
              <a:t>useState</a:t>
            </a:r>
            <a:r>
              <a:rPr lang="en-IN" sz="1200" dirty="0"/>
              <a:t>, </a:t>
            </a:r>
            <a:r>
              <a:rPr lang="en-IN" sz="1200" dirty="0" err="1"/>
              <a:t>useEffect</a:t>
            </a:r>
            <a:r>
              <a:rPr lang="en-IN" sz="1200" dirty="0"/>
              <a:t> }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</a:t>
            </a:r>
            <a:r>
              <a:rPr lang="en-IN" sz="1200" dirty="0" err="1"/>
              <a:t>dataSource</a:t>
            </a:r>
            <a:r>
              <a:rPr lang="en-IN" sz="1200" dirty="0"/>
              <a:t>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dataSource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323761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</a:t>
            </a:r>
            <a:r>
              <a:rPr lang="en-IN" sz="1200" dirty="0" err="1"/>
              <a:t>dataSource</a:t>
            </a:r>
            <a:r>
              <a:rPr lang="en-IN" sz="1200" dirty="0"/>
              <a:t>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1519</Words>
  <Application>Microsoft Office PowerPoint</Application>
  <PresentationFormat>On-screen Show (16:9)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SLFRMA+PublicSans-BoldItalic</vt:lpstr>
      <vt:lpstr>Söhne</vt:lpstr>
      <vt:lpstr>Calibri</vt:lpstr>
      <vt:lpstr>KQGMTU+Arial-BoldMT</vt:lpstr>
      <vt:lpstr>PVLNNE+ArialMT</vt:lpstr>
      <vt:lpstr>CHCNIJ+PublicSans-Bold</vt:lpstr>
      <vt:lpstr>Wingdings</vt:lpstr>
      <vt:lpstr>CFRUAJ+EBGaramond-Medium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ayush kumar</dc:creator>
  <cp:lastModifiedBy>Basant kumar</cp:lastModifiedBy>
  <cp:revision>4</cp:revision>
  <dcterms:modified xsi:type="dcterms:W3CDTF">2023-11-18T08:35:50Z</dcterms:modified>
</cp:coreProperties>
</file>