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3" r:id="rId4"/>
    <p:sldId id="264" r:id="rId5"/>
    <p:sldId id="266" r:id="rId6"/>
    <p:sldId id="265" r:id="rId7"/>
    <p:sldId id="268" r:id="rId8"/>
    <p:sldId id="267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EB Garamond Medium" panose="00000600000000000000" pitchFamily="2" charset="0"/>
      <p:regular r:id="rId23"/>
      <p:bold r:id="rId24"/>
      <p:italic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6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Food Delivery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 stack development project with java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69" y="0"/>
            <a:ext cx="9173858" cy="506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234274" y="2211271"/>
          <a:ext cx="4352655" cy="22250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Ankit Kumar Sah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Abhishek Kumar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Raja Babu Das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34" y="1092648"/>
            <a:ext cx="8664932" cy="3848447"/>
          </a:xfrm>
        </p:spPr>
        <p:txBody>
          <a:bodyPr>
            <a:noAutofit/>
          </a:bodyPr>
          <a:lstStyle/>
          <a:p>
            <a:pPr marL="139700" indent="0" algn="l">
              <a:buNone/>
            </a:pPr>
            <a:r>
              <a:rPr lang="en-GB" sz="11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an AWS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don't have an AWS account, sign up for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 to the AWS Management Console.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Launch an EC2 Instance: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EC2 dashboard.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an EC2 instance with your preferred operating system (Amazon Linux, Ubuntu,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Configure Security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security groups to allow inbound and outbound traffic on the necessary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ports for your API and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Install Dependencies: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your EC2 instance using SSH.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necessary dependencies (Node.js, </a:t>
            </a:r>
            <a:r>
              <a:rPr lang="en-GB" sz="11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 Deploy Backend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your backend code to the server using Git or any other preferred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and configure a web server (e.g., Nginx, Apache) if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vi. Whitelist API Ports: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security group settings to allow traffic on the API ports.</a:t>
            </a:r>
            <a:endParaRPr lang="en-IN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69368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1. Host Backend on AWS:</a:t>
            </a:r>
          </a:p>
        </p:txBody>
      </p:sp>
    </p:spTree>
    <p:extLst>
      <p:ext uri="{BB962C8B-B14F-4D97-AF65-F5344CB8AC3E}">
        <p14:creationId xmlns:p14="http://schemas.microsoft.com/office/powerpoint/2010/main" val="318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Create a MongoDB Atlas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up for a MongoDB Atlas account.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Create a Cluster: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MongoDB Atlas cluster and configure it based on your requirements.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Migrate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MongoDB tools or utilities to migrate your data to the new Atlas cluster.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Configure Connection: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your backend configuration to use the new MongoDB Atlas connection string.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2. Migrate Database to MongoDB Atlas:</a:t>
            </a:r>
          </a:p>
        </p:txBody>
      </p:sp>
    </p:spTree>
    <p:extLst>
      <p:ext uri="{BB962C8B-B14F-4D97-AF65-F5344CB8AC3E}">
        <p14:creationId xmlns:p14="http://schemas.microsoft.com/office/powerpoint/2010/main" val="8680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a new React app using create-react-app or your preferred method.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Configure API Endpoint: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React app to make API calls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Build and Bundle: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and bundle your React app for production.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Deploy to Server: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bundled React app to the same server where the backend is hosted.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3. Build React App and Host on Server:</a:t>
            </a:r>
          </a:p>
        </p:txBody>
      </p:sp>
    </p:spTree>
    <p:extLst>
      <p:ext uri="{BB962C8B-B14F-4D97-AF65-F5344CB8AC3E}">
        <p14:creationId xmlns:p14="http://schemas.microsoft.com/office/powerpoint/2010/main" val="27040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Update API URLs: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API URLs in your React app to point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4. Configure Frontend to Backend Connection:</a:t>
            </a:r>
          </a:p>
        </p:txBody>
      </p:sp>
    </p:spTree>
    <p:extLst>
      <p:ext uri="{BB962C8B-B14F-4D97-AF65-F5344CB8AC3E}">
        <p14:creationId xmlns:p14="http://schemas.microsoft.com/office/powerpoint/2010/main" val="21489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Test Backend: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your backend API endpoints to ensure they work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Test Frontend: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React app to ensure it communicates with the backend and displays data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5. Test Entire Frontend and Backend:</a:t>
            </a:r>
          </a:p>
        </p:txBody>
      </p:sp>
    </p:spTree>
    <p:extLst>
      <p:ext uri="{BB962C8B-B14F-4D97-AF65-F5344CB8AC3E}">
        <p14:creationId xmlns:p14="http://schemas.microsoft.com/office/powerpoint/2010/main" val="17474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IN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Domain and SSL: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a domain for your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SSL/TLS certificates for secure communication.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Monitoring and Scaling: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monitoring tools for your AWS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scaling options based on traffic.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Continuous Integration/Continuous Deployment (CI/CD):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CI/CD pipelines to automate the deployment process.</a:t>
            </a:r>
          </a:p>
          <a:p>
            <a:pPr marL="139700" indent="0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1600" b="1" i="0" dirty="0">
                <a:effectLst/>
                <a:latin typeface="Söhne"/>
              </a:rPr>
              <a:t>6. Additional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31177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22679"/>
            <a:ext cx="2722200" cy="50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00B0F0"/>
                </a:solidFill>
                <a:latin typeface="+mj-lt"/>
                <a:cs typeface="RMKPBC+PublicSans-BoldItalic"/>
              </a:rPr>
              <a:t>https://github.com/Abhisaw8298/NM-DSCET-GROUP-13.git</a:t>
            </a:r>
            <a:endParaRPr lang="en-IN" sz="1400" b="1" dirty="0">
              <a:solidFill>
                <a:srgbClr val="00B0F0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On-screen Show (16:9)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EB Garamond Medium</vt:lpstr>
      <vt:lpstr>Calibri</vt:lpstr>
      <vt:lpstr>Söhne</vt:lpstr>
      <vt:lpstr>EB Garamond</vt:lpstr>
      <vt:lpstr>EB Garamond ExtraBold</vt:lpstr>
      <vt:lpstr>arial</vt:lpstr>
      <vt:lpstr>Public Sans</vt:lpstr>
      <vt:lpstr>Noto Sans Symbols</vt:lpstr>
      <vt:lpstr>arial</vt:lpstr>
      <vt:lpstr>Simple Light</vt:lpstr>
      <vt:lpstr>PowerPoint Presentation</vt:lpstr>
      <vt:lpstr>Food Delivery website</vt:lpstr>
      <vt:lpstr>Hosting</vt:lpstr>
      <vt:lpstr>Hosting</vt:lpstr>
      <vt:lpstr>Hosting</vt:lpstr>
      <vt:lpstr>Hosting</vt:lpstr>
      <vt:lpstr>Hosting</vt:lpstr>
      <vt:lpstr>Hosting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Basant kumar</cp:lastModifiedBy>
  <cp:revision>2</cp:revision>
  <dcterms:created xsi:type="dcterms:W3CDTF">2020-08-13T11:21:46Z</dcterms:created>
  <dcterms:modified xsi:type="dcterms:W3CDTF">2023-11-18T08:37:40Z</dcterms:modified>
</cp:coreProperties>
</file>