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14974-66F2-4061-86D4-D6A10984B48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6F800-9FF3-4663-BD37-0DD75B5C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8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Icons from http://www.iconarchive.com/show/starwars-longshadow-flat-icons-by-creativeflip.html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6F800-9FF3-4663-BD37-0DD75B5CBD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2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5BC7-A3C2-4F5F-BF29-44693CE818B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A4BF-2520-402A-B5AD-F430A50B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3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5BC7-A3C2-4F5F-BF29-44693CE818B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A4BF-2520-402A-B5AD-F430A50B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0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5BC7-A3C2-4F5F-BF29-44693CE818B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A4BF-2520-402A-B5AD-F430A50B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9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5BC7-A3C2-4F5F-BF29-44693CE818B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A4BF-2520-402A-B5AD-F430A50B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5BC7-A3C2-4F5F-BF29-44693CE818B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A4BF-2520-402A-B5AD-F430A50B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5BC7-A3C2-4F5F-BF29-44693CE818B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A4BF-2520-402A-B5AD-F430A50B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1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5BC7-A3C2-4F5F-BF29-44693CE818B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A4BF-2520-402A-B5AD-F430A50B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2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5BC7-A3C2-4F5F-BF29-44693CE818B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A4BF-2520-402A-B5AD-F430A50B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3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5BC7-A3C2-4F5F-BF29-44693CE818B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A4BF-2520-402A-B5AD-F430A50B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5BC7-A3C2-4F5F-BF29-44693CE818B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A4BF-2520-402A-B5AD-F430A50B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3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5BC7-A3C2-4F5F-BF29-44693CE818B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A4BF-2520-402A-B5AD-F430A50B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85BC7-A3C2-4F5F-BF29-44693CE818B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4A4BF-2520-402A-B5AD-F430A50B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0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1EAF6DA-0A35-4612-B2B7-06B6F2F12700}"/>
              </a:ext>
            </a:extLst>
          </p:cNvPr>
          <p:cNvSpPr/>
          <p:nvPr/>
        </p:nvSpPr>
        <p:spPr>
          <a:xfrm>
            <a:off x="5096436" y="706644"/>
            <a:ext cx="2449125" cy="4853667"/>
          </a:xfrm>
          <a:prstGeom prst="flowChartAlternateProcess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err="1">
                <a:solidFill>
                  <a:schemeClr val="accent1"/>
                </a:solidFill>
              </a:rPr>
              <a:t>RabbitMq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49A26D6-5686-494B-9339-52BAA0578056}"/>
              </a:ext>
            </a:extLst>
          </p:cNvPr>
          <p:cNvSpPr/>
          <p:nvPr/>
        </p:nvSpPr>
        <p:spPr>
          <a:xfrm>
            <a:off x="3148161" y="706644"/>
            <a:ext cx="1485995" cy="4853666"/>
          </a:xfrm>
          <a:prstGeom prst="flowChartAlternate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CI-droid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9062EC-D4C0-44B8-B9C8-920227FD6074}"/>
              </a:ext>
            </a:extLst>
          </p:cNvPr>
          <p:cNvSpPr/>
          <p:nvPr/>
        </p:nvSpPr>
        <p:spPr>
          <a:xfrm>
            <a:off x="1359895" y="2948066"/>
            <a:ext cx="779322" cy="59330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GitHub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BD1041-DE3C-49DA-B33E-D855386CFE43}"/>
              </a:ext>
            </a:extLst>
          </p:cNvPr>
          <p:cNvSpPr/>
          <p:nvPr/>
        </p:nvSpPr>
        <p:spPr>
          <a:xfrm>
            <a:off x="3400330" y="2888811"/>
            <a:ext cx="886095" cy="719141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CI-droid</a:t>
            </a:r>
          </a:p>
          <a:p>
            <a:pPr algn="ctr"/>
            <a:r>
              <a:rPr lang="en-US" sz="1200" dirty="0" err="1"/>
              <a:t>Webhook</a:t>
            </a:r>
            <a:endParaRPr lang="en-US" sz="1200" dirty="0"/>
          </a:p>
        </p:txBody>
      </p:sp>
      <p:sp>
        <p:nvSpPr>
          <p:cNvPr id="8" name="Flowchart: Direct Access Storage 7">
            <a:extLst>
              <a:ext uri="{FF2B5EF4-FFF2-40B4-BE49-F238E27FC236}">
                <a16:creationId xmlns:a16="http://schemas.microsoft.com/office/drawing/2014/main" id="{5D949912-B81D-45EA-A78E-721F75BAF2F3}"/>
              </a:ext>
            </a:extLst>
          </p:cNvPr>
          <p:cNvSpPr/>
          <p:nvPr/>
        </p:nvSpPr>
        <p:spPr>
          <a:xfrm>
            <a:off x="5298101" y="2503087"/>
            <a:ext cx="1966523" cy="674201"/>
          </a:xfrm>
          <a:prstGeom prst="flowChartMagneticDrum">
            <a:avLst/>
          </a:prstGeom>
          <a:solidFill>
            <a:schemeClr val="tx2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n-US" sz="1200" dirty="0" err="1"/>
              <a:t>PullRequest</a:t>
            </a:r>
            <a:r>
              <a:rPr lang="en-US" sz="1200" dirty="0"/>
              <a:t> events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E8DD7A-9AD0-4099-9A8F-3F307AD860A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139217" y="3244721"/>
            <a:ext cx="1261113" cy="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8CB5B0-74B4-4B0A-B82C-E383EAB18247}"/>
              </a:ext>
            </a:extLst>
          </p:cNvPr>
          <p:cNvSpPr txBox="1"/>
          <p:nvPr/>
        </p:nvSpPr>
        <p:spPr>
          <a:xfrm>
            <a:off x="2235008" y="2991804"/>
            <a:ext cx="871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GitHub events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40DF18-312D-4C5F-AABB-DA5BAB36DB7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286425" y="2840188"/>
            <a:ext cx="1011677" cy="40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49040E-617F-455D-910F-5B51F3A97ED6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>
            <a:off x="4286425" y="3248382"/>
            <a:ext cx="970975" cy="57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AFE0E98B-28F4-4EF2-A925-9BE0CEB98D05}"/>
              </a:ext>
            </a:extLst>
          </p:cNvPr>
          <p:cNvSpPr/>
          <p:nvPr/>
        </p:nvSpPr>
        <p:spPr>
          <a:xfrm>
            <a:off x="8002821" y="706644"/>
            <a:ext cx="1692681" cy="4853667"/>
          </a:xfrm>
          <a:prstGeom prst="flowChartAlternate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CI-droid-tasks-consumer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C1E676-C85F-481A-BA33-68D21A044432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7264625" y="2840188"/>
            <a:ext cx="733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2266C-5B4A-4209-B94E-EA6C73F0BAAA}"/>
              </a:ext>
            </a:extLst>
          </p:cNvPr>
          <p:cNvCxnSpPr>
            <a:cxnSpLocks/>
          </p:cNvCxnSpPr>
          <p:nvPr/>
        </p:nvCxnSpPr>
        <p:spPr>
          <a:xfrm>
            <a:off x="7200919" y="3821810"/>
            <a:ext cx="81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7450A80-C956-431C-B3F0-6028276FA086}"/>
              </a:ext>
            </a:extLst>
          </p:cNvPr>
          <p:cNvSpPr/>
          <p:nvPr/>
        </p:nvSpPr>
        <p:spPr>
          <a:xfrm>
            <a:off x="8275547" y="2793650"/>
            <a:ext cx="1278907" cy="50126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Instance 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909D7D-7AE0-40AE-BBE1-A181C10A2E8E}"/>
              </a:ext>
            </a:extLst>
          </p:cNvPr>
          <p:cNvSpPr/>
          <p:nvPr/>
        </p:nvSpPr>
        <p:spPr>
          <a:xfrm>
            <a:off x="8275547" y="3244719"/>
            <a:ext cx="1278907" cy="50126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Instance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56D26D-8DDD-4445-B479-C5C5D68C6549}"/>
              </a:ext>
            </a:extLst>
          </p:cNvPr>
          <p:cNvSpPr/>
          <p:nvPr/>
        </p:nvSpPr>
        <p:spPr>
          <a:xfrm>
            <a:off x="8275546" y="3695121"/>
            <a:ext cx="1278907" cy="50126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Instance 3</a:t>
            </a:r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276714D5-069F-4DFE-9F0C-64243DD40F0F}"/>
              </a:ext>
            </a:extLst>
          </p:cNvPr>
          <p:cNvSpPr/>
          <p:nvPr/>
        </p:nvSpPr>
        <p:spPr>
          <a:xfrm>
            <a:off x="5298101" y="4388541"/>
            <a:ext cx="1916203" cy="730008"/>
          </a:xfrm>
          <a:prstGeom prst="flowChartMagneticDrum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200" dirty="0"/>
              <a:t>Action to perform on single file</a:t>
            </a:r>
          </a:p>
          <a:p>
            <a:pPr algn="ctr"/>
            <a:endParaRPr lang="en-US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FBC0E83-CE3E-4DD4-AC1B-7F5D049B51D5}"/>
              </a:ext>
            </a:extLst>
          </p:cNvPr>
          <p:cNvSpPr/>
          <p:nvPr/>
        </p:nvSpPr>
        <p:spPr>
          <a:xfrm>
            <a:off x="3400330" y="4404549"/>
            <a:ext cx="886095" cy="719141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CI-droid</a:t>
            </a:r>
          </a:p>
          <a:p>
            <a:pPr algn="ctr"/>
            <a:r>
              <a:rPr lang="en-US" sz="1200" dirty="0"/>
              <a:t>actions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75A73D-BAAF-4138-94EE-D2D4EDC324E4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4286425" y="4753545"/>
            <a:ext cx="1011677" cy="1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2A2C3E-19E3-4638-8357-4867D16A4219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7214305" y="4753545"/>
            <a:ext cx="783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4C1611-F9A6-4157-944B-820E516775B5}"/>
              </a:ext>
            </a:extLst>
          </p:cNvPr>
          <p:cNvSpPr/>
          <p:nvPr/>
        </p:nvSpPr>
        <p:spPr>
          <a:xfrm>
            <a:off x="1207658" y="4444919"/>
            <a:ext cx="981343" cy="67363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Swagger / Postman / UI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4DC0E3-59A8-486A-BA61-DF51BC4F1310}"/>
              </a:ext>
            </a:extLst>
          </p:cNvPr>
          <p:cNvCxnSpPr>
            <a:cxnSpLocks/>
            <a:stCxn id="23" idx="3"/>
            <a:endCxn id="20" idx="1"/>
          </p:cNvCxnSpPr>
          <p:nvPr/>
        </p:nvCxnSpPr>
        <p:spPr>
          <a:xfrm flipV="1">
            <a:off x="2189001" y="4764119"/>
            <a:ext cx="1211328" cy="1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EBCD64D-BEC0-4E03-9FD0-E0A83C629AD7}"/>
              </a:ext>
            </a:extLst>
          </p:cNvPr>
          <p:cNvSpPr txBox="1"/>
          <p:nvPr/>
        </p:nvSpPr>
        <p:spPr>
          <a:xfrm>
            <a:off x="2258154" y="4284001"/>
            <a:ext cx="8119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Action to perform on </a:t>
            </a:r>
            <a:r>
              <a:rPr lang="en-US" sz="1400" b="1" dirty="0"/>
              <a:t>N</a:t>
            </a:r>
            <a:r>
              <a:rPr lang="en-US" sz="1400" dirty="0"/>
              <a:t> files in </a:t>
            </a:r>
            <a:r>
              <a:rPr lang="en-US" sz="1400" b="1" dirty="0"/>
              <a:t>N</a:t>
            </a:r>
            <a:r>
              <a:rPr lang="en-US" sz="1400" dirty="0"/>
              <a:t> repos</a:t>
            </a:r>
          </a:p>
        </p:txBody>
      </p:sp>
      <p:sp>
        <p:nvSpPr>
          <p:cNvPr id="26" name="Flowchart: Direct Access Storage 25">
            <a:extLst>
              <a:ext uri="{FF2B5EF4-FFF2-40B4-BE49-F238E27FC236}">
                <a16:creationId xmlns:a16="http://schemas.microsoft.com/office/drawing/2014/main" id="{857CD28E-70C0-4474-A043-07F970646E7F}"/>
              </a:ext>
            </a:extLst>
          </p:cNvPr>
          <p:cNvSpPr/>
          <p:nvPr/>
        </p:nvSpPr>
        <p:spPr>
          <a:xfrm>
            <a:off x="5257400" y="3406312"/>
            <a:ext cx="1935410" cy="830997"/>
          </a:xfrm>
          <a:prstGeom prst="flowChartMagneticDrum">
            <a:avLst/>
          </a:prstGeom>
          <a:solidFill>
            <a:schemeClr val="tx2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en-US" sz="1200" dirty="0"/>
              <a:t>Push on  default branch events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167B4A8-AF91-4107-BD5D-92CF80EB7331}"/>
              </a:ext>
            </a:extLst>
          </p:cNvPr>
          <p:cNvSpPr/>
          <p:nvPr/>
        </p:nvSpPr>
        <p:spPr>
          <a:xfrm>
            <a:off x="8275546" y="4502911"/>
            <a:ext cx="1278907" cy="50126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Instance 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6AEF848-A5C7-4033-9881-60F1372B4062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1749556" y="2493238"/>
            <a:ext cx="536955" cy="45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156FE67-7699-4DAA-AC57-00929E07531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262861" y="2503630"/>
            <a:ext cx="486695" cy="44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4FC7C3-7F15-4CC8-8E95-B3AA32D9070E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682940" y="5118549"/>
            <a:ext cx="15390" cy="550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14" descr="Image result for rabbitmq icon">
            <a:extLst>
              <a:ext uri="{FF2B5EF4-FFF2-40B4-BE49-F238E27FC236}">
                <a16:creationId xmlns:a16="http://schemas.microsoft.com/office/drawing/2014/main" id="{E950DF85-F685-4F67-B7E9-5CE0E9213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78" y="1285117"/>
            <a:ext cx="735639" cy="73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s.iconarchive.com/icons/creativeflip/starwars-longshadow-flat/512/Leia-icon.png">
            <a:extLst>
              <a:ext uri="{FF2B5EF4-FFF2-40B4-BE49-F238E27FC236}">
                <a16:creationId xmlns:a16="http://schemas.microsoft.com/office/drawing/2014/main" id="{FC16CF2E-3C87-4C30-BCEC-9BBA3070C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933" y="1809116"/>
            <a:ext cx="611155" cy="61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s.iconarchive.com/icons/creativeflip/starwars-longshadow-flat/512/Luke-Skywalker-icon.png">
            <a:extLst>
              <a:ext uri="{FF2B5EF4-FFF2-40B4-BE49-F238E27FC236}">
                <a16:creationId xmlns:a16="http://schemas.microsoft.com/office/drawing/2014/main" id="{6AA3ED18-C617-45B1-949E-9E7037675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73" y="1809116"/>
            <a:ext cx="609283" cy="6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cons.iconarchive.com/icons/creativeflip/starwars-longshadow-flat/512/Yoda-icon.png">
            <a:extLst>
              <a:ext uri="{FF2B5EF4-FFF2-40B4-BE49-F238E27FC236}">
                <a16:creationId xmlns:a16="http://schemas.microsoft.com/office/drawing/2014/main" id="{50029B21-13C2-46E6-8C10-2C6104172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455" y="5702302"/>
            <a:ext cx="689390" cy="68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cons.iconarchive.com/icons/creativeflip/starwars-longshadow-flat/512/C3PO-icon.png">
            <a:extLst>
              <a:ext uri="{FF2B5EF4-FFF2-40B4-BE49-F238E27FC236}">
                <a16:creationId xmlns:a16="http://schemas.microsoft.com/office/drawing/2014/main" id="{7B4E820D-5DB7-41D7-B829-26DC59941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509" y="1296668"/>
            <a:ext cx="751736" cy="75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cons.iconarchive.com/icons/creativeflip/starwars-longshadow-flat/512/R2D2-icon.png">
            <a:extLst>
              <a:ext uri="{FF2B5EF4-FFF2-40B4-BE49-F238E27FC236}">
                <a16:creationId xmlns:a16="http://schemas.microsoft.com/office/drawing/2014/main" id="{628FD72C-2DA6-419E-A5E7-13ECD65E6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853" y="1333641"/>
            <a:ext cx="764615" cy="76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433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4064</TotalTime>
  <Words>61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FUCHS Vincent BangIteFcc</dc:creator>
  <cp:lastModifiedBy>FUCHS Vincent BangIteFcc</cp:lastModifiedBy>
  <cp:revision>20</cp:revision>
  <dcterms:created xsi:type="dcterms:W3CDTF">2018-03-05T13:03:06Z</dcterms:created>
  <dcterms:modified xsi:type="dcterms:W3CDTF">2018-06-05T04:46:20Z</dcterms:modified>
</cp:coreProperties>
</file>