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panose="020B0604020202020204" charset="0"/>
      <p:regular r:id="rId19"/>
    </p:embeddedFont>
    <p:embeddedFont>
      <p:font typeface="Bobby Jones Soft" panose="020B0604020202020204" charset="0"/>
      <p:regular r:id="rId20"/>
    </p:embeddedFont>
    <p:embeddedFont>
      <p:font typeface="Brice BoldCondensed" panose="020B0604020202020204" charset="0"/>
      <p:regular r:id="rId21"/>
    </p:embeddedFont>
    <p:embeddedFont>
      <p:font typeface="Brice RegularSemiExpanded Bold" panose="020B0604020202020204" charset="0"/>
      <p:regular r:id="rId22"/>
    </p:embeddedFont>
    <p:embeddedFont>
      <p:font typeface="Calibri" panose="020F0502020204030204" pitchFamily="34" charset="0"/>
      <p:regular r:id="rId23"/>
      <p:bold r:id="rId24"/>
      <p:italic r:id="rId25"/>
      <p:boldItalic r:id="rId26"/>
    </p:embeddedFont>
    <p:embeddedFont>
      <p:font typeface="Gulfs Display" panose="020B0604020202020204" charset="0"/>
      <p:regular r:id="rId27"/>
    </p:embeddedFont>
    <p:embeddedFont>
      <p:font typeface="Montserrat" panose="00000500000000000000" pitchFamily="2" charset="0"/>
      <p:regular r:id="rId28"/>
      <p:bold r:id="rId29"/>
      <p:italic r:id="rId30"/>
      <p:boldItalic r:id="rId31"/>
    </p:embeddedFont>
    <p:embeddedFont>
      <p:font typeface="Muli Bold" panose="020B0604020202020204" charset="0"/>
      <p:regular r:id="rId32"/>
    </p:embeddedFont>
    <p:embeddedFont>
      <p:font typeface="Muli Bold Bold" panose="020B0604020202020204" charset="0"/>
      <p:regular r:id="rId33"/>
    </p:embeddedFont>
    <p:embeddedFont>
      <p:font typeface="Open Sans Bold" panose="020B0604020202020204" charset="0"/>
      <p:regular r:id="rId34"/>
    </p:embeddedFont>
    <p:embeddedFont>
      <p:font typeface="Open Sans Light" panose="020B0306030504020204" pitchFamily="34" charset="0"/>
      <p:regular r:id="rId35"/>
      <p:italic r:id="rId36"/>
    </p:embeddedFont>
    <p:embeddedFont>
      <p:font typeface="Open Sans Light Bold" panose="020B0604020202020204" charset="0"/>
      <p:regular r:id="rId37"/>
    </p:embeddedFont>
    <p:embeddedFont>
      <p:font typeface="Quicksand" panose="020B0604020202020204" charset="0"/>
      <p:regular r:id="rId38"/>
    </p:embeddedFont>
    <p:embeddedFont>
      <p:font typeface="Quicksand Bold" panose="020B0604020202020204" charset="0"/>
      <p:regular r:id="rId39"/>
    </p:embeddedFont>
    <p:embeddedFont>
      <p:font typeface="UKIJ Qolyazma Tuz" panose="020B0604020202020204" charset="-78"/>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grpSp>
        <p:nvGrpSpPr>
          <p:cNvPr id="2" name="Group 2"/>
          <p:cNvGrpSpPr/>
          <p:nvPr/>
        </p:nvGrpSpPr>
        <p:grpSpPr>
          <a:xfrm>
            <a:off x="8120422" y="1621471"/>
            <a:ext cx="1545628" cy="149025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id="4" name="Picture 4"/>
          <p:cNvPicPr>
            <a:picLocks noChangeAspect="1"/>
          </p:cNvPicPr>
          <p:nvPr/>
        </p:nvPicPr>
        <p:blipFill>
          <a:blip r:embed="rId2"/>
          <a:srcRect/>
          <a:stretch>
            <a:fillRect/>
          </a:stretch>
        </p:blipFill>
        <p:spPr>
          <a:xfrm>
            <a:off x="8327506" y="1800867"/>
            <a:ext cx="1131459" cy="1131459"/>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515431" y="9689530"/>
            <a:ext cx="650428" cy="287371"/>
          </a:xfrm>
          <a:prstGeom prst="rect">
            <a:avLst/>
          </a:prstGeom>
        </p:spPr>
      </p:pic>
      <p:pic>
        <p:nvPicPr>
          <p:cNvPr id="6" name="Picture 6"/>
          <p:cNvPicPr>
            <a:picLocks noChangeAspect="1"/>
          </p:cNvPicPr>
          <p:nvPr/>
        </p:nvPicPr>
        <p:blipFill>
          <a:blip r:embed="rId5"/>
          <a:srcRect/>
          <a:stretch>
            <a:fillRect/>
          </a:stretch>
        </p:blipFill>
        <p:spPr>
          <a:xfrm>
            <a:off x="426435" y="8093988"/>
            <a:ext cx="1204530" cy="1527138"/>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837319" y="8226558"/>
            <a:ext cx="843961" cy="1261998"/>
          </a:xfrm>
          <a:prstGeom prst="rect">
            <a:avLst/>
          </a:prstGeom>
        </p:spPr>
      </p:pic>
      <p:sp>
        <p:nvSpPr>
          <p:cNvPr id="8" name="TextBox 8"/>
          <p:cNvSpPr txBox="1"/>
          <p:nvPr/>
        </p:nvSpPr>
        <p:spPr>
          <a:xfrm>
            <a:off x="2293480" y="4663495"/>
            <a:ext cx="14330970" cy="2921394"/>
          </a:xfrm>
          <a:prstGeom prst="rect">
            <a:avLst/>
          </a:prstGeom>
        </p:spPr>
        <p:txBody>
          <a:bodyPr lIns="0" tIns="0" rIns="0" bIns="0" rtlCol="0" anchor="t">
            <a:spAutoFit/>
          </a:bodyPr>
          <a:lstStyle/>
          <a:p>
            <a:pPr algn="ctr">
              <a:lnSpc>
                <a:spcPts val="11373"/>
              </a:lnSpc>
            </a:pPr>
            <a:r>
              <a:rPr lang="en-US" sz="10339" spc="361">
                <a:solidFill>
                  <a:srgbClr val="FFE2EE"/>
                </a:solidFill>
                <a:latin typeface="Brice RegularSemiExpanded Bold"/>
              </a:rPr>
              <a:t>covid   visualizer</a:t>
            </a:r>
          </a:p>
        </p:txBody>
      </p:sp>
      <p:sp>
        <p:nvSpPr>
          <p:cNvPr id="9" name="TextBox 9"/>
          <p:cNvSpPr txBox="1"/>
          <p:nvPr/>
        </p:nvSpPr>
        <p:spPr>
          <a:xfrm>
            <a:off x="8066033" y="962025"/>
            <a:ext cx="1654405" cy="755320"/>
          </a:xfrm>
          <a:prstGeom prst="rect">
            <a:avLst/>
          </a:prstGeom>
        </p:spPr>
        <p:txBody>
          <a:bodyPr lIns="0" tIns="0" rIns="0" bIns="0" rtlCol="0" anchor="t">
            <a:spAutoFit/>
          </a:bodyPr>
          <a:lstStyle/>
          <a:p>
            <a:pPr algn="ctr">
              <a:lnSpc>
                <a:spcPts val="5040"/>
              </a:lnSpc>
            </a:pPr>
            <a:r>
              <a:rPr lang="en-US" sz="3600">
                <a:solidFill>
                  <a:srgbClr val="FDE7EB"/>
                </a:solidFill>
                <a:latin typeface="Brice BoldCondensed"/>
              </a:rPr>
              <a:t>A WEB APP</a:t>
            </a:r>
          </a:p>
        </p:txBody>
      </p:sp>
      <p:sp>
        <p:nvSpPr>
          <p:cNvPr id="10" name="TextBox 10"/>
          <p:cNvSpPr txBox="1"/>
          <p:nvPr/>
        </p:nvSpPr>
        <p:spPr>
          <a:xfrm>
            <a:off x="8930640" y="9573501"/>
            <a:ext cx="426720" cy="471805"/>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Muli Bold Bold"/>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FBB80"/>
        </a:solidFill>
        <a:effectLst/>
      </p:bgPr>
    </p:bg>
    <p:spTree>
      <p:nvGrpSpPr>
        <p:cNvPr id="1" name=""/>
        <p:cNvGrpSpPr/>
        <p:nvPr/>
      </p:nvGrpSpPr>
      <p:grpSpPr>
        <a:xfrm>
          <a:off x="0" y="0"/>
          <a:ext cx="0" cy="0"/>
          <a:chOff x="0" y="0"/>
          <a:chExt cx="0" cy="0"/>
        </a:xfrm>
      </p:grpSpPr>
      <p:grpSp>
        <p:nvGrpSpPr>
          <p:cNvPr id="2" name="Group 2"/>
          <p:cNvGrpSpPr/>
          <p:nvPr/>
        </p:nvGrpSpPr>
        <p:grpSpPr>
          <a:xfrm>
            <a:off x="2549579" y="1222411"/>
            <a:ext cx="13530134" cy="7257736"/>
            <a:chOff x="0" y="0"/>
            <a:chExt cx="2062825" cy="1106526"/>
          </a:xfrm>
        </p:grpSpPr>
        <p:sp>
          <p:nvSpPr>
            <p:cNvPr id="3" name="Freeform 3"/>
            <p:cNvSpPr/>
            <p:nvPr/>
          </p:nvSpPr>
          <p:spPr>
            <a:xfrm>
              <a:off x="92710" y="106680"/>
              <a:ext cx="1958685" cy="987146"/>
            </a:xfrm>
            <a:custGeom>
              <a:avLst/>
              <a:gdLst/>
              <a:ahLst/>
              <a:cxnLst/>
              <a:rect l="l" t="t" r="r" b="b"/>
              <a:pathLst>
                <a:path w="1958685" h="987146">
                  <a:moveTo>
                    <a:pt x="1932015" y="797916"/>
                  </a:moveTo>
                  <a:cubicBezTo>
                    <a:pt x="1932015" y="885546"/>
                    <a:pt x="1855815" y="956666"/>
                    <a:pt x="1774535" y="956666"/>
                  </a:cubicBezTo>
                  <a:lnTo>
                    <a:pt x="66040" y="956666"/>
                  </a:lnTo>
                  <a:cubicBezTo>
                    <a:pt x="43180" y="956666"/>
                    <a:pt x="20320" y="951586"/>
                    <a:pt x="0" y="942696"/>
                  </a:cubicBezTo>
                  <a:cubicBezTo>
                    <a:pt x="26670" y="970636"/>
                    <a:pt x="63500" y="987146"/>
                    <a:pt x="106611" y="987146"/>
                  </a:cubicBezTo>
                  <a:lnTo>
                    <a:pt x="1812635" y="987146"/>
                  </a:lnTo>
                  <a:cubicBezTo>
                    <a:pt x="1892645" y="987146"/>
                    <a:pt x="1958685" y="921106"/>
                    <a:pt x="1958685" y="841096"/>
                  </a:cubicBezTo>
                  <a:lnTo>
                    <a:pt x="1958685" y="95250"/>
                  </a:lnTo>
                  <a:cubicBezTo>
                    <a:pt x="1958685" y="58420"/>
                    <a:pt x="1944715" y="25400"/>
                    <a:pt x="1923125" y="0"/>
                  </a:cubicBezTo>
                  <a:cubicBezTo>
                    <a:pt x="1929475" y="16510"/>
                    <a:pt x="1932015" y="34290"/>
                    <a:pt x="1932015" y="52070"/>
                  </a:cubicBezTo>
                  <a:lnTo>
                    <a:pt x="1932015" y="797916"/>
                  </a:lnTo>
                  <a:lnTo>
                    <a:pt x="1932015" y="797916"/>
                  </a:lnTo>
                  <a:close/>
                </a:path>
              </a:pathLst>
            </a:custGeom>
            <a:solidFill>
              <a:srgbClr val="F4CF5C"/>
            </a:solidFill>
          </p:spPr>
        </p:sp>
        <p:sp>
          <p:nvSpPr>
            <p:cNvPr id="4" name="Freeform 4"/>
            <p:cNvSpPr/>
            <p:nvPr/>
          </p:nvSpPr>
          <p:spPr>
            <a:xfrm>
              <a:off x="12700" y="12700"/>
              <a:ext cx="1998055" cy="1037946"/>
            </a:xfrm>
            <a:custGeom>
              <a:avLst/>
              <a:gdLst/>
              <a:ahLst/>
              <a:cxnLst/>
              <a:rect l="l" t="t" r="r" b="b"/>
              <a:pathLst>
                <a:path w="1998055" h="1037946">
                  <a:moveTo>
                    <a:pt x="146050" y="1037946"/>
                  </a:moveTo>
                  <a:lnTo>
                    <a:pt x="1852005" y="1037946"/>
                  </a:lnTo>
                  <a:cubicBezTo>
                    <a:pt x="1932015" y="1037946"/>
                    <a:pt x="1998055" y="971906"/>
                    <a:pt x="1998055" y="891896"/>
                  </a:cubicBezTo>
                  <a:lnTo>
                    <a:pt x="1998055" y="146050"/>
                  </a:lnTo>
                  <a:cubicBezTo>
                    <a:pt x="1998055" y="66040"/>
                    <a:pt x="1932015" y="0"/>
                    <a:pt x="1852005"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5" name="Freeform 5"/>
            <p:cNvSpPr/>
            <p:nvPr/>
          </p:nvSpPr>
          <p:spPr>
            <a:xfrm>
              <a:off x="0" y="0"/>
              <a:ext cx="2062825" cy="1106526"/>
            </a:xfrm>
            <a:custGeom>
              <a:avLst/>
              <a:gdLst/>
              <a:ahLst/>
              <a:cxnLst/>
              <a:rect l="l" t="t" r="r" b="b"/>
              <a:pathLst>
                <a:path w="2062825" h="1106526">
                  <a:moveTo>
                    <a:pt x="1999325" y="74930"/>
                  </a:moveTo>
                  <a:cubicBezTo>
                    <a:pt x="1971385" y="30480"/>
                    <a:pt x="1921855" y="0"/>
                    <a:pt x="1864705" y="0"/>
                  </a:cubicBezTo>
                  <a:lnTo>
                    <a:pt x="158750" y="0"/>
                  </a:lnTo>
                  <a:cubicBezTo>
                    <a:pt x="71120" y="0"/>
                    <a:pt x="0" y="71120"/>
                    <a:pt x="0" y="158750"/>
                  </a:cubicBezTo>
                  <a:lnTo>
                    <a:pt x="0" y="904596"/>
                  </a:lnTo>
                  <a:cubicBezTo>
                    <a:pt x="0" y="956666"/>
                    <a:pt x="25400" y="1002386"/>
                    <a:pt x="63500" y="1031596"/>
                  </a:cubicBezTo>
                  <a:cubicBezTo>
                    <a:pt x="91440" y="1076046"/>
                    <a:pt x="140970" y="1106526"/>
                    <a:pt x="200977" y="1106526"/>
                  </a:cubicBezTo>
                  <a:lnTo>
                    <a:pt x="1904075" y="1106526"/>
                  </a:lnTo>
                  <a:cubicBezTo>
                    <a:pt x="1991705" y="1106526"/>
                    <a:pt x="2062825" y="1035406"/>
                    <a:pt x="2062825" y="947776"/>
                  </a:cubicBezTo>
                  <a:lnTo>
                    <a:pt x="2062825" y="201930"/>
                  </a:lnTo>
                  <a:cubicBezTo>
                    <a:pt x="2062825" y="149860"/>
                    <a:pt x="2037425" y="104140"/>
                    <a:pt x="1999325" y="74930"/>
                  </a:cubicBezTo>
                  <a:close/>
                  <a:moveTo>
                    <a:pt x="12700" y="904596"/>
                  </a:moveTo>
                  <a:lnTo>
                    <a:pt x="12700" y="158750"/>
                  </a:lnTo>
                  <a:cubicBezTo>
                    <a:pt x="12700" y="78740"/>
                    <a:pt x="78740" y="12700"/>
                    <a:pt x="158750" y="12700"/>
                  </a:cubicBezTo>
                  <a:lnTo>
                    <a:pt x="1864705" y="12700"/>
                  </a:lnTo>
                  <a:cubicBezTo>
                    <a:pt x="1944715" y="12700"/>
                    <a:pt x="2010755" y="78740"/>
                    <a:pt x="2010755" y="158750"/>
                  </a:cubicBezTo>
                  <a:lnTo>
                    <a:pt x="2010755" y="904596"/>
                  </a:lnTo>
                  <a:cubicBezTo>
                    <a:pt x="2010755" y="984606"/>
                    <a:pt x="1944715" y="1050646"/>
                    <a:pt x="1864705" y="1050646"/>
                  </a:cubicBezTo>
                  <a:lnTo>
                    <a:pt x="158750" y="1050646"/>
                  </a:lnTo>
                  <a:cubicBezTo>
                    <a:pt x="78740" y="1050646"/>
                    <a:pt x="12700" y="985876"/>
                    <a:pt x="12700" y="904596"/>
                  </a:cubicBezTo>
                  <a:close/>
                  <a:moveTo>
                    <a:pt x="2051395" y="947776"/>
                  </a:moveTo>
                  <a:cubicBezTo>
                    <a:pt x="2051395" y="1027786"/>
                    <a:pt x="1984085" y="1093826"/>
                    <a:pt x="1904075" y="1093826"/>
                  </a:cubicBezTo>
                  <a:lnTo>
                    <a:pt x="200977" y="1093826"/>
                  </a:lnTo>
                  <a:cubicBezTo>
                    <a:pt x="157480" y="1093826"/>
                    <a:pt x="120650" y="1077316"/>
                    <a:pt x="93980" y="1049376"/>
                  </a:cubicBezTo>
                  <a:cubicBezTo>
                    <a:pt x="114300" y="1058266"/>
                    <a:pt x="135890" y="1063346"/>
                    <a:pt x="160020" y="1063346"/>
                  </a:cubicBezTo>
                  <a:lnTo>
                    <a:pt x="1865975" y="1063346"/>
                  </a:lnTo>
                  <a:cubicBezTo>
                    <a:pt x="1953605" y="1063346"/>
                    <a:pt x="2024725" y="992226"/>
                    <a:pt x="2024725" y="904596"/>
                  </a:cubicBezTo>
                  <a:lnTo>
                    <a:pt x="2024725" y="158750"/>
                  </a:lnTo>
                  <a:cubicBezTo>
                    <a:pt x="2024725" y="140970"/>
                    <a:pt x="2020915" y="123190"/>
                    <a:pt x="2015835" y="106680"/>
                  </a:cubicBezTo>
                  <a:cubicBezTo>
                    <a:pt x="2037425" y="132080"/>
                    <a:pt x="2051395" y="165100"/>
                    <a:pt x="2051395" y="201930"/>
                  </a:cubicBezTo>
                  <a:lnTo>
                    <a:pt x="2051395" y="947776"/>
                  </a:lnTo>
                  <a:cubicBezTo>
                    <a:pt x="2051395" y="947776"/>
                    <a:pt x="2051395" y="947776"/>
                    <a:pt x="2051395" y="947776"/>
                  </a:cubicBezTo>
                  <a:close/>
                </a:path>
              </a:pathLst>
            </a:custGeom>
            <a:solidFill>
              <a:srgbClr val="2A5474"/>
            </a:solidFill>
          </p:spPr>
        </p:sp>
      </p:grpSp>
      <p:pic>
        <p:nvPicPr>
          <p:cNvPr id="6" name="Picture 6"/>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20621" y="-290604"/>
            <a:ext cx="576982" cy="581209"/>
          </a:xfrm>
          <a:prstGeom prst="rect">
            <a:avLst/>
          </a:prstGeom>
        </p:spPr>
      </p:pic>
      <p:pic>
        <p:nvPicPr>
          <p:cNvPr id="7" name="Picture 7"/>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863418" y="6462139"/>
            <a:ext cx="576982" cy="581209"/>
          </a:xfrm>
          <a:prstGeom prst="rect">
            <a:avLst/>
          </a:prstGeom>
        </p:spPr>
      </p:pic>
      <p:pic>
        <p:nvPicPr>
          <p:cNvPr id="8" name="Picture 8"/>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342079" y="9315616"/>
            <a:ext cx="576982" cy="581209"/>
          </a:xfrm>
          <a:prstGeom prst="rect">
            <a:avLst/>
          </a:prstGeom>
        </p:spPr>
      </p:pic>
      <p:pic>
        <p:nvPicPr>
          <p:cNvPr id="9" name="Picture 9"/>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3602" y="4084425"/>
            <a:ext cx="576982" cy="581209"/>
          </a:xfrm>
          <a:prstGeom prst="rect">
            <a:avLst/>
          </a:prstGeom>
        </p:spPr>
      </p:pic>
      <p:sp>
        <p:nvSpPr>
          <p:cNvPr id="10" name="TextBox 10"/>
          <p:cNvSpPr txBox="1"/>
          <p:nvPr/>
        </p:nvSpPr>
        <p:spPr>
          <a:xfrm>
            <a:off x="3248412" y="3178463"/>
            <a:ext cx="11791177" cy="2802890"/>
          </a:xfrm>
          <a:prstGeom prst="rect">
            <a:avLst/>
          </a:prstGeom>
        </p:spPr>
        <p:txBody>
          <a:bodyPr lIns="0" tIns="0" rIns="0" bIns="0" rtlCol="0" anchor="t">
            <a:spAutoFit/>
          </a:bodyPr>
          <a:lstStyle/>
          <a:p>
            <a:pPr algn="ctr">
              <a:lnSpc>
                <a:spcPts val="11200"/>
              </a:lnSpc>
            </a:pPr>
            <a:r>
              <a:rPr lang="en-US" sz="8000" spc="280">
                <a:solidFill>
                  <a:srgbClr val="13446A"/>
                </a:solidFill>
                <a:latin typeface="Gulfs Display Bold"/>
              </a:rPr>
              <a:t>VISUALIZING </a:t>
            </a:r>
          </a:p>
          <a:p>
            <a:pPr algn="ctr">
              <a:lnSpc>
                <a:spcPts val="11200"/>
              </a:lnSpc>
            </a:pPr>
            <a:r>
              <a:rPr lang="en-US" sz="8000" spc="280">
                <a:solidFill>
                  <a:srgbClr val="13446A"/>
                </a:solidFill>
                <a:latin typeface="Gulfs Display Bold"/>
              </a:rPr>
              <a:t>WORLD WIDE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78" b="7778"/>
          <a:stretch>
            <a:fillRect/>
          </a:stretch>
        </p:blipFill>
        <p:spPr>
          <a:xfrm>
            <a:off x="0" y="0"/>
            <a:ext cx="18288000" cy="10287000"/>
          </a:xfrm>
          <a:prstGeom prst="rect">
            <a:avLst/>
          </a:prstGeom>
        </p:spPr>
      </p:pic>
      <p:pic>
        <p:nvPicPr>
          <p:cNvPr id="3" name="Picture 3"/>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45232" y="7089488"/>
            <a:ext cx="7315200" cy="4083212"/>
          </a:xfrm>
          <a:prstGeom prst="rect">
            <a:avLst/>
          </a:prstGeom>
        </p:spPr>
      </p:pic>
      <p:pic>
        <p:nvPicPr>
          <p:cNvPr id="4" name="Picture 4"/>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927" y="-727247"/>
            <a:ext cx="6962086" cy="3886110"/>
          </a:xfrm>
          <a:prstGeom prst="rect">
            <a:avLst/>
          </a:prstGeom>
        </p:spPr>
      </p:pic>
      <p:pic>
        <p:nvPicPr>
          <p:cNvPr id="5" name="Picture 5"/>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589623" y="3309549"/>
            <a:ext cx="576982" cy="581209"/>
          </a:xfrm>
          <a:prstGeom prst="rect">
            <a:avLst/>
          </a:prstGeom>
        </p:spPr>
      </p:pic>
      <p:pic>
        <p:nvPicPr>
          <p:cNvPr id="6" name="Picture 6"/>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869967" y="-362206"/>
            <a:ext cx="719143" cy="724412"/>
          </a:xfrm>
          <a:prstGeom prst="rect">
            <a:avLst/>
          </a:prstGeom>
        </p:spPr>
      </p:pic>
      <p:grpSp>
        <p:nvGrpSpPr>
          <p:cNvPr id="7" name="Group 7"/>
          <p:cNvGrpSpPr/>
          <p:nvPr/>
        </p:nvGrpSpPr>
        <p:grpSpPr>
          <a:xfrm>
            <a:off x="389642" y="353011"/>
            <a:ext cx="17488471" cy="9662725"/>
            <a:chOff x="0" y="0"/>
            <a:chExt cx="2343417" cy="1294784"/>
          </a:xfrm>
        </p:grpSpPr>
        <p:sp>
          <p:nvSpPr>
            <p:cNvPr id="8" name="Freeform 8"/>
            <p:cNvSpPr/>
            <p:nvPr/>
          </p:nvSpPr>
          <p:spPr>
            <a:xfrm>
              <a:off x="92710" y="106680"/>
              <a:ext cx="2239277" cy="1175404"/>
            </a:xfrm>
            <a:custGeom>
              <a:avLst/>
              <a:gdLst/>
              <a:ahLst/>
              <a:cxnLst/>
              <a:rect l="l" t="t" r="r" b="b"/>
              <a:pathLst>
                <a:path w="2239277" h="1175404">
                  <a:moveTo>
                    <a:pt x="2212607" y="986174"/>
                  </a:moveTo>
                  <a:cubicBezTo>
                    <a:pt x="2212607" y="1073804"/>
                    <a:pt x="2136407" y="1144924"/>
                    <a:pt x="2055127" y="1144924"/>
                  </a:cubicBezTo>
                  <a:lnTo>
                    <a:pt x="66040" y="1144924"/>
                  </a:lnTo>
                  <a:cubicBezTo>
                    <a:pt x="43180" y="1144924"/>
                    <a:pt x="20320" y="1139844"/>
                    <a:pt x="0" y="1130954"/>
                  </a:cubicBezTo>
                  <a:cubicBezTo>
                    <a:pt x="26670" y="1158894"/>
                    <a:pt x="63500" y="1175404"/>
                    <a:pt x="108399" y="1175404"/>
                  </a:cubicBezTo>
                  <a:lnTo>
                    <a:pt x="2093227" y="1175404"/>
                  </a:lnTo>
                  <a:cubicBezTo>
                    <a:pt x="2173237" y="1175404"/>
                    <a:pt x="2239277" y="1109364"/>
                    <a:pt x="2239277" y="1029354"/>
                  </a:cubicBezTo>
                  <a:lnTo>
                    <a:pt x="2239277" y="95250"/>
                  </a:lnTo>
                  <a:cubicBezTo>
                    <a:pt x="2239277" y="58420"/>
                    <a:pt x="2225307" y="25400"/>
                    <a:pt x="2203717" y="0"/>
                  </a:cubicBezTo>
                  <a:cubicBezTo>
                    <a:pt x="2210067" y="16510"/>
                    <a:pt x="2212607" y="34290"/>
                    <a:pt x="2212607" y="52070"/>
                  </a:cubicBezTo>
                  <a:lnTo>
                    <a:pt x="2212607" y="986174"/>
                  </a:lnTo>
                  <a:lnTo>
                    <a:pt x="2212607" y="986174"/>
                  </a:lnTo>
                  <a:close/>
                </a:path>
              </a:pathLst>
            </a:custGeom>
            <a:solidFill>
              <a:srgbClr val="8BAFE2"/>
            </a:solidFill>
          </p:spPr>
        </p:sp>
        <p:sp>
          <p:nvSpPr>
            <p:cNvPr id="9" name="Freeform 9"/>
            <p:cNvSpPr/>
            <p:nvPr/>
          </p:nvSpPr>
          <p:spPr>
            <a:xfrm>
              <a:off x="12700" y="12700"/>
              <a:ext cx="2278647" cy="1226204"/>
            </a:xfrm>
            <a:custGeom>
              <a:avLst/>
              <a:gdLst/>
              <a:ahLst/>
              <a:cxnLst/>
              <a:rect l="l" t="t" r="r" b="b"/>
              <a:pathLst>
                <a:path w="2278647" h="1226204">
                  <a:moveTo>
                    <a:pt x="146050" y="1226204"/>
                  </a:moveTo>
                  <a:lnTo>
                    <a:pt x="2132597" y="1226204"/>
                  </a:lnTo>
                  <a:cubicBezTo>
                    <a:pt x="2212607" y="1226204"/>
                    <a:pt x="2278647" y="1160164"/>
                    <a:pt x="2278647" y="1080154"/>
                  </a:cubicBezTo>
                  <a:lnTo>
                    <a:pt x="2278647" y="146050"/>
                  </a:lnTo>
                  <a:cubicBezTo>
                    <a:pt x="2278647" y="66040"/>
                    <a:pt x="2212607" y="0"/>
                    <a:pt x="2132597" y="0"/>
                  </a:cubicBezTo>
                  <a:lnTo>
                    <a:pt x="146050" y="0"/>
                  </a:lnTo>
                  <a:cubicBezTo>
                    <a:pt x="66040" y="0"/>
                    <a:pt x="0" y="66040"/>
                    <a:pt x="0" y="146050"/>
                  </a:cubicBezTo>
                  <a:lnTo>
                    <a:pt x="0" y="1080154"/>
                  </a:lnTo>
                  <a:cubicBezTo>
                    <a:pt x="0" y="1161434"/>
                    <a:pt x="66040" y="1226204"/>
                    <a:pt x="146050" y="1226204"/>
                  </a:cubicBezTo>
                  <a:close/>
                </a:path>
              </a:pathLst>
            </a:custGeom>
            <a:solidFill>
              <a:srgbClr val="FFFFFF"/>
            </a:solidFill>
          </p:spPr>
        </p:sp>
        <p:sp>
          <p:nvSpPr>
            <p:cNvPr id="10" name="Freeform 10"/>
            <p:cNvSpPr/>
            <p:nvPr/>
          </p:nvSpPr>
          <p:spPr>
            <a:xfrm>
              <a:off x="0" y="0"/>
              <a:ext cx="2343417" cy="1294784"/>
            </a:xfrm>
            <a:custGeom>
              <a:avLst/>
              <a:gdLst/>
              <a:ahLst/>
              <a:cxnLst/>
              <a:rect l="l" t="t" r="r" b="b"/>
              <a:pathLst>
                <a:path w="2343417" h="1294784">
                  <a:moveTo>
                    <a:pt x="2279917" y="74930"/>
                  </a:moveTo>
                  <a:cubicBezTo>
                    <a:pt x="2251977" y="30480"/>
                    <a:pt x="2202447" y="0"/>
                    <a:pt x="2145297" y="0"/>
                  </a:cubicBezTo>
                  <a:lnTo>
                    <a:pt x="158750" y="0"/>
                  </a:lnTo>
                  <a:cubicBezTo>
                    <a:pt x="71120" y="0"/>
                    <a:pt x="0" y="71120"/>
                    <a:pt x="0" y="158750"/>
                  </a:cubicBezTo>
                  <a:lnTo>
                    <a:pt x="0" y="1092854"/>
                  </a:lnTo>
                  <a:cubicBezTo>
                    <a:pt x="0" y="1144924"/>
                    <a:pt x="25400" y="1190644"/>
                    <a:pt x="63500" y="1219854"/>
                  </a:cubicBezTo>
                  <a:cubicBezTo>
                    <a:pt x="91440" y="1264304"/>
                    <a:pt x="140970" y="1294784"/>
                    <a:pt x="203044" y="1294784"/>
                  </a:cubicBezTo>
                  <a:lnTo>
                    <a:pt x="2184667" y="1294784"/>
                  </a:lnTo>
                  <a:cubicBezTo>
                    <a:pt x="2272297" y="1294784"/>
                    <a:pt x="2343417" y="1223664"/>
                    <a:pt x="2343417" y="1136034"/>
                  </a:cubicBezTo>
                  <a:lnTo>
                    <a:pt x="2343417" y="201930"/>
                  </a:lnTo>
                  <a:cubicBezTo>
                    <a:pt x="2343417" y="149860"/>
                    <a:pt x="2318017" y="104140"/>
                    <a:pt x="2279917" y="74930"/>
                  </a:cubicBezTo>
                  <a:close/>
                  <a:moveTo>
                    <a:pt x="12700" y="1092854"/>
                  </a:moveTo>
                  <a:lnTo>
                    <a:pt x="12700" y="158750"/>
                  </a:lnTo>
                  <a:cubicBezTo>
                    <a:pt x="12700" y="78740"/>
                    <a:pt x="78740" y="12700"/>
                    <a:pt x="158750" y="12700"/>
                  </a:cubicBezTo>
                  <a:lnTo>
                    <a:pt x="2145297" y="12700"/>
                  </a:lnTo>
                  <a:cubicBezTo>
                    <a:pt x="2225307" y="12700"/>
                    <a:pt x="2291347" y="78740"/>
                    <a:pt x="2291347" y="158750"/>
                  </a:cubicBezTo>
                  <a:lnTo>
                    <a:pt x="2291347" y="1092854"/>
                  </a:lnTo>
                  <a:cubicBezTo>
                    <a:pt x="2291347" y="1172864"/>
                    <a:pt x="2225307" y="1238904"/>
                    <a:pt x="2145297" y="1238904"/>
                  </a:cubicBezTo>
                  <a:lnTo>
                    <a:pt x="158750" y="1238904"/>
                  </a:lnTo>
                  <a:cubicBezTo>
                    <a:pt x="78740" y="1238904"/>
                    <a:pt x="12700" y="1174134"/>
                    <a:pt x="12700" y="1092854"/>
                  </a:cubicBezTo>
                  <a:close/>
                  <a:moveTo>
                    <a:pt x="2331987" y="1136034"/>
                  </a:moveTo>
                  <a:cubicBezTo>
                    <a:pt x="2331987" y="1216044"/>
                    <a:pt x="2264677" y="1282084"/>
                    <a:pt x="2184667" y="1282084"/>
                  </a:cubicBezTo>
                  <a:lnTo>
                    <a:pt x="203044" y="1282084"/>
                  </a:lnTo>
                  <a:cubicBezTo>
                    <a:pt x="157480" y="1282084"/>
                    <a:pt x="120650" y="1265574"/>
                    <a:pt x="93980" y="1237634"/>
                  </a:cubicBezTo>
                  <a:cubicBezTo>
                    <a:pt x="114300" y="1246524"/>
                    <a:pt x="135890" y="1251604"/>
                    <a:pt x="160020" y="1251604"/>
                  </a:cubicBezTo>
                  <a:lnTo>
                    <a:pt x="2146567" y="1251604"/>
                  </a:lnTo>
                  <a:cubicBezTo>
                    <a:pt x="2234197" y="1251604"/>
                    <a:pt x="2305317" y="1180484"/>
                    <a:pt x="2305317" y="1092854"/>
                  </a:cubicBezTo>
                  <a:lnTo>
                    <a:pt x="2305317" y="158750"/>
                  </a:lnTo>
                  <a:cubicBezTo>
                    <a:pt x="2305317" y="140970"/>
                    <a:pt x="2301507" y="123190"/>
                    <a:pt x="2296427" y="106680"/>
                  </a:cubicBezTo>
                  <a:cubicBezTo>
                    <a:pt x="2318017" y="132080"/>
                    <a:pt x="2331987" y="165100"/>
                    <a:pt x="2331987" y="201930"/>
                  </a:cubicBezTo>
                  <a:lnTo>
                    <a:pt x="2331987" y="1136034"/>
                  </a:lnTo>
                  <a:cubicBezTo>
                    <a:pt x="2331987" y="1136034"/>
                    <a:pt x="2331987" y="1136034"/>
                    <a:pt x="2331987" y="1136034"/>
                  </a:cubicBezTo>
                  <a:close/>
                </a:path>
              </a:pathLst>
            </a:custGeom>
            <a:solidFill>
              <a:srgbClr val="2A5474"/>
            </a:solidFill>
          </p:spPr>
        </p:sp>
      </p:grpSp>
      <p:pic>
        <p:nvPicPr>
          <p:cNvPr id="11" name="Picture 11"/>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3300" y="8055299"/>
            <a:ext cx="576982" cy="581209"/>
          </a:xfrm>
          <a:prstGeom prst="rect">
            <a:avLst/>
          </a:prstGeom>
        </p:spPr>
      </p:pic>
      <p:sp>
        <p:nvSpPr>
          <p:cNvPr id="12" name="TextBox 12"/>
          <p:cNvSpPr txBox="1"/>
          <p:nvPr/>
        </p:nvSpPr>
        <p:spPr>
          <a:xfrm>
            <a:off x="673300" y="4600438"/>
            <a:ext cx="2855010" cy="1250823"/>
          </a:xfrm>
          <a:prstGeom prst="rect">
            <a:avLst/>
          </a:prstGeom>
        </p:spPr>
        <p:txBody>
          <a:bodyPr lIns="0" tIns="0" rIns="0" bIns="0" rtlCol="0" anchor="t">
            <a:spAutoFit/>
          </a:bodyPr>
          <a:lstStyle/>
          <a:p>
            <a:pPr algn="ctr">
              <a:lnSpc>
                <a:spcPts val="4955"/>
              </a:lnSpc>
            </a:pPr>
            <a:r>
              <a:rPr lang="en-US" sz="4200" spc="336">
                <a:solidFill>
                  <a:srgbClr val="13446A"/>
                </a:solidFill>
                <a:latin typeface="Quicksand Bold"/>
              </a:rPr>
              <a:t>case per continent</a:t>
            </a:r>
          </a:p>
        </p:txBody>
      </p:sp>
      <p:grpSp>
        <p:nvGrpSpPr>
          <p:cNvPr id="13" name="Group 13"/>
          <p:cNvGrpSpPr/>
          <p:nvPr/>
        </p:nvGrpSpPr>
        <p:grpSpPr>
          <a:xfrm>
            <a:off x="4127611" y="2386875"/>
            <a:ext cx="12529641" cy="5668424"/>
            <a:chOff x="0" y="0"/>
            <a:chExt cx="16706188" cy="7557899"/>
          </a:xfrm>
        </p:grpSpPr>
        <p:sp>
          <p:nvSpPr>
            <p:cNvPr id="14" name="TextBox 14"/>
            <p:cNvSpPr txBox="1"/>
            <p:nvPr/>
          </p:nvSpPr>
          <p:spPr>
            <a:xfrm>
              <a:off x="1629567" y="7112424"/>
              <a:ext cx="604028"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Asia</a:t>
              </a:r>
            </a:p>
          </p:txBody>
        </p:sp>
        <p:sp>
          <p:nvSpPr>
            <p:cNvPr id="15" name="TextBox 15"/>
            <p:cNvSpPr txBox="1"/>
            <p:nvPr/>
          </p:nvSpPr>
          <p:spPr>
            <a:xfrm>
              <a:off x="3684272" y="7112424"/>
              <a:ext cx="1081137"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Europe</a:t>
              </a:r>
            </a:p>
          </p:txBody>
        </p:sp>
        <p:sp>
          <p:nvSpPr>
            <p:cNvPr id="16" name="TextBox 16"/>
            <p:cNvSpPr txBox="1"/>
            <p:nvPr/>
          </p:nvSpPr>
          <p:spPr>
            <a:xfrm>
              <a:off x="5455871" y="7112424"/>
              <a:ext cx="2124458"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south america</a:t>
              </a:r>
            </a:p>
          </p:txBody>
        </p:sp>
        <p:sp>
          <p:nvSpPr>
            <p:cNvPr id="17" name="TextBox 17"/>
            <p:cNvSpPr txBox="1"/>
            <p:nvPr/>
          </p:nvSpPr>
          <p:spPr>
            <a:xfrm>
              <a:off x="7761823" y="7112424"/>
              <a:ext cx="2099074"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north america</a:t>
              </a:r>
            </a:p>
          </p:txBody>
        </p:sp>
        <p:sp>
          <p:nvSpPr>
            <p:cNvPr id="18" name="TextBox 18"/>
            <p:cNvSpPr txBox="1"/>
            <p:nvPr/>
          </p:nvSpPr>
          <p:spPr>
            <a:xfrm>
              <a:off x="10698481" y="7112424"/>
              <a:ext cx="812277"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africa</a:t>
              </a:r>
            </a:p>
          </p:txBody>
        </p:sp>
        <p:sp>
          <p:nvSpPr>
            <p:cNvPr id="19" name="TextBox 19"/>
            <p:cNvSpPr txBox="1"/>
            <p:nvPr/>
          </p:nvSpPr>
          <p:spPr>
            <a:xfrm>
              <a:off x="12764388" y="7112424"/>
              <a:ext cx="1266982"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australia</a:t>
              </a:r>
            </a:p>
          </p:txBody>
        </p:sp>
        <p:sp>
          <p:nvSpPr>
            <p:cNvPr id="20" name="TextBox 20"/>
            <p:cNvSpPr txBox="1"/>
            <p:nvPr/>
          </p:nvSpPr>
          <p:spPr>
            <a:xfrm>
              <a:off x="15038092" y="7112424"/>
              <a:ext cx="1306093" cy="445475"/>
            </a:xfrm>
            <a:prstGeom prst="rect">
              <a:avLst/>
            </a:prstGeom>
          </p:spPr>
          <p:txBody>
            <a:bodyPr lIns="0" tIns="0" rIns="0" bIns="0" rtlCol="0" anchor="t">
              <a:spAutoFit/>
            </a:bodyPr>
            <a:lstStyle/>
            <a:p>
              <a:pPr algn="ctr">
                <a:lnSpc>
                  <a:spcPts val="2741"/>
                </a:lnSpc>
              </a:pPr>
              <a:r>
                <a:rPr lang="en-US" sz="1957">
                  <a:solidFill>
                    <a:srgbClr val="000000"/>
                  </a:solidFill>
                  <a:latin typeface="Open Sans Light"/>
                </a:rPr>
                <a:t>antratica</a:t>
              </a:r>
            </a:p>
          </p:txBody>
        </p:sp>
        <p:grpSp>
          <p:nvGrpSpPr>
            <p:cNvPr id="21" name="Group 21"/>
            <p:cNvGrpSpPr>
              <a:grpSpLocks noChangeAspect="1"/>
            </p:cNvGrpSpPr>
            <p:nvPr/>
          </p:nvGrpSpPr>
          <p:grpSpPr>
            <a:xfrm>
              <a:off x="916532" y="198925"/>
              <a:ext cx="15789656" cy="6795353"/>
              <a:chOff x="0" y="0"/>
              <a:chExt cx="19354774" cy="8329663"/>
            </a:xfrm>
          </p:grpSpPr>
          <p:sp>
            <p:nvSpPr>
              <p:cNvPr id="22" name="Freeform 22"/>
              <p:cNvSpPr/>
              <p:nvPr/>
            </p:nvSpPr>
            <p:spPr>
              <a:xfrm>
                <a:off x="0" y="-6350"/>
                <a:ext cx="19354774" cy="12700"/>
              </a:xfrm>
              <a:custGeom>
                <a:avLst/>
                <a:gdLst/>
                <a:ahLst/>
                <a:cxnLst/>
                <a:rect l="l" t="t" r="r" b="b"/>
                <a:pathLst>
                  <a:path w="19354774" h="12700">
                    <a:moveTo>
                      <a:pt x="0" y="0"/>
                    </a:moveTo>
                    <a:lnTo>
                      <a:pt x="19354774" y="0"/>
                    </a:lnTo>
                    <a:lnTo>
                      <a:pt x="19354774" y="12700"/>
                    </a:lnTo>
                    <a:lnTo>
                      <a:pt x="0" y="12700"/>
                    </a:lnTo>
                    <a:close/>
                  </a:path>
                </a:pathLst>
              </a:custGeom>
              <a:solidFill>
                <a:srgbClr val="000000"/>
              </a:solidFill>
            </p:spPr>
          </p:sp>
          <p:sp>
            <p:nvSpPr>
              <p:cNvPr id="23" name="Freeform 23"/>
              <p:cNvSpPr/>
              <p:nvPr/>
            </p:nvSpPr>
            <p:spPr>
              <a:xfrm>
                <a:off x="0" y="2076066"/>
                <a:ext cx="19354774" cy="12700"/>
              </a:xfrm>
              <a:custGeom>
                <a:avLst/>
                <a:gdLst/>
                <a:ahLst/>
                <a:cxnLst/>
                <a:rect l="l" t="t" r="r" b="b"/>
                <a:pathLst>
                  <a:path w="19354774" h="12700">
                    <a:moveTo>
                      <a:pt x="0" y="0"/>
                    </a:moveTo>
                    <a:lnTo>
                      <a:pt x="19354774" y="0"/>
                    </a:lnTo>
                    <a:lnTo>
                      <a:pt x="19354774" y="12700"/>
                    </a:lnTo>
                    <a:lnTo>
                      <a:pt x="0" y="12700"/>
                    </a:lnTo>
                    <a:close/>
                  </a:path>
                </a:pathLst>
              </a:custGeom>
              <a:solidFill>
                <a:srgbClr val="000000"/>
              </a:solidFill>
            </p:spPr>
          </p:sp>
          <p:sp>
            <p:nvSpPr>
              <p:cNvPr id="24" name="Freeform 24"/>
              <p:cNvSpPr/>
              <p:nvPr/>
            </p:nvSpPr>
            <p:spPr>
              <a:xfrm>
                <a:off x="0" y="4158482"/>
                <a:ext cx="19354774" cy="12700"/>
              </a:xfrm>
              <a:custGeom>
                <a:avLst/>
                <a:gdLst/>
                <a:ahLst/>
                <a:cxnLst/>
                <a:rect l="l" t="t" r="r" b="b"/>
                <a:pathLst>
                  <a:path w="19354774" h="12700">
                    <a:moveTo>
                      <a:pt x="0" y="0"/>
                    </a:moveTo>
                    <a:lnTo>
                      <a:pt x="19354774" y="0"/>
                    </a:lnTo>
                    <a:lnTo>
                      <a:pt x="19354774" y="12700"/>
                    </a:lnTo>
                    <a:lnTo>
                      <a:pt x="0" y="12700"/>
                    </a:lnTo>
                    <a:close/>
                  </a:path>
                </a:pathLst>
              </a:custGeom>
              <a:solidFill>
                <a:srgbClr val="000000"/>
              </a:solidFill>
            </p:spPr>
          </p:sp>
          <p:sp>
            <p:nvSpPr>
              <p:cNvPr id="25" name="Freeform 25"/>
              <p:cNvSpPr/>
              <p:nvPr/>
            </p:nvSpPr>
            <p:spPr>
              <a:xfrm>
                <a:off x="0" y="6240897"/>
                <a:ext cx="19354774" cy="12700"/>
              </a:xfrm>
              <a:custGeom>
                <a:avLst/>
                <a:gdLst/>
                <a:ahLst/>
                <a:cxnLst/>
                <a:rect l="l" t="t" r="r" b="b"/>
                <a:pathLst>
                  <a:path w="19354774" h="12700">
                    <a:moveTo>
                      <a:pt x="0" y="0"/>
                    </a:moveTo>
                    <a:lnTo>
                      <a:pt x="19354774" y="0"/>
                    </a:lnTo>
                    <a:lnTo>
                      <a:pt x="19354774" y="12700"/>
                    </a:lnTo>
                    <a:lnTo>
                      <a:pt x="0" y="12700"/>
                    </a:lnTo>
                    <a:close/>
                  </a:path>
                </a:pathLst>
              </a:custGeom>
              <a:solidFill>
                <a:srgbClr val="000000"/>
              </a:solidFill>
            </p:spPr>
          </p:sp>
          <p:sp>
            <p:nvSpPr>
              <p:cNvPr id="26" name="Freeform 26"/>
              <p:cNvSpPr/>
              <p:nvPr/>
            </p:nvSpPr>
            <p:spPr>
              <a:xfrm>
                <a:off x="0" y="8323314"/>
                <a:ext cx="19354774" cy="12700"/>
              </a:xfrm>
              <a:custGeom>
                <a:avLst/>
                <a:gdLst/>
                <a:ahLst/>
                <a:cxnLst/>
                <a:rect l="l" t="t" r="r" b="b"/>
                <a:pathLst>
                  <a:path w="19354774" h="12700">
                    <a:moveTo>
                      <a:pt x="0" y="0"/>
                    </a:moveTo>
                    <a:lnTo>
                      <a:pt x="19354774" y="0"/>
                    </a:lnTo>
                    <a:lnTo>
                      <a:pt x="19354774" y="12700"/>
                    </a:lnTo>
                    <a:lnTo>
                      <a:pt x="0" y="12700"/>
                    </a:lnTo>
                    <a:close/>
                  </a:path>
                </a:pathLst>
              </a:custGeom>
              <a:solidFill>
                <a:srgbClr val="000000"/>
              </a:solidFill>
            </p:spPr>
          </p:sp>
        </p:grpSp>
        <p:sp>
          <p:nvSpPr>
            <p:cNvPr id="27" name="TextBox 27"/>
            <p:cNvSpPr txBox="1"/>
            <p:nvPr/>
          </p:nvSpPr>
          <p:spPr>
            <a:xfrm>
              <a:off x="0" y="-47625"/>
              <a:ext cx="750761" cy="445475"/>
            </a:xfrm>
            <a:prstGeom prst="rect">
              <a:avLst/>
            </a:prstGeom>
          </p:spPr>
          <p:txBody>
            <a:bodyPr lIns="0" tIns="0" rIns="0" bIns="0" rtlCol="0" anchor="t">
              <a:spAutoFit/>
            </a:bodyPr>
            <a:lstStyle/>
            <a:p>
              <a:pPr algn="r">
                <a:lnSpc>
                  <a:spcPts val="2741"/>
                </a:lnSpc>
              </a:pPr>
              <a:r>
                <a:rPr lang="en-US" sz="1957">
                  <a:solidFill>
                    <a:srgbClr val="000000"/>
                  </a:solidFill>
                  <a:latin typeface="Open Sans Light"/>
                </a:rPr>
                <a:t>20M </a:t>
              </a:r>
            </a:p>
          </p:txBody>
        </p:sp>
        <p:sp>
          <p:nvSpPr>
            <p:cNvPr id="28" name="TextBox 28"/>
            <p:cNvSpPr txBox="1"/>
            <p:nvPr/>
          </p:nvSpPr>
          <p:spPr>
            <a:xfrm>
              <a:off x="0" y="1651213"/>
              <a:ext cx="750761" cy="445475"/>
            </a:xfrm>
            <a:prstGeom prst="rect">
              <a:avLst/>
            </a:prstGeom>
          </p:spPr>
          <p:txBody>
            <a:bodyPr lIns="0" tIns="0" rIns="0" bIns="0" rtlCol="0" anchor="t">
              <a:spAutoFit/>
            </a:bodyPr>
            <a:lstStyle/>
            <a:p>
              <a:pPr algn="r">
                <a:lnSpc>
                  <a:spcPts val="2741"/>
                </a:lnSpc>
              </a:pPr>
              <a:r>
                <a:rPr lang="en-US" sz="1957">
                  <a:solidFill>
                    <a:srgbClr val="000000"/>
                  </a:solidFill>
                  <a:latin typeface="Open Sans Light"/>
                </a:rPr>
                <a:t>15M </a:t>
              </a:r>
            </a:p>
          </p:txBody>
        </p:sp>
        <p:sp>
          <p:nvSpPr>
            <p:cNvPr id="29" name="TextBox 29"/>
            <p:cNvSpPr txBox="1"/>
            <p:nvPr/>
          </p:nvSpPr>
          <p:spPr>
            <a:xfrm>
              <a:off x="0" y="3350051"/>
              <a:ext cx="750761" cy="445475"/>
            </a:xfrm>
            <a:prstGeom prst="rect">
              <a:avLst/>
            </a:prstGeom>
          </p:spPr>
          <p:txBody>
            <a:bodyPr lIns="0" tIns="0" rIns="0" bIns="0" rtlCol="0" anchor="t">
              <a:spAutoFit/>
            </a:bodyPr>
            <a:lstStyle/>
            <a:p>
              <a:pPr algn="r">
                <a:lnSpc>
                  <a:spcPts val="2741"/>
                </a:lnSpc>
              </a:pPr>
              <a:r>
                <a:rPr lang="en-US" sz="1957">
                  <a:solidFill>
                    <a:srgbClr val="000000"/>
                  </a:solidFill>
                  <a:latin typeface="Open Sans Light"/>
                </a:rPr>
                <a:t>10M </a:t>
              </a:r>
            </a:p>
          </p:txBody>
        </p:sp>
        <p:sp>
          <p:nvSpPr>
            <p:cNvPr id="30" name="TextBox 30"/>
            <p:cNvSpPr txBox="1"/>
            <p:nvPr/>
          </p:nvSpPr>
          <p:spPr>
            <a:xfrm>
              <a:off x="189341" y="5048890"/>
              <a:ext cx="561419" cy="445475"/>
            </a:xfrm>
            <a:prstGeom prst="rect">
              <a:avLst/>
            </a:prstGeom>
          </p:spPr>
          <p:txBody>
            <a:bodyPr lIns="0" tIns="0" rIns="0" bIns="0" rtlCol="0" anchor="t">
              <a:spAutoFit/>
            </a:bodyPr>
            <a:lstStyle/>
            <a:p>
              <a:pPr algn="r">
                <a:lnSpc>
                  <a:spcPts val="2741"/>
                </a:lnSpc>
              </a:pPr>
              <a:r>
                <a:rPr lang="en-US" sz="1957">
                  <a:solidFill>
                    <a:srgbClr val="000000"/>
                  </a:solidFill>
                  <a:latin typeface="Open Sans Light"/>
                </a:rPr>
                <a:t>5M </a:t>
              </a:r>
            </a:p>
          </p:txBody>
        </p:sp>
        <p:sp>
          <p:nvSpPr>
            <p:cNvPr id="31" name="TextBox 31"/>
            <p:cNvSpPr txBox="1"/>
            <p:nvPr/>
          </p:nvSpPr>
          <p:spPr>
            <a:xfrm>
              <a:off x="189341" y="6747728"/>
              <a:ext cx="561419" cy="445475"/>
            </a:xfrm>
            <a:prstGeom prst="rect">
              <a:avLst/>
            </a:prstGeom>
          </p:spPr>
          <p:txBody>
            <a:bodyPr lIns="0" tIns="0" rIns="0" bIns="0" rtlCol="0" anchor="t">
              <a:spAutoFit/>
            </a:bodyPr>
            <a:lstStyle/>
            <a:p>
              <a:pPr algn="r">
                <a:lnSpc>
                  <a:spcPts val="2741"/>
                </a:lnSpc>
              </a:pPr>
              <a:r>
                <a:rPr lang="en-US" sz="1957">
                  <a:solidFill>
                    <a:srgbClr val="000000"/>
                  </a:solidFill>
                  <a:latin typeface="Open Sans Light"/>
                </a:rPr>
                <a:t>0M </a:t>
              </a:r>
            </a:p>
          </p:txBody>
        </p:sp>
        <p:grpSp>
          <p:nvGrpSpPr>
            <p:cNvPr id="32" name="Group 32"/>
            <p:cNvGrpSpPr>
              <a:grpSpLocks noChangeAspect="1"/>
            </p:cNvGrpSpPr>
            <p:nvPr/>
          </p:nvGrpSpPr>
          <p:grpSpPr>
            <a:xfrm>
              <a:off x="916532" y="198925"/>
              <a:ext cx="15789656" cy="6795353"/>
              <a:chOff x="0" y="0"/>
              <a:chExt cx="19354774" cy="8329663"/>
            </a:xfrm>
          </p:grpSpPr>
          <p:sp>
            <p:nvSpPr>
              <p:cNvPr id="33" name="Freeform 33"/>
              <p:cNvSpPr/>
              <p:nvPr/>
            </p:nvSpPr>
            <p:spPr>
              <a:xfrm>
                <a:off x="0" y="410133"/>
                <a:ext cx="2488471" cy="7919531"/>
              </a:xfrm>
              <a:custGeom>
                <a:avLst/>
                <a:gdLst/>
                <a:ahLst/>
                <a:cxnLst/>
                <a:rect l="l" t="t" r="r" b="b"/>
                <a:pathLst>
                  <a:path w="2488471" h="7919531">
                    <a:moveTo>
                      <a:pt x="0" y="7919531"/>
                    </a:moveTo>
                    <a:lnTo>
                      <a:pt x="0" y="199078"/>
                    </a:lnTo>
                    <a:cubicBezTo>
                      <a:pt x="0" y="89130"/>
                      <a:pt x="89130" y="0"/>
                      <a:pt x="199078" y="0"/>
                    </a:cubicBezTo>
                    <a:lnTo>
                      <a:pt x="2289393" y="0"/>
                    </a:lnTo>
                    <a:cubicBezTo>
                      <a:pt x="2342192" y="0"/>
                      <a:pt x="2392828" y="20974"/>
                      <a:pt x="2430163" y="58309"/>
                    </a:cubicBezTo>
                    <a:cubicBezTo>
                      <a:pt x="2467497" y="95643"/>
                      <a:pt x="2488471" y="146279"/>
                      <a:pt x="2488471" y="199078"/>
                    </a:cubicBezTo>
                    <a:lnTo>
                      <a:pt x="2488471" y="7919531"/>
                    </a:lnTo>
                    <a:close/>
                  </a:path>
                </a:pathLst>
              </a:custGeom>
              <a:solidFill>
                <a:srgbClr val="2D8BBA"/>
              </a:solidFill>
            </p:spPr>
          </p:sp>
          <p:sp>
            <p:nvSpPr>
              <p:cNvPr id="34" name="Freeform 34"/>
              <p:cNvSpPr/>
              <p:nvPr/>
            </p:nvSpPr>
            <p:spPr>
              <a:xfrm>
                <a:off x="2811051" y="1659583"/>
                <a:ext cx="2488471" cy="6670081"/>
              </a:xfrm>
              <a:custGeom>
                <a:avLst/>
                <a:gdLst/>
                <a:ahLst/>
                <a:cxnLst/>
                <a:rect l="l" t="t" r="r" b="b"/>
                <a:pathLst>
                  <a:path w="2488471" h="6670081">
                    <a:moveTo>
                      <a:pt x="0" y="6670081"/>
                    </a:moveTo>
                    <a:lnTo>
                      <a:pt x="0" y="199077"/>
                    </a:lnTo>
                    <a:cubicBezTo>
                      <a:pt x="0" y="146279"/>
                      <a:pt x="20974" y="95642"/>
                      <a:pt x="58308" y="58308"/>
                    </a:cubicBezTo>
                    <a:cubicBezTo>
                      <a:pt x="95642" y="20974"/>
                      <a:pt x="146278" y="0"/>
                      <a:pt x="199077" y="0"/>
                    </a:cubicBezTo>
                    <a:lnTo>
                      <a:pt x="2289393" y="0"/>
                    </a:lnTo>
                    <a:cubicBezTo>
                      <a:pt x="2342191" y="0"/>
                      <a:pt x="2392827" y="20974"/>
                      <a:pt x="2430162" y="58308"/>
                    </a:cubicBezTo>
                    <a:cubicBezTo>
                      <a:pt x="2467496" y="95642"/>
                      <a:pt x="2488470" y="146279"/>
                      <a:pt x="2488470" y="199077"/>
                    </a:cubicBezTo>
                    <a:lnTo>
                      <a:pt x="2488470" y="6670081"/>
                    </a:lnTo>
                    <a:close/>
                  </a:path>
                </a:pathLst>
              </a:custGeom>
              <a:solidFill>
                <a:srgbClr val="2D8BBA"/>
              </a:solidFill>
            </p:spPr>
          </p:sp>
          <p:sp>
            <p:nvSpPr>
              <p:cNvPr id="35" name="Freeform 35"/>
              <p:cNvSpPr/>
              <p:nvPr/>
            </p:nvSpPr>
            <p:spPr>
              <a:xfrm>
                <a:off x="5622101" y="2076066"/>
                <a:ext cx="2488471" cy="6253598"/>
              </a:xfrm>
              <a:custGeom>
                <a:avLst/>
                <a:gdLst/>
                <a:ahLst/>
                <a:cxnLst/>
                <a:rect l="l" t="t" r="r" b="b"/>
                <a:pathLst>
                  <a:path w="2488471" h="6253598">
                    <a:moveTo>
                      <a:pt x="0" y="6253598"/>
                    </a:moveTo>
                    <a:lnTo>
                      <a:pt x="0" y="199077"/>
                    </a:lnTo>
                    <a:cubicBezTo>
                      <a:pt x="0" y="89130"/>
                      <a:pt x="89130" y="0"/>
                      <a:pt x="199077" y="0"/>
                    </a:cubicBezTo>
                    <a:lnTo>
                      <a:pt x="2289393" y="0"/>
                    </a:lnTo>
                    <a:cubicBezTo>
                      <a:pt x="2342191" y="0"/>
                      <a:pt x="2392828" y="20974"/>
                      <a:pt x="2430162" y="58308"/>
                    </a:cubicBezTo>
                    <a:cubicBezTo>
                      <a:pt x="2467497" y="95643"/>
                      <a:pt x="2488471" y="146279"/>
                      <a:pt x="2488471" y="199077"/>
                    </a:cubicBezTo>
                    <a:lnTo>
                      <a:pt x="2488471" y="6253598"/>
                    </a:lnTo>
                    <a:close/>
                  </a:path>
                </a:pathLst>
              </a:custGeom>
              <a:solidFill>
                <a:srgbClr val="2D8BBA"/>
              </a:solidFill>
            </p:spPr>
          </p:sp>
          <p:sp>
            <p:nvSpPr>
              <p:cNvPr id="36" name="Freeform 36"/>
              <p:cNvSpPr/>
              <p:nvPr/>
            </p:nvSpPr>
            <p:spPr>
              <a:xfrm>
                <a:off x="8433151" y="-6350"/>
                <a:ext cx="2488471" cy="8336014"/>
              </a:xfrm>
              <a:custGeom>
                <a:avLst/>
                <a:gdLst/>
                <a:ahLst/>
                <a:cxnLst/>
                <a:rect l="l" t="t" r="r" b="b"/>
                <a:pathLst>
                  <a:path w="2488471" h="8336014">
                    <a:moveTo>
                      <a:pt x="0" y="8336014"/>
                    </a:moveTo>
                    <a:lnTo>
                      <a:pt x="0" y="199078"/>
                    </a:lnTo>
                    <a:cubicBezTo>
                      <a:pt x="0" y="146279"/>
                      <a:pt x="20974" y="95643"/>
                      <a:pt x="58309" y="58308"/>
                    </a:cubicBezTo>
                    <a:cubicBezTo>
                      <a:pt x="95643" y="20974"/>
                      <a:pt x="146280" y="0"/>
                      <a:pt x="199078" y="0"/>
                    </a:cubicBezTo>
                    <a:lnTo>
                      <a:pt x="2289394" y="0"/>
                    </a:lnTo>
                    <a:cubicBezTo>
                      <a:pt x="2342192" y="0"/>
                      <a:pt x="2392829" y="20974"/>
                      <a:pt x="2430163" y="58308"/>
                    </a:cubicBezTo>
                    <a:cubicBezTo>
                      <a:pt x="2467498" y="95643"/>
                      <a:pt x="2488472" y="146279"/>
                      <a:pt x="2488472" y="199078"/>
                    </a:cubicBezTo>
                    <a:lnTo>
                      <a:pt x="2488472" y="8336014"/>
                    </a:lnTo>
                    <a:close/>
                  </a:path>
                </a:pathLst>
              </a:custGeom>
              <a:solidFill>
                <a:srgbClr val="2D8BBA"/>
              </a:solidFill>
            </p:spPr>
          </p:sp>
          <p:sp>
            <p:nvSpPr>
              <p:cNvPr id="37" name="Freeform 37"/>
              <p:cNvSpPr/>
              <p:nvPr/>
            </p:nvSpPr>
            <p:spPr>
              <a:xfrm>
                <a:off x="11242482" y="4985071"/>
                <a:ext cx="2491911" cy="3344593"/>
              </a:xfrm>
              <a:custGeom>
                <a:avLst/>
                <a:gdLst/>
                <a:ahLst/>
                <a:cxnLst/>
                <a:rect l="l" t="t" r="r" b="b"/>
                <a:pathLst>
                  <a:path w="2491911" h="3344593">
                    <a:moveTo>
                      <a:pt x="1720" y="3344593"/>
                    </a:moveTo>
                    <a:lnTo>
                      <a:pt x="1720" y="205455"/>
                    </a:lnTo>
                    <a:cubicBezTo>
                      <a:pt x="0" y="151565"/>
                      <a:pt x="20213" y="99281"/>
                      <a:pt x="57735" y="60562"/>
                    </a:cubicBezTo>
                    <a:cubicBezTo>
                      <a:pt x="95258" y="21843"/>
                      <a:pt x="146880" y="0"/>
                      <a:pt x="200798" y="27"/>
                    </a:cubicBezTo>
                    <a:lnTo>
                      <a:pt x="2291114" y="27"/>
                    </a:lnTo>
                    <a:cubicBezTo>
                      <a:pt x="2345031" y="0"/>
                      <a:pt x="2396654" y="21843"/>
                      <a:pt x="2434176" y="60562"/>
                    </a:cubicBezTo>
                    <a:cubicBezTo>
                      <a:pt x="2471700" y="99281"/>
                      <a:pt x="2491911" y="151565"/>
                      <a:pt x="2490191" y="205455"/>
                    </a:cubicBezTo>
                    <a:lnTo>
                      <a:pt x="2490191" y="3344593"/>
                    </a:lnTo>
                    <a:close/>
                  </a:path>
                </a:pathLst>
              </a:custGeom>
              <a:solidFill>
                <a:srgbClr val="2D8BBA"/>
              </a:solidFill>
            </p:spPr>
          </p:sp>
          <p:sp>
            <p:nvSpPr>
              <p:cNvPr id="38" name="Freeform 38"/>
              <p:cNvSpPr/>
              <p:nvPr/>
            </p:nvSpPr>
            <p:spPr>
              <a:xfrm>
                <a:off x="14055252" y="4991448"/>
                <a:ext cx="2488471" cy="3338216"/>
              </a:xfrm>
              <a:custGeom>
                <a:avLst/>
                <a:gdLst/>
                <a:ahLst/>
                <a:cxnLst/>
                <a:rect l="l" t="t" r="r" b="b"/>
                <a:pathLst>
                  <a:path w="2488471" h="3338216">
                    <a:moveTo>
                      <a:pt x="0" y="3338216"/>
                    </a:moveTo>
                    <a:lnTo>
                      <a:pt x="0" y="199078"/>
                    </a:lnTo>
                    <a:cubicBezTo>
                      <a:pt x="0" y="146279"/>
                      <a:pt x="20974" y="95643"/>
                      <a:pt x="58308" y="58308"/>
                    </a:cubicBezTo>
                    <a:cubicBezTo>
                      <a:pt x="95642" y="20974"/>
                      <a:pt x="146280" y="0"/>
                      <a:pt x="199078" y="0"/>
                    </a:cubicBezTo>
                    <a:lnTo>
                      <a:pt x="2289394" y="0"/>
                    </a:lnTo>
                    <a:cubicBezTo>
                      <a:pt x="2342192" y="0"/>
                      <a:pt x="2392829" y="20974"/>
                      <a:pt x="2430163" y="58308"/>
                    </a:cubicBezTo>
                    <a:cubicBezTo>
                      <a:pt x="2467498" y="95643"/>
                      <a:pt x="2488472" y="146279"/>
                      <a:pt x="2488472" y="199078"/>
                    </a:cubicBezTo>
                    <a:lnTo>
                      <a:pt x="2488472" y="3338216"/>
                    </a:lnTo>
                    <a:close/>
                  </a:path>
                </a:pathLst>
              </a:custGeom>
              <a:solidFill>
                <a:srgbClr val="2D8BBA"/>
              </a:solidFill>
            </p:spPr>
          </p:sp>
          <p:sp>
            <p:nvSpPr>
              <p:cNvPr id="39" name="Freeform 39"/>
              <p:cNvSpPr/>
              <p:nvPr/>
            </p:nvSpPr>
            <p:spPr>
              <a:xfrm>
                <a:off x="0" y="0"/>
                <a:ext cx="0" cy="0"/>
              </a:xfrm>
              <a:custGeom>
                <a:avLst/>
                <a:gdLst/>
                <a:ahLst/>
                <a:cxnLst/>
                <a:rect l="l" t="t" r="r" b="b"/>
                <a:pathLst>
                  <a:path/>
                </a:pathLst>
              </a:custGeom>
              <a:solidFill>
                <a:srgbClr val="2D8BBA"/>
              </a:solidFill>
            </p:spPr>
          </p:sp>
          <p:sp>
            <p:nvSpPr>
              <p:cNvPr id="40" name="Freeform 40"/>
              <p:cNvSpPr/>
              <p:nvPr/>
            </p:nvSpPr>
            <p:spPr>
              <a:xfrm>
                <a:off x="0" y="2494220"/>
                <a:ext cx="2488471" cy="5835444"/>
              </a:xfrm>
              <a:custGeom>
                <a:avLst/>
                <a:gdLst/>
                <a:ahLst/>
                <a:cxnLst/>
                <a:rect l="l" t="t" r="r" b="b"/>
                <a:pathLst>
                  <a:path w="2488471" h="5835444">
                    <a:moveTo>
                      <a:pt x="0" y="0"/>
                    </a:moveTo>
                    <a:lnTo>
                      <a:pt x="2488471" y="0"/>
                    </a:lnTo>
                    <a:lnTo>
                      <a:pt x="2488471" y="5835444"/>
                    </a:lnTo>
                    <a:lnTo>
                      <a:pt x="0" y="5835444"/>
                    </a:lnTo>
                    <a:close/>
                  </a:path>
                </a:pathLst>
              </a:custGeom>
              <a:solidFill>
                <a:srgbClr val="2D8BBA"/>
              </a:solidFill>
            </p:spPr>
          </p:sp>
          <p:sp>
            <p:nvSpPr>
              <p:cNvPr id="41" name="Freeform 41"/>
              <p:cNvSpPr/>
              <p:nvPr/>
            </p:nvSpPr>
            <p:spPr>
              <a:xfrm>
                <a:off x="2811051" y="3327103"/>
                <a:ext cx="2488471" cy="5002561"/>
              </a:xfrm>
              <a:custGeom>
                <a:avLst/>
                <a:gdLst/>
                <a:ahLst/>
                <a:cxnLst/>
                <a:rect l="l" t="t" r="r" b="b"/>
                <a:pathLst>
                  <a:path w="2488471" h="5002561">
                    <a:moveTo>
                      <a:pt x="0" y="0"/>
                    </a:moveTo>
                    <a:lnTo>
                      <a:pt x="2488470" y="0"/>
                    </a:lnTo>
                    <a:lnTo>
                      <a:pt x="2488470" y="5002561"/>
                    </a:lnTo>
                    <a:lnTo>
                      <a:pt x="0" y="5002561"/>
                    </a:lnTo>
                    <a:close/>
                  </a:path>
                </a:pathLst>
              </a:custGeom>
              <a:solidFill>
                <a:srgbClr val="2D8BBA"/>
              </a:solidFill>
            </p:spPr>
          </p:sp>
          <p:sp>
            <p:nvSpPr>
              <p:cNvPr id="42" name="Freeform 42"/>
              <p:cNvSpPr/>
              <p:nvPr/>
            </p:nvSpPr>
            <p:spPr>
              <a:xfrm>
                <a:off x="5622101" y="4160598"/>
                <a:ext cx="2488471" cy="4169065"/>
              </a:xfrm>
              <a:custGeom>
                <a:avLst/>
                <a:gdLst/>
                <a:ahLst/>
                <a:cxnLst/>
                <a:rect l="l" t="t" r="r" b="b"/>
                <a:pathLst>
                  <a:path w="2488471" h="4169065">
                    <a:moveTo>
                      <a:pt x="0" y="0"/>
                    </a:moveTo>
                    <a:lnTo>
                      <a:pt x="2488471" y="0"/>
                    </a:lnTo>
                    <a:lnTo>
                      <a:pt x="2488471" y="4169066"/>
                    </a:lnTo>
                    <a:lnTo>
                      <a:pt x="0" y="4169066"/>
                    </a:lnTo>
                    <a:close/>
                  </a:path>
                </a:pathLst>
              </a:custGeom>
              <a:solidFill>
                <a:srgbClr val="2D8BBA"/>
              </a:solidFill>
            </p:spPr>
          </p:sp>
          <p:sp>
            <p:nvSpPr>
              <p:cNvPr id="43" name="Freeform 43"/>
              <p:cNvSpPr/>
              <p:nvPr/>
            </p:nvSpPr>
            <p:spPr>
              <a:xfrm>
                <a:off x="8433151" y="3328055"/>
                <a:ext cx="2488471" cy="5001608"/>
              </a:xfrm>
              <a:custGeom>
                <a:avLst/>
                <a:gdLst/>
                <a:ahLst/>
                <a:cxnLst/>
                <a:rect l="l" t="t" r="r" b="b"/>
                <a:pathLst>
                  <a:path w="2488471" h="5001608">
                    <a:moveTo>
                      <a:pt x="0" y="0"/>
                    </a:moveTo>
                    <a:lnTo>
                      <a:pt x="2488472" y="0"/>
                    </a:lnTo>
                    <a:lnTo>
                      <a:pt x="2488472" y="5001609"/>
                    </a:lnTo>
                    <a:lnTo>
                      <a:pt x="0" y="5001609"/>
                    </a:lnTo>
                    <a:close/>
                  </a:path>
                </a:pathLst>
              </a:custGeom>
              <a:solidFill>
                <a:srgbClr val="2D8BBA"/>
              </a:solidFill>
            </p:spPr>
          </p:sp>
          <p:sp>
            <p:nvSpPr>
              <p:cNvPr id="44" name="Freeform 44"/>
              <p:cNvSpPr/>
              <p:nvPr/>
            </p:nvSpPr>
            <p:spPr>
              <a:xfrm>
                <a:off x="11244202" y="8329664"/>
                <a:ext cx="2488471" cy="0"/>
              </a:xfrm>
              <a:custGeom>
                <a:avLst/>
                <a:gdLst/>
                <a:ahLst/>
                <a:cxnLst/>
                <a:rect l="l" t="t" r="r" b="b"/>
                <a:pathLst>
                  <a:path w="2488471">
                    <a:moveTo>
                      <a:pt x="0" y="0"/>
                    </a:moveTo>
                    <a:lnTo>
                      <a:pt x="2488471" y="0"/>
                    </a:lnTo>
                    <a:lnTo>
                      <a:pt x="2488471" y="0"/>
                    </a:lnTo>
                    <a:lnTo>
                      <a:pt x="0" y="0"/>
                    </a:lnTo>
                    <a:close/>
                  </a:path>
                </a:pathLst>
              </a:custGeom>
              <a:solidFill>
                <a:srgbClr val="2D8BBA"/>
              </a:solidFill>
            </p:spPr>
          </p:sp>
          <p:sp>
            <p:nvSpPr>
              <p:cNvPr id="45" name="Freeform 45"/>
              <p:cNvSpPr/>
              <p:nvPr/>
            </p:nvSpPr>
            <p:spPr>
              <a:xfrm>
                <a:off x="14055252" y="4991448"/>
                <a:ext cx="2488471" cy="3338216"/>
              </a:xfrm>
              <a:custGeom>
                <a:avLst/>
                <a:gdLst/>
                <a:ahLst/>
                <a:cxnLst/>
                <a:rect l="l" t="t" r="r" b="b"/>
                <a:pathLst>
                  <a:path w="2488471" h="3338216">
                    <a:moveTo>
                      <a:pt x="0" y="3338216"/>
                    </a:moveTo>
                    <a:lnTo>
                      <a:pt x="0" y="199078"/>
                    </a:lnTo>
                    <a:cubicBezTo>
                      <a:pt x="0" y="146279"/>
                      <a:pt x="20974" y="95643"/>
                      <a:pt x="58308" y="58308"/>
                    </a:cubicBezTo>
                    <a:cubicBezTo>
                      <a:pt x="95642" y="20974"/>
                      <a:pt x="146280" y="0"/>
                      <a:pt x="199078" y="0"/>
                    </a:cubicBezTo>
                    <a:lnTo>
                      <a:pt x="2289394" y="0"/>
                    </a:lnTo>
                    <a:cubicBezTo>
                      <a:pt x="2342192" y="0"/>
                      <a:pt x="2392829" y="20974"/>
                      <a:pt x="2430163" y="58308"/>
                    </a:cubicBezTo>
                    <a:cubicBezTo>
                      <a:pt x="2467498" y="95643"/>
                      <a:pt x="2488472" y="146279"/>
                      <a:pt x="2488472" y="199078"/>
                    </a:cubicBezTo>
                    <a:lnTo>
                      <a:pt x="2488472" y="3338216"/>
                    </a:lnTo>
                    <a:close/>
                  </a:path>
                </a:pathLst>
              </a:custGeom>
              <a:solidFill>
                <a:srgbClr val="2D8BBA"/>
              </a:solidFill>
            </p:spPr>
          </p:sp>
          <p:sp>
            <p:nvSpPr>
              <p:cNvPr id="46" name="Freeform 46"/>
              <p:cNvSpPr/>
              <p:nvPr/>
            </p:nvSpPr>
            <p:spPr>
              <a:xfrm>
                <a:off x="0" y="0"/>
                <a:ext cx="0" cy="0"/>
              </a:xfrm>
              <a:custGeom>
                <a:avLst/>
                <a:gdLst/>
                <a:ahLst/>
                <a:cxnLst/>
                <a:rect l="l" t="t" r="r" b="b"/>
                <a:pathLst>
                  <a:path/>
                </a:pathLst>
              </a:custGeom>
              <a:solidFill>
                <a:srgbClr val="2D8BBA"/>
              </a:solidFill>
            </p:spPr>
          </p:sp>
        </p:grpSp>
      </p:grpSp>
      <p:sp>
        <p:nvSpPr>
          <p:cNvPr id="47" name="TextBox 47"/>
          <p:cNvSpPr txBox="1"/>
          <p:nvPr/>
        </p:nvSpPr>
        <p:spPr>
          <a:xfrm rot="-5400000">
            <a:off x="2663778" y="4852352"/>
            <a:ext cx="2178010" cy="582295"/>
          </a:xfrm>
          <a:prstGeom prst="rect">
            <a:avLst/>
          </a:prstGeom>
        </p:spPr>
        <p:txBody>
          <a:bodyPr lIns="0" tIns="0" rIns="0" bIns="0" rtlCol="0" anchor="t">
            <a:spAutoFit/>
          </a:bodyPr>
          <a:lstStyle/>
          <a:p>
            <a:pPr algn="ctr">
              <a:lnSpc>
                <a:spcPts val="4759"/>
              </a:lnSpc>
            </a:pPr>
            <a:r>
              <a:rPr lang="en-US" sz="3399">
                <a:solidFill>
                  <a:srgbClr val="13446A"/>
                </a:solidFill>
                <a:latin typeface="Open Sans Light"/>
              </a:rPr>
              <a:t>no.of cases</a:t>
            </a:r>
          </a:p>
        </p:txBody>
      </p:sp>
      <p:sp>
        <p:nvSpPr>
          <p:cNvPr id="48" name="TextBox 48"/>
          <p:cNvSpPr txBox="1"/>
          <p:nvPr/>
        </p:nvSpPr>
        <p:spPr>
          <a:xfrm>
            <a:off x="8663265" y="8279229"/>
            <a:ext cx="2047042" cy="582295"/>
          </a:xfrm>
          <a:prstGeom prst="rect">
            <a:avLst/>
          </a:prstGeom>
        </p:spPr>
        <p:txBody>
          <a:bodyPr lIns="0" tIns="0" rIns="0" bIns="0" rtlCol="0" anchor="t">
            <a:spAutoFit/>
          </a:bodyPr>
          <a:lstStyle/>
          <a:p>
            <a:pPr algn="ctr">
              <a:lnSpc>
                <a:spcPts val="4759"/>
              </a:lnSpc>
            </a:pPr>
            <a:r>
              <a:rPr lang="en-US" sz="3399">
                <a:solidFill>
                  <a:srgbClr val="13446A"/>
                </a:solidFill>
                <a:latin typeface="Open Sans Light"/>
              </a:rPr>
              <a:t>continents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78" b="7778"/>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144001" y="9996396"/>
            <a:ext cx="576982" cy="581209"/>
          </a:xfrm>
          <a:prstGeom prst="rect">
            <a:avLst/>
          </a:prstGeom>
        </p:spPr>
      </p:pic>
      <p:grpSp>
        <p:nvGrpSpPr>
          <p:cNvPr id="4" name="Group 4"/>
          <p:cNvGrpSpPr/>
          <p:nvPr/>
        </p:nvGrpSpPr>
        <p:grpSpPr>
          <a:xfrm>
            <a:off x="292039" y="290604"/>
            <a:ext cx="17707470" cy="9646988"/>
            <a:chOff x="0" y="0"/>
            <a:chExt cx="2769244" cy="1508678"/>
          </a:xfrm>
        </p:grpSpPr>
        <p:sp>
          <p:nvSpPr>
            <p:cNvPr id="5" name="Freeform 5"/>
            <p:cNvSpPr/>
            <p:nvPr/>
          </p:nvSpPr>
          <p:spPr>
            <a:xfrm>
              <a:off x="92710" y="106680"/>
              <a:ext cx="2665104" cy="1389298"/>
            </a:xfrm>
            <a:custGeom>
              <a:avLst/>
              <a:gdLst/>
              <a:ahLst/>
              <a:cxnLst/>
              <a:rect l="l" t="t" r="r" b="b"/>
              <a:pathLst>
                <a:path w="2665104" h="1389298">
                  <a:moveTo>
                    <a:pt x="2638434" y="1200068"/>
                  </a:moveTo>
                  <a:cubicBezTo>
                    <a:pt x="2638434" y="1287698"/>
                    <a:pt x="2562234" y="1358818"/>
                    <a:pt x="2480954" y="1358818"/>
                  </a:cubicBezTo>
                  <a:lnTo>
                    <a:pt x="66040" y="1358818"/>
                  </a:lnTo>
                  <a:cubicBezTo>
                    <a:pt x="43180" y="1358818"/>
                    <a:pt x="20320" y="1353738"/>
                    <a:pt x="0" y="1344848"/>
                  </a:cubicBezTo>
                  <a:cubicBezTo>
                    <a:pt x="26670" y="1372788"/>
                    <a:pt x="63500" y="1389298"/>
                    <a:pt x="111113" y="1389298"/>
                  </a:cubicBezTo>
                  <a:lnTo>
                    <a:pt x="2519054" y="1389298"/>
                  </a:lnTo>
                  <a:cubicBezTo>
                    <a:pt x="2599064" y="1389298"/>
                    <a:pt x="2665104" y="1323258"/>
                    <a:pt x="2665104" y="1243248"/>
                  </a:cubicBezTo>
                  <a:lnTo>
                    <a:pt x="2665104" y="95250"/>
                  </a:lnTo>
                  <a:cubicBezTo>
                    <a:pt x="2665104" y="58420"/>
                    <a:pt x="2651134" y="25400"/>
                    <a:pt x="2629544" y="0"/>
                  </a:cubicBezTo>
                  <a:cubicBezTo>
                    <a:pt x="2635894" y="16510"/>
                    <a:pt x="2638434" y="34290"/>
                    <a:pt x="2638434" y="52070"/>
                  </a:cubicBezTo>
                  <a:lnTo>
                    <a:pt x="2638434" y="1200068"/>
                  </a:lnTo>
                  <a:lnTo>
                    <a:pt x="2638434" y="1200068"/>
                  </a:lnTo>
                  <a:close/>
                </a:path>
              </a:pathLst>
            </a:custGeom>
            <a:solidFill>
              <a:srgbClr val="5FBB80"/>
            </a:solidFill>
          </p:spPr>
        </p:sp>
        <p:sp>
          <p:nvSpPr>
            <p:cNvPr id="6" name="Freeform 6"/>
            <p:cNvSpPr/>
            <p:nvPr/>
          </p:nvSpPr>
          <p:spPr>
            <a:xfrm>
              <a:off x="12700" y="12700"/>
              <a:ext cx="2704474" cy="1440098"/>
            </a:xfrm>
            <a:custGeom>
              <a:avLst/>
              <a:gdLst/>
              <a:ahLst/>
              <a:cxnLst/>
              <a:rect l="l" t="t" r="r" b="b"/>
              <a:pathLst>
                <a:path w="2704474" h="1440098">
                  <a:moveTo>
                    <a:pt x="146050" y="1440098"/>
                  </a:moveTo>
                  <a:lnTo>
                    <a:pt x="2558424" y="1440098"/>
                  </a:lnTo>
                  <a:cubicBezTo>
                    <a:pt x="2638434" y="1440098"/>
                    <a:pt x="2704474" y="1374058"/>
                    <a:pt x="2704474" y="1294048"/>
                  </a:cubicBezTo>
                  <a:lnTo>
                    <a:pt x="2704474" y="146050"/>
                  </a:lnTo>
                  <a:cubicBezTo>
                    <a:pt x="2704474" y="66040"/>
                    <a:pt x="2638434" y="0"/>
                    <a:pt x="2558424" y="0"/>
                  </a:cubicBezTo>
                  <a:lnTo>
                    <a:pt x="146050" y="0"/>
                  </a:lnTo>
                  <a:cubicBezTo>
                    <a:pt x="66040" y="0"/>
                    <a:pt x="0" y="66040"/>
                    <a:pt x="0" y="146050"/>
                  </a:cubicBezTo>
                  <a:lnTo>
                    <a:pt x="0" y="1294048"/>
                  </a:lnTo>
                  <a:cubicBezTo>
                    <a:pt x="0" y="1375328"/>
                    <a:pt x="66040" y="1440098"/>
                    <a:pt x="146050" y="1440098"/>
                  </a:cubicBezTo>
                  <a:close/>
                </a:path>
              </a:pathLst>
            </a:custGeom>
            <a:solidFill>
              <a:srgbClr val="FFFFFF"/>
            </a:solidFill>
          </p:spPr>
        </p:sp>
        <p:sp>
          <p:nvSpPr>
            <p:cNvPr id="7" name="Freeform 7"/>
            <p:cNvSpPr/>
            <p:nvPr/>
          </p:nvSpPr>
          <p:spPr>
            <a:xfrm>
              <a:off x="0" y="0"/>
              <a:ext cx="2769244" cy="1508678"/>
            </a:xfrm>
            <a:custGeom>
              <a:avLst/>
              <a:gdLst/>
              <a:ahLst/>
              <a:cxnLst/>
              <a:rect l="l" t="t" r="r" b="b"/>
              <a:pathLst>
                <a:path w="2769244" h="1508678">
                  <a:moveTo>
                    <a:pt x="2705744" y="74930"/>
                  </a:moveTo>
                  <a:cubicBezTo>
                    <a:pt x="2677804" y="30480"/>
                    <a:pt x="2628274" y="0"/>
                    <a:pt x="2571124" y="0"/>
                  </a:cubicBezTo>
                  <a:lnTo>
                    <a:pt x="158750" y="0"/>
                  </a:lnTo>
                  <a:cubicBezTo>
                    <a:pt x="71120" y="0"/>
                    <a:pt x="0" y="71120"/>
                    <a:pt x="0" y="158750"/>
                  </a:cubicBezTo>
                  <a:lnTo>
                    <a:pt x="0" y="1306748"/>
                  </a:lnTo>
                  <a:cubicBezTo>
                    <a:pt x="0" y="1358818"/>
                    <a:pt x="25400" y="1404538"/>
                    <a:pt x="63500" y="1433748"/>
                  </a:cubicBezTo>
                  <a:cubicBezTo>
                    <a:pt x="91440" y="1478198"/>
                    <a:pt x="140970" y="1508678"/>
                    <a:pt x="206182" y="1508678"/>
                  </a:cubicBezTo>
                  <a:lnTo>
                    <a:pt x="2610494" y="1508678"/>
                  </a:lnTo>
                  <a:cubicBezTo>
                    <a:pt x="2698124" y="1508678"/>
                    <a:pt x="2769244" y="1437558"/>
                    <a:pt x="2769244" y="1349928"/>
                  </a:cubicBezTo>
                  <a:lnTo>
                    <a:pt x="2769244" y="201930"/>
                  </a:lnTo>
                  <a:cubicBezTo>
                    <a:pt x="2769244" y="149860"/>
                    <a:pt x="2743844" y="104140"/>
                    <a:pt x="2705744" y="74930"/>
                  </a:cubicBezTo>
                  <a:close/>
                  <a:moveTo>
                    <a:pt x="12700" y="1306748"/>
                  </a:moveTo>
                  <a:lnTo>
                    <a:pt x="12700" y="158750"/>
                  </a:lnTo>
                  <a:cubicBezTo>
                    <a:pt x="12700" y="78740"/>
                    <a:pt x="78740" y="12700"/>
                    <a:pt x="158750" y="12700"/>
                  </a:cubicBezTo>
                  <a:lnTo>
                    <a:pt x="2571124" y="12700"/>
                  </a:lnTo>
                  <a:cubicBezTo>
                    <a:pt x="2651134" y="12700"/>
                    <a:pt x="2717174" y="78740"/>
                    <a:pt x="2717174" y="158750"/>
                  </a:cubicBezTo>
                  <a:lnTo>
                    <a:pt x="2717174" y="1306748"/>
                  </a:lnTo>
                  <a:cubicBezTo>
                    <a:pt x="2717174" y="1386758"/>
                    <a:pt x="2651134" y="1452798"/>
                    <a:pt x="2571124" y="1452798"/>
                  </a:cubicBezTo>
                  <a:lnTo>
                    <a:pt x="158750" y="1452798"/>
                  </a:lnTo>
                  <a:cubicBezTo>
                    <a:pt x="78740" y="1452798"/>
                    <a:pt x="12700" y="1388028"/>
                    <a:pt x="12700" y="1306748"/>
                  </a:cubicBezTo>
                  <a:close/>
                  <a:moveTo>
                    <a:pt x="2757814" y="1349928"/>
                  </a:moveTo>
                  <a:cubicBezTo>
                    <a:pt x="2757814" y="1429938"/>
                    <a:pt x="2690504" y="1495978"/>
                    <a:pt x="2610494" y="1495978"/>
                  </a:cubicBezTo>
                  <a:lnTo>
                    <a:pt x="206182" y="1495978"/>
                  </a:lnTo>
                  <a:cubicBezTo>
                    <a:pt x="157480" y="1495978"/>
                    <a:pt x="120650" y="1479468"/>
                    <a:pt x="93980" y="1451528"/>
                  </a:cubicBezTo>
                  <a:cubicBezTo>
                    <a:pt x="114300" y="1460418"/>
                    <a:pt x="135890" y="1465498"/>
                    <a:pt x="160020" y="1465498"/>
                  </a:cubicBezTo>
                  <a:lnTo>
                    <a:pt x="2572394" y="1465498"/>
                  </a:lnTo>
                  <a:cubicBezTo>
                    <a:pt x="2660024" y="1465498"/>
                    <a:pt x="2731144" y="1394378"/>
                    <a:pt x="2731144" y="1306748"/>
                  </a:cubicBezTo>
                  <a:lnTo>
                    <a:pt x="2731144" y="158750"/>
                  </a:lnTo>
                  <a:cubicBezTo>
                    <a:pt x="2731144" y="140970"/>
                    <a:pt x="2727334" y="123190"/>
                    <a:pt x="2722254" y="106680"/>
                  </a:cubicBezTo>
                  <a:cubicBezTo>
                    <a:pt x="2743844" y="132080"/>
                    <a:pt x="2757814" y="165100"/>
                    <a:pt x="2757814" y="201930"/>
                  </a:cubicBezTo>
                  <a:lnTo>
                    <a:pt x="2757814" y="1349928"/>
                  </a:lnTo>
                  <a:cubicBezTo>
                    <a:pt x="2757814" y="1349928"/>
                    <a:pt x="2757814" y="1349928"/>
                    <a:pt x="2757814" y="1349928"/>
                  </a:cubicBezTo>
                  <a:close/>
                </a:path>
              </a:pathLst>
            </a:custGeom>
            <a:solidFill>
              <a:srgbClr val="2A5474"/>
            </a:solidFill>
          </p:spPr>
        </p:sp>
      </p:grpSp>
      <p:pic>
        <p:nvPicPr>
          <p:cNvPr id="8" name="Picture 8"/>
          <p:cNvPicPr>
            <a:picLocks noChangeAspect="1"/>
          </p:cNvPicPr>
          <p:nvPr/>
        </p:nvPicPr>
        <p:blipFill>
          <a:blip r:embed="rId3"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20621" y="-290604"/>
            <a:ext cx="576982" cy="581209"/>
          </a:xfrm>
          <a:prstGeom prst="rect">
            <a:avLst/>
          </a:prstGeom>
        </p:spPr>
      </p:pic>
      <p:pic>
        <p:nvPicPr>
          <p:cNvPr id="9" name="Picture 9"/>
          <p:cNvPicPr>
            <a:picLocks noChangeAspect="1"/>
          </p:cNvPicPr>
          <p:nvPr/>
        </p:nvPicPr>
        <p:blipFill>
          <a:blip r:embed="rId3"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999509" y="7007687"/>
            <a:ext cx="576982" cy="581209"/>
          </a:xfrm>
          <a:prstGeom prst="rect">
            <a:avLst/>
          </a:prstGeom>
        </p:spPr>
      </p:pic>
      <p:pic>
        <p:nvPicPr>
          <p:cNvPr id="10" name="Picture 10"/>
          <p:cNvPicPr>
            <a:picLocks noChangeAspect="1"/>
          </p:cNvPicPr>
          <p:nvPr/>
        </p:nvPicPr>
        <p:blipFill>
          <a:blip r:embed="rId3"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33881" y="768195"/>
            <a:ext cx="576982" cy="581209"/>
          </a:xfrm>
          <a:prstGeom prst="rect">
            <a:avLst/>
          </a:prstGeom>
        </p:spPr>
      </p:pic>
      <p:sp>
        <p:nvSpPr>
          <p:cNvPr id="11" name="AutoShape 11"/>
          <p:cNvSpPr/>
          <p:nvPr/>
        </p:nvSpPr>
        <p:spPr>
          <a:xfrm rot="8474195">
            <a:off x="314224" y="8133278"/>
            <a:ext cx="1462361" cy="0"/>
          </a:xfrm>
          <a:prstGeom prst="line">
            <a:avLst/>
          </a:prstGeom>
          <a:ln w="142875" cap="rnd">
            <a:solidFill>
              <a:srgbClr val="FFFFFF">
                <a:alpha val="49804"/>
              </a:srgbClr>
            </a:solidFill>
            <a:prstDash val="solid"/>
            <a:headEnd type="none" w="sm" len="sm"/>
            <a:tailEnd type="none" w="sm" len="sm"/>
          </a:ln>
        </p:spPr>
      </p:sp>
      <p:sp>
        <p:nvSpPr>
          <p:cNvPr id="12" name="AutoShape 12"/>
          <p:cNvSpPr/>
          <p:nvPr/>
        </p:nvSpPr>
        <p:spPr>
          <a:xfrm rot="8491419">
            <a:off x="-864661" y="9095183"/>
            <a:ext cx="3320973" cy="0"/>
          </a:xfrm>
          <a:prstGeom prst="line">
            <a:avLst/>
          </a:prstGeom>
          <a:ln w="142875" cap="rnd">
            <a:solidFill>
              <a:srgbClr val="FFFFFF">
                <a:alpha val="49804"/>
              </a:srgbClr>
            </a:solidFill>
            <a:prstDash val="solid"/>
            <a:headEnd type="none" w="sm" len="sm"/>
            <a:tailEnd type="none" w="sm" len="sm"/>
          </a:ln>
        </p:spPr>
      </p:sp>
      <p:sp>
        <p:nvSpPr>
          <p:cNvPr id="13" name="AutoShape 13"/>
          <p:cNvSpPr/>
          <p:nvPr/>
        </p:nvSpPr>
        <p:spPr>
          <a:xfrm rot="8454222">
            <a:off x="747448" y="9117386"/>
            <a:ext cx="2198855" cy="0"/>
          </a:xfrm>
          <a:prstGeom prst="line">
            <a:avLst/>
          </a:prstGeom>
          <a:ln w="142875" cap="rnd">
            <a:solidFill>
              <a:srgbClr val="FFFFFF">
                <a:alpha val="49804"/>
              </a:srgbClr>
            </a:solidFill>
            <a:prstDash val="solid"/>
            <a:headEnd type="none" w="sm" len="sm"/>
            <a:tailEnd type="none" w="sm" len="sm"/>
          </a:ln>
        </p:spPr>
      </p:sp>
      <p:sp>
        <p:nvSpPr>
          <p:cNvPr id="14" name="AutoShape 14"/>
          <p:cNvSpPr/>
          <p:nvPr/>
        </p:nvSpPr>
        <p:spPr>
          <a:xfrm rot="8427112">
            <a:off x="17121480" y="155936"/>
            <a:ext cx="2910021" cy="0"/>
          </a:xfrm>
          <a:prstGeom prst="line">
            <a:avLst/>
          </a:prstGeom>
          <a:ln w="142875" cap="rnd">
            <a:solidFill>
              <a:srgbClr val="FFFFFF">
                <a:alpha val="49804"/>
              </a:srgbClr>
            </a:solidFill>
            <a:prstDash val="solid"/>
            <a:headEnd type="none" w="sm" len="sm"/>
            <a:tailEnd type="none" w="sm" len="sm"/>
          </a:ln>
        </p:spPr>
      </p:sp>
      <p:sp>
        <p:nvSpPr>
          <p:cNvPr id="15" name="AutoShape 15"/>
          <p:cNvSpPr/>
          <p:nvPr/>
        </p:nvSpPr>
        <p:spPr>
          <a:xfrm rot="8427112">
            <a:off x="15804290" y="629488"/>
            <a:ext cx="2910021" cy="0"/>
          </a:xfrm>
          <a:prstGeom prst="line">
            <a:avLst/>
          </a:prstGeom>
          <a:ln w="142875" cap="rnd">
            <a:solidFill>
              <a:srgbClr val="FFFFFF">
                <a:alpha val="49804"/>
              </a:srgbClr>
            </a:solidFill>
            <a:prstDash val="solid"/>
            <a:headEnd type="none" w="sm" len="sm"/>
            <a:tailEnd type="none" w="sm" len="sm"/>
          </a:ln>
        </p:spPr>
      </p:sp>
      <p:sp>
        <p:nvSpPr>
          <p:cNvPr id="16" name="AutoShape 16"/>
          <p:cNvSpPr/>
          <p:nvPr/>
        </p:nvSpPr>
        <p:spPr>
          <a:xfrm rot="8427112">
            <a:off x="17286555" y="753949"/>
            <a:ext cx="2910021" cy="0"/>
          </a:xfrm>
          <a:prstGeom prst="line">
            <a:avLst/>
          </a:prstGeom>
          <a:ln w="142875" cap="rnd">
            <a:solidFill>
              <a:srgbClr val="FFFFFF">
                <a:alpha val="49804"/>
              </a:srgbClr>
            </a:solidFill>
            <a:prstDash val="solid"/>
            <a:headEnd type="none" w="sm" len="sm"/>
            <a:tailEnd type="none" w="sm" len="sm"/>
          </a:ln>
        </p:spPr>
      </p:sp>
      <p:sp>
        <p:nvSpPr>
          <p:cNvPr id="17" name="AutoShape 17"/>
          <p:cNvSpPr/>
          <p:nvPr/>
        </p:nvSpPr>
        <p:spPr>
          <a:xfrm rot="8427112">
            <a:off x="15533118" y="-594860"/>
            <a:ext cx="2910021" cy="0"/>
          </a:xfrm>
          <a:prstGeom prst="line">
            <a:avLst/>
          </a:prstGeom>
          <a:ln w="142875" cap="rnd">
            <a:solidFill>
              <a:srgbClr val="FFFFFF">
                <a:alpha val="49804"/>
              </a:srgbClr>
            </a:solidFill>
            <a:prstDash val="solid"/>
            <a:headEnd type="none" w="sm" len="sm"/>
            <a:tailEnd type="none" w="sm" len="sm"/>
          </a:ln>
        </p:spPr>
      </p:sp>
      <p:sp>
        <p:nvSpPr>
          <p:cNvPr id="18" name="AutoShape 18"/>
          <p:cNvSpPr/>
          <p:nvPr/>
        </p:nvSpPr>
        <p:spPr>
          <a:xfrm rot="8427112">
            <a:off x="16119124" y="-352040"/>
            <a:ext cx="2910021" cy="0"/>
          </a:xfrm>
          <a:prstGeom prst="line">
            <a:avLst/>
          </a:prstGeom>
          <a:ln w="142875" cap="rnd">
            <a:solidFill>
              <a:srgbClr val="FFFFFF">
                <a:alpha val="49804"/>
              </a:srgbClr>
            </a:solidFill>
            <a:prstDash val="solid"/>
            <a:headEnd type="none" w="sm" len="sm"/>
            <a:tailEnd type="none" w="sm" len="sm"/>
          </a:ln>
        </p:spPr>
      </p:sp>
      <p:sp>
        <p:nvSpPr>
          <p:cNvPr id="19" name="AutoShape 19"/>
          <p:cNvSpPr/>
          <p:nvPr/>
        </p:nvSpPr>
        <p:spPr>
          <a:xfrm rot="8467950">
            <a:off x="58258" y="10076260"/>
            <a:ext cx="2949558" cy="0"/>
          </a:xfrm>
          <a:prstGeom prst="line">
            <a:avLst/>
          </a:prstGeom>
          <a:ln w="142875" cap="rnd">
            <a:solidFill>
              <a:srgbClr val="FFFFFF">
                <a:alpha val="49804"/>
              </a:srgbClr>
            </a:solidFill>
            <a:prstDash val="solid"/>
            <a:headEnd type="none" w="sm" len="sm"/>
            <a:tailEnd type="none" w="sm" len="sm"/>
          </a:ln>
        </p:spPr>
      </p:sp>
      <p:sp>
        <p:nvSpPr>
          <p:cNvPr id="20" name="AutoShape 20"/>
          <p:cNvSpPr/>
          <p:nvPr/>
        </p:nvSpPr>
        <p:spPr>
          <a:xfrm rot="8436788">
            <a:off x="-851513" y="9167426"/>
            <a:ext cx="1238913" cy="0"/>
          </a:xfrm>
          <a:prstGeom prst="line">
            <a:avLst/>
          </a:prstGeom>
          <a:ln w="142875" cap="rnd">
            <a:solidFill>
              <a:srgbClr val="FFFFFF">
                <a:alpha val="49804"/>
              </a:srgbClr>
            </a:solidFill>
            <a:prstDash val="solid"/>
            <a:headEnd type="none" w="sm" len="sm"/>
            <a:tailEnd type="none" w="sm" len="sm"/>
          </a:ln>
        </p:spPr>
      </p:sp>
      <p:sp>
        <p:nvSpPr>
          <p:cNvPr id="21" name="AutoShape 21"/>
          <p:cNvSpPr/>
          <p:nvPr/>
        </p:nvSpPr>
        <p:spPr>
          <a:xfrm rot="8500875">
            <a:off x="15642028" y="951733"/>
            <a:ext cx="598790" cy="0"/>
          </a:xfrm>
          <a:prstGeom prst="line">
            <a:avLst/>
          </a:prstGeom>
          <a:ln w="142875" cap="rnd">
            <a:solidFill>
              <a:srgbClr val="FFFFFF">
                <a:alpha val="49804"/>
              </a:srgbClr>
            </a:solidFill>
            <a:prstDash val="solid"/>
            <a:headEnd type="none" w="sm" len="sm"/>
            <a:tailEnd type="none" w="sm" len="sm"/>
          </a:ln>
        </p:spPr>
      </p:sp>
      <p:sp>
        <p:nvSpPr>
          <p:cNvPr id="22" name="AutoShape 22"/>
          <p:cNvSpPr/>
          <p:nvPr/>
        </p:nvSpPr>
        <p:spPr>
          <a:xfrm rot="8526916">
            <a:off x="29019" y="10207969"/>
            <a:ext cx="899699" cy="0"/>
          </a:xfrm>
          <a:prstGeom prst="line">
            <a:avLst/>
          </a:prstGeom>
          <a:ln w="142875" cap="rnd">
            <a:solidFill>
              <a:srgbClr val="FFFFFF">
                <a:alpha val="49804"/>
              </a:srgbClr>
            </a:solidFill>
            <a:prstDash val="solid"/>
            <a:headEnd type="none" w="sm" len="sm"/>
            <a:tailEnd type="none" w="sm" len="sm"/>
          </a:ln>
        </p:spPr>
      </p:sp>
      <p:sp>
        <p:nvSpPr>
          <p:cNvPr id="23" name="AutoShape 23"/>
          <p:cNvSpPr/>
          <p:nvPr/>
        </p:nvSpPr>
        <p:spPr>
          <a:xfrm rot="8493832">
            <a:off x="16653890" y="1436857"/>
            <a:ext cx="780713" cy="0"/>
          </a:xfrm>
          <a:prstGeom prst="line">
            <a:avLst/>
          </a:prstGeom>
          <a:ln w="142875" cap="rnd">
            <a:solidFill>
              <a:srgbClr val="FFFFFF">
                <a:alpha val="49804"/>
              </a:srgbClr>
            </a:solidFill>
            <a:prstDash val="solid"/>
            <a:headEnd type="none" w="sm" len="sm"/>
            <a:tailEnd type="none" w="sm" len="sm"/>
          </a:ln>
        </p:spPr>
      </p:sp>
      <p:sp>
        <p:nvSpPr>
          <p:cNvPr id="24" name="TextBox 24"/>
          <p:cNvSpPr txBox="1"/>
          <p:nvPr/>
        </p:nvSpPr>
        <p:spPr>
          <a:xfrm>
            <a:off x="122992" y="4273677"/>
            <a:ext cx="2603136" cy="1044232"/>
          </a:xfrm>
          <a:prstGeom prst="rect">
            <a:avLst/>
          </a:prstGeom>
        </p:spPr>
        <p:txBody>
          <a:bodyPr lIns="0" tIns="0" rIns="0" bIns="0" rtlCol="0" anchor="t">
            <a:spAutoFit/>
          </a:bodyPr>
          <a:lstStyle/>
          <a:p>
            <a:pPr algn="ctr">
              <a:lnSpc>
                <a:spcPts val="4143"/>
              </a:lnSpc>
              <a:spcBef>
                <a:spcPct val="0"/>
              </a:spcBef>
            </a:pPr>
            <a:r>
              <a:rPr lang="en-US" sz="3511" spc="280">
                <a:solidFill>
                  <a:srgbClr val="000000"/>
                </a:solidFill>
                <a:latin typeface="Quicksand"/>
              </a:rPr>
              <a:t>case per death</a:t>
            </a:r>
          </a:p>
        </p:txBody>
      </p:sp>
      <p:grpSp>
        <p:nvGrpSpPr>
          <p:cNvPr id="25" name="Group 25"/>
          <p:cNvGrpSpPr/>
          <p:nvPr/>
        </p:nvGrpSpPr>
        <p:grpSpPr>
          <a:xfrm>
            <a:off x="3236476" y="1349404"/>
            <a:ext cx="14022824" cy="7552863"/>
            <a:chOff x="0" y="0"/>
            <a:chExt cx="18697099" cy="10070484"/>
          </a:xfrm>
        </p:grpSpPr>
        <p:sp>
          <p:nvSpPr>
            <p:cNvPr id="26" name="TextBox 26"/>
            <p:cNvSpPr txBox="1"/>
            <p:nvPr/>
          </p:nvSpPr>
          <p:spPr>
            <a:xfrm>
              <a:off x="1911779" y="9594735"/>
              <a:ext cx="664451"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Asia</a:t>
              </a:r>
            </a:p>
          </p:txBody>
        </p:sp>
        <p:sp>
          <p:nvSpPr>
            <p:cNvPr id="27" name="TextBox 27"/>
            <p:cNvSpPr txBox="1"/>
            <p:nvPr/>
          </p:nvSpPr>
          <p:spPr>
            <a:xfrm>
              <a:off x="4203149" y="9594735"/>
              <a:ext cx="1189288"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Europe</a:t>
              </a:r>
            </a:p>
          </p:txBody>
        </p:sp>
        <p:sp>
          <p:nvSpPr>
            <p:cNvPr id="28" name="TextBox 28"/>
            <p:cNvSpPr txBox="1"/>
            <p:nvPr/>
          </p:nvSpPr>
          <p:spPr>
            <a:xfrm>
              <a:off x="6183093" y="9594735"/>
              <a:ext cx="2336977"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south america</a:t>
              </a:r>
            </a:p>
          </p:txBody>
        </p:sp>
        <p:sp>
          <p:nvSpPr>
            <p:cNvPr id="29" name="TextBox 29"/>
            <p:cNvSpPr txBox="1"/>
            <p:nvPr/>
          </p:nvSpPr>
          <p:spPr>
            <a:xfrm>
              <a:off x="8750842" y="9594735"/>
              <a:ext cx="2309054"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north america</a:t>
              </a:r>
            </a:p>
          </p:txBody>
        </p:sp>
        <p:sp>
          <p:nvSpPr>
            <p:cNvPr id="30" name="TextBox 30"/>
            <p:cNvSpPr txBox="1"/>
            <p:nvPr/>
          </p:nvSpPr>
          <p:spPr>
            <a:xfrm>
              <a:off x="11762296" y="9594735"/>
              <a:ext cx="1393724"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australia</a:t>
              </a:r>
            </a:p>
          </p:txBody>
        </p:sp>
        <p:sp>
          <p:nvSpPr>
            <p:cNvPr id="31" name="TextBox 31"/>
            <p:cNvSpPr txBox="1"/>
            <p:nvPr/>
          </p:nvSpPr>
          <p:spPr>
            <a:xfrm>
              <a:off x="14294572" y="9594735"/>
              <a:ext cx="1436748"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antartica</a:t>
              </a:r>
            </a:p>
          </p:txBody>
        </p:sp>
        <p:sp>
          <p:nvSpPr>
            <p:cNvPr id="32" name="TextBox 32"/>
            <p:cNvSpPr txBox="1"/>
            <p:nvPr/>
          </p:nvSpPr>
          <p:spPr>
            <a:xfrm>
              <a:off x="17119967" y="9594735"/>
              <a:ext cx="893533" cy="475749"/>
            </a:xfrm>
            <a:prstGeom prst="rect">
              <a:avLst/>
            </a:prstGeom>
          </p:spPr>
          <p:txBody>
            <a:bodyPr lIns="0" tIns="0" rIns="0" bIns="0" rtlCol="0" anchor="t">
              <a:spAutoFit/>
            </a:bodyPr>
            <a:lstStyle/>
            <a:p>
              <a:pPr algn="ctr">
                <a:lnSpc>
                  <a:spcPts val="3015"/>
                </a:lnSpc>
              </a:pPr>
              <a:r>
                <a:rPr lang="en-US" sz="2153">
                  <a:solidFill>
                    <a:srgbClr val="000000"/>
                  </a:solidFill>
                  <a:latin typeface="Open Sans Light"/>
                </a:rPr>
                <a:t>africa</a:t>
              </a:r>
            </a:p>
          </p:txBody>
        </p:sp>
        <p:grpSp>
          <p:nvGrpSpPr>
            <p:cNvPr id="33" name="Group 33"/>
            <p:cNvGrpSpPr>
              <a:grpSpLocks noChangeAspect="1"/>
            </p:cNvGrpSpPr>
            <p:nvPr/>
          </p:nvGrpSpPr>
          <p:grpSpPr>
            <a:xfrm>
              <a:off x="1113640" y="218824"/>
              <a:ext cx="17583459" cy="9231657"/>
              <a:chOff x="0" y="0"/>
              <a:chExt cx="19593562" cy="10287000"/>
            </a:xfrm>
          </p:grpSpPr>
          <p:sp>
            <p:nvSpPr>
              <p:cNvPr id="34" name="Freeform 34"/>
              <p:cNvSpPr/>
              <p:nvPr/>
            </p:nvSpPr>
            <p:spPr>
              <a:xfrm>
                <a:off x="0" y="-6350"/>
                <a:ext cx="19593562" cy="12700"/>
              </a:xfrm>
              <a:custGeom>
                <a:avLst/>
                <a:gdLst/>
                <a:ahLst/>
                <a:cxnLst/>
                <a:rect l="l" t="t" r="r" b="b"/>
                <a:pathLst>
                  <a:path w="19593562" h="12700">
                    <a:moveTo>
                      <a:pt x="0" y="0"/>
                    </a:moveTo>
                    <a:lnTo>
                      <a:pt x="19593562" y="0"/>
                    </a:lnTo>
                    <a:lnTo>
                      <a:pt x="19593562" y="12700"/>
                    </a:lnTo>
                    <a:lnTo>
                      <a:pt x="0" y="12700"/>
                    </a:lnTo>
                    <a:close/>
                  </a:path>
                </a:pathLst>
              </a:custGeom>
              <a:solidFill>
                <a:srgbClr val="000000"/>
              </a:solidFill>
            </p:spPr>
          </p:sp>
          <p:sp>
            <p:nvSpPr>
              <p:cNvPr id="35" name="Freeform 35"/>
              <p:cNvSpPr/>
              <p:nvPr/>
            </p:nvSpPr>
            <p:spPr>
              <a:xfrm>
                <a:off x="0" y="2565400"/>
                <a:ext cx="19593562" cy="12700"/>
              </a:xfrm>
              <a:custGeom>
                <a:avLst/>
                <a:gdLst/>
                <a:ahLst/>
                <a:cxnLst/>
                <a:rect l="l" t="t" r="r" b="b"/>
                <a:pathLst>
                  <a:path w="19593562" h="12700">
                    <a:moveTo>
                      <a:pt x="0" y="0"/>
                    </a:moveTo>
                    <a:lnTo>
                      <a:pt x="19593562" y="0"/>
                    </a:lnTo>
                    <a:lnTo>
                      <a:pt x="19593562" y="12700"/>
                    </a:lnTo>
                    <a:lnTo>
                      <a:pt x="0" y="12700"/>
                    </a:lnTo>
                    <a:close/>
                  </a:path>
                </a:pathLst>
              </a:custGeom>
              <a:solidFill>
                <a:srgbClr val="000000"/>
              </a:solidFill>
            </p:spPr>
          </p:sp>
          <p:sp>
            <p:nvSpPr>
              <p:cNvPr id="36" name="Freeform 36"/>
              <p:cNvSpPr/>
              <p:nvPr/>
            </p:nvSpPr>
            <p:spPr>
              <a:xfrm>
                <a:off x="0" y="5137150"/>
                <a:ext cx="19593562" cy="12700"/>
              </a:xfrm>
              <a:custGeom>
                <a:avLst/>
                <a:gdLst/>
                <a:ahLst/>
                <a:cxnLst/>
                <a:rect l="l" t="t" r="r" b="b"/>
                <a:pathLst>
                  <a:path w="19593562" h="12700">
                    <a:moveTo>
                      <a:pt x="0" y="0"/>
                    </a:moveTo>
                    <a:lnTo>
                      <a:pt x="19593562" y="0"/>
                    </a:lnTo>
                    <a:lnTo>
                      <a:pt x="19593562" y="12700"/>
                    </a:lnTo>
                    <a:lnTo>
                      <a:pt x="0" y="12700"/>
                    </a:lnTo>
                    <a:close/>
                  </a:path>
                </a:pathLst>
              </a:custGeom>
              <a:solidFill>
                <a:srgbClr val="000000"/>
              </a:solidFill>
            </p:spPr>
          </p:sp>
          <p:sp>
            <p:nvSpPr>
              <p:cNvPr id="37" name="Freeform 37"/>
              <p:cNvSpPr/>
              <p:nvPr/>
            </p:nvSpPr>
            <p:spPr>
              <a:xfrm>
                <a:off x="0" y="7708900"/>
                <a:ext cx="19593562" cy="12700"/>
              </a:xfrm>
              <a:custGeom>
                <a:avLst/>
                <a:gdLst/>
                <a:ahLst/>
                <a:cxnLst/>
                <a:rect l="l" t="t" r="r" b="b"/>
                <a:pathLst>
                  <a:path w="19593562" h="12700">
                    <a:moveTo>
                      <a:pt x="0" y="0"/>
                    </a:moveTo>
                    <a:lnTo>
                      <a:pt x="19593562" y="0"/>
                    </a:lnTo>
                    <a:lnTo>
                      <a:pt x="19593562" y="12700"/>
                    </a:lnTo>
                    <a:lnTo>
                      <a:pt x="0" y="12700"/>
                    </a:lnTo>
                    <a:close/>
                  </a:path>
                </a:pathLst>
              </a:custGeom>
              <a:solidFill>
                <a:srgbClr val="000000"/>
              </a:solidFill>
            </p:spPr>
          </p:sp>
          <p:sp>
            <p:nvSpPr>
              <p:cNvPr id="38" name="Freeform 38"/>
              <p:cNvSpPr/>
              <p:nvPr/>
            </p:nvSpPr>
            <p:spPr>
              <a:xfrm>
                <a:off x="0" y="10280650"/>
                <a:ext cx="19593562" cy="12700"/>
              </a:xfrm>
              <a:custGeom>
                <a:avLst/>
                <a:gdLst/>
                <a:ahLst/>
                <a:cxnLst/>
                <a:rect l="l" t="t" r="r" b="b"/>
                <a:pathLst>
                  <a:path w="19593562" h="12700">
                    <a:moveTo>
                      <a:pt x="0" y="0"/>
                    </a:moveTo>
                    <a:lnTo>
                      <a:pt x="19593562" y="0"/>
                    </a:lnTo>
                    <a:lnTo>
                      <a:pt x="19593562" y="12700"/>
                    </a:lnTo>
                    <a:lnTo>
                      <a:pt x="0" y="12700"/>
                    </a:lnTo>
                    <a:close/>
                  </a:path>
                </a:pathLst>
              </a:custGeom>
              <a:solidFill>
                <a:srgbClr val="000000"/>
              </a:solidFill>
            </p:spPr>
          </p:sp>
        </p:grpSp>
        <p:sp>
          <p:nvSpPr>
            <p:cNvPr id="39" name="TextBox 39"/>
            <p:cNvSpPr txBox="1"/>
            <p:nvPr/>
          </p:nvSpPr>
          <p:spPr>
            <a:xfrm>
              <a:off x="0" y="-38100"/>
              <a:ext cx="931286" cy="475749"/>
            </a:xfrm>
            <a:prstGeom prst="rect">
              <a:avLst/>
            </a:prstGeom>
          </p:spPr>
          <p:txBody>
            <a:bodyPr lIns="0" tIns="0" rIns="0" bIns="0" rtlCol="0" anchor="t">
              <a:spAutoFit/>
            </a:bodyPr>
            <a:lstStyle/>
            <a:p>
              <a:pPr algn="r">
                <a:lnSpc>
                  <a:spcPts val="3015"/>
                </a:lnSpc>
              </a:pPr>
              <a:r>
                <a:rPr lang="en-US" sz="2153">
                  <a:solidFill>
                    <a:srgbClr val="000000"/>
                  </a:solidFill>
                  <a:latin typeface="Open Sans Light"/>
                </a:rPr>
                <a:t>400K </a:t>
              </a:r>
            </a:p>
          </p:txBody>
        </p:sp>
        <p:sp>
          <p:nvSpPr>
            <p:cNvPr id="40" name="TextBox 40"/>
            <p:cNvSpPr txBox="1"/>
            <p:nvPr/>
          </p:nvSpPr>
          <p:spPr>
            <a:xfrm>
              <a:off x="0" y="2269814"/>
              <a:ext cx="931286" cy="475749"/>
            </a:xfrm>
            <a:prstGeom prst="rect">
              <a:avLst/>
            </a:prstGeom>
          </p:spPr>
          <p:txBody>
            <a:bodyPr lIns="0" tIns="0" rIns="0" bIns="0" rtlCol="0" anchor="t">
              <a:spAutoFit/>
            </a:bodyPr>
            <a:lstStyle/>
            <a:p>
              <a:pPr algn="r">
                <a:lnSpc>
                  <a:spcPts val="3015"/>
                </a:lnSpc>
              </a:pPr>
              <a:r>
                <a:rPr lang="en-US" sz="2153">
                  <a:solidFill>
                    <a:srgbClr val="000000"/>
                  </a:solidFill>
                  <a:latin typeface="Open Sans Light"/>
                </a:rPr>
                <a:t>300K </a:t>
              </a:r>
            </a:p>
          </p:txBody>
        </p:sp>
        <p:sp>
          <p:nvSpPr>
            <p:cNvPr id="41" name="TextBox 41"/>
            <p:cNvSpPr txBox="1"/>
            <p:nvPr/>
          </p:nvSpPr>
          <p:spPr>
            <a:xfrm>
              <a:off x="0" y="4577728"/>
              <a:ext cx="931286" cy="475749"/>
            </a:xfrm>
            <a:prstGeom prst="rect">
              <a:avLst/>
            </a:prstGeom>
          </p:spPr>
          <p:txBody>
            <a:bodyPr lIns="0" tIns="0" rIns="0" bIns="0" rtlCol="0" anchor="t">
              <a:spAutoFit/>
            </a:bodyPr>
            <a:lstStyle/>
            <a:p>
              <a:pPr algn="r">
                <a:lnSpc>
                  <a:spcPts val="3015"/>
                </a:lnSpc>
              </a:pPr>
              <a:r>
                <a:rPr lang="en-US" sz="2153">
                  <a:solidFill>
                    <a:srgbClr val="000000"/>
                  </a:solidFill>
                  <a:latin typeface="Open Sans Light"/>
                </a:rPr>
                <a:t>200K </a:t>
              </a:r>
            </a:p>
          </p:txBody>
        </p:sp>
        <p:sp>
          <p:nvSpPr>
            <p:cNvPr id="42" name="TextBox 42"/>
            <p:cNvSpPr txBox="1"/>
            <p:nvPr/>
          </p:nvSpPr>
          <p:spPr>
            <a:xfrm>
              <a:off x="0" y="6885643"/>
              <a:ext cx="931286" cy="475749"/>
            </a:xfrm>
            <a:prstGeom prst="rect">
              <a:avLst/>
            </a:prstGeom>
          </p:spPr>
          <p:txBody>
            <a:bodyPr lIns="0" tIns="0" rIns="0" bIns="0" rtlCol="0" anchor="t">
              <a:spAutoFit/>
            </a:bodyPr>
            <a:lstStyle/>
            <a:p>
              <a:pPr algn="r">
                <a:lnSpc>
                  <a:spcPts val="3015"/>
                </a:lnSpc>
              </a:pPr>
              <a:r>
                <a:rPr lang="en-US" sz="2153">
                  <a:solidFill>
                    <a:srgbClr val="000000"/>
                  </a:solidFill>
                  <a:latin typeface="Open Sans Light"/>
                </a:rPr>
                <a:t>100K </a:t>
              </a:r>
            </a:p>
          </p:txBody>
        </p:sp>
        <p:sp>
          <p:nvSpPr>
            <p:cNvPr id="43" name="TextBox 43"/>
            <p:cNvSpPr txBox="1"/>
            <p:nvPr/>
          </p:nvSpPr>
          <p:spPr>
            <a:xfrm>
              <a:off x="416422" y="9193557"/>
              <a:ext cx="514864" cy="475749"/>
            </a:xfrm>
            <a:prstGeom prst="rect">
              <a:avLst/>
            </a:prstGeom>
          </p:spPr>
          <p:txBody>
            <a:bodyPr lIns="0" tIns="0" rIns="0" bIns="0" rtlCol="0" anchor="t">
              <a:spAutoFit/>
            </a:bodyPr>
            <a:lstStyle/>
            <a:p>
              <a:pPr algn="r">
                <a:lnSpc>
                  <a:spcPts val="3015"/>
                </a:lnSpc>
              </a:pPr>
              <a:r>
                <a:rPr lang="en-US" sz="2153">
                  <a:solidFill>
                    <a:srgbClr val="000000"/>
                  </a:solidFill>
                  <a:latin typeface="Open Sans Light"/>
                </a:rPr>
                <a:t>0K </a:t>
              </a:r>
            </a:p>
          </p:txBody>
        </p:sp>
        <p:grpSp>
          <p:nvGrpSpPr>
            <p:cNvPr id="44" name="Group 44"/>
            <p:cNvGrpSpPr>
              <a:grpSpLocks noChangeAspect="1"/>
            </p:cNvGrpSpPr>
            <p:nvPr/>
          </p:nvGrpSpPr>
          <p:grpSpPr>
            <a:xfrm>
              <a:off x="1113640" y="218824"/>
              <a:ext cx="17583459" cy="9231657"/>
              <a:chOff x="0" y="0"/>
              <a:chExt cx="19593562" cy="10287000"/>
            </a:xfrm>
          </p:grpSpPr>
          <p:sp>
            <p:nvSpPr>
              <p:cNvPr id="45" name="Freeform 45"/>
              <p:cNvSpPr/>
              <p:nvPr/>
            </p:nvSpPr>
            <p:spPr>
              <a:xfrm>
                <a:off x="0" y="3671253"/>
                <a:ext cx="2519172" cy="6615747"/>
              </a:xfrm>
              <a:custGeom>
                <a:avLst/>
                <a:gdLst/>
                <a:ahLst/>
                <a:cxnLst/>
                <a:rect l="l" t="t" r="r" b="b"/>
                <a:pathLst>
                  <a:path w="2519172" h="6615747">
                    <a:moveTo>
                      <a:pt x="0" y="6615747"/>
                    </a:moveTo>
                    <a:lnTo>
                      <a:pt x="0" y="201533"/>
                    </a:lnTo>
                    <a:lnTo>
                      <a:pt x="0" y="201533"/>
                    </a:lnTo>
                    <a:cubicBezTo>
                      <a:pt x="0" y="148083"/>
                      <a:pt x="21233" y="96822"/>
                      <a:pt x="59028" y="59027"/>
                    </a:cubicBezTo>
                    <a:cubicBezTo>
                      <a:pt x="96823" y="21232"/>
                      <a:pt x="148084" y="0"/>
                      <a:pt x="201534" y="0"/>
                    </a:cubicBezTo>
                    <a:lnTo>
                      <a:pt x="2317639" y="0"/>
                    </a:lnTo>
                    <a:cubicBezTo>
                      <a:pt x="2428943" y="0"/>
                      <a:pt x="2519172" y="90229"/>
                      <a:pt x="2519172" y="201533"/>
                    </a:cubicBezTo>
                    <a:lnTo>
                      <a:pt x="2519172" y="6615747"/>
                    </a:lnTo>
                    <a:close/>
                  </a:path>
                </a:pathLst>
              </a:custGeom>
              <a:solidFill>
                <a:srgbClr val="2D8BBA"/>
              </a:solidFill>
            </p:spPr>
          </p:sp>
          <p:sp>
            <p:nvSpPr>
              <p:cNvPr id="46" name="Freeform 46"/>
              <p:cNvSpPr/>
              <p:nvPr/>
            </p:nvSpPr>
            <p:spPr>
              <a:xfrm>
                <a:off x="2845732" y="2976880"/>
                <a:ext cx="2519172" cy="7310120"/>
              </a:xfrm>
              <a:custGeom>
                <a:avLst/>
                <a:gdLst/>
                <a:ahLst/>
                <a:cxnLst/>
                <a:rect l="l" t="t" r="r" b="b"/>
                <a:pathLst>
                  <a:path w="2519172" h="7310120">
                    <a:moveTo>
                      <a:pt x="0" y="7310120"/>
                    </a:moveTo>
                    <a:lnTo>
                      <a:pt x="0" y="201534"/>
                    </a:lnTo>
                    <a:cubicBezTo>
                      <a:pt x="0" y="90230"/>
                      <a:pt x="90229" y="0"/>
                      <a:pt x="201533" y="0"/>
                    </a:cubicBezTo>
                    <a:lnTo>
                      <a:pt x="2317638" y="0"/>
                    </a:lnTo>
                    <a:cubicBezTo>
                      <a:pt x="2371088" y="0"/>
                      <a:pt x="2422349" y="21233"/>
                      <a:pt x="2460144" y="59028"/>
                    </a:cubicBezTo>
                    <a:cubicBezTo>
                      <a:pt x="2497939" y="96823"/>
                      <a:pt x="2519172" y="148084"/>
                      <a:pt x="2519172" y="201534"/>
                    </a:cubicBezTo>
                    <a:lnTo>
                      <a:pt x="2519172" y="7310120"/>
                    </a:lnTo>
                    <a:close/>
                  </a:path>
                </a:pathLst>
              </a:custGeom>
              <a:solidFill>
                <a:srgbClr val="2D8BBA"/>
              </a:solidFill>
            </p:spPr>
          </p:sp>
          <p:sp>
            <p:nvSpPr>
              <p:cNvPr id="47" name="Freeform 47"/>
              <p:cNvSpPr/>
              <p:nvPr/>
            </p:nvSpPr>
            <p:spPr>
              <a:xfrm>
                <a:off x="5691463" y="2385377"/>
                <a:ext cx="2519172" cy="7901623"/>
              </a:xfrm>
              <a:custGeom>
                <a:avLst/>
                <a:gdLst/>
                <a:ahLst/>
                <a:cxnLst/>
                <a:rect l="l" t="t" r="r" b="b"/>
                <a:pathLst>
                  <a:path w="2519172" h="7901623">
                    <a:moveTo>
                      <a:pt x="0" y="7901623"/>
                    </a:moveTo>
                    <a:lnTo>
                      <a:pt x="0" y="201534"/>
                    </a:lnTo>
                    <a:cubicBezTo>
                      <a:pt x="0" y="90230"/>
                      <a:pt x="90230" y="1"/>
                      <a:pt x="201534" y="0"/>
                    </a:cubicBezTo>
                    <a:lnTo>
                      <a:pt x="2317639" y="0"/>
                    </a:lnTo>
                    <a:cubicBezTo>
                      <a:pt x="2428943" y="1"/>
                      <a:pt x="2519172" y="90230"/>
                      <a:pt x="2519172" y="201534"/>
                    </a:cubicBezTo>
                    <a:lnTo>
                      <a:pt x="2519172" y="7901623"/>
                    </a:lnTo>
                    <a:close/>
                  </a:path>
                </a:pathLst>
              </a:custGeom>
              <a:solidFill>
                <a:srgbClr val="2D8BBA"/>
              </a:solidFill>
            </p:spPr>
          </p:sp>
          <p:sp>
            <p:nvSpPr>
              <p:cNvPr id="48" name="Freeform 48"/>
              <p:cNvSpPr/>
              <p:nvPr/>
            </p:nvSpPr>
            <p:spPr>
              <a:xfrm>
                <a:off x="8537195" y="1022350"/>
                <a:ext cx="2519172" cy="9264650"/>
              </a:xfrm>
              <a:custGeom>
                <a:avLst/>
                <a:gdLst/>
                <a:ahLst/>
                <a:cxnLst/>
                <a:rect l="l" t="t" r="r" b="b"/>
                <a:pathLst>
                  <a:path w="2519172" h="9264650">
                    <a:moveTo>
                      <a:pt x="0" y="9264650"/>
                    </a:moveTo>
                    <a:lnTo>
                      <a:pt x="0" y="201534"/>
                    </a:lnTo>
                    <a:cubicBezTo>
                      <a:pt x="0" y="90230"/>
                      <a:pt x="90230" y="0"/>
                      <a:pt x="201534" y="0"/>
                    </a:cubicBezTo>
                    <a:lnTo>
                      <a:pt x="2317639" y="0"/>
                    </a:lnTo>
                    <a:cubicBezTo>
                      <a:pt x="2428943" y="0"/>
                      <a:pt x="2519172" y="90230"/>
                      <a:pt x="2519172" y="201534"/>
                    </a:cubicBezTo>
                    <a:lnTo>
                      <a:pt x="2519172" y="9264650"/>
                    </a:lnTo>
                    <a:close/>
                  </a:path>
                </a:pathLst>
              </a:custGeom>
              <a:solidFill>
                <a:srgbClr val="2D8BBA"/>
              </a:solidFill>
            </p:spPr>
          </p:sp>
          <p:sp>
            <p:nvSpPr>
              <p:cNvPr id="49" name="Freeform 49"/>
              <p:cNvSpPr/>
              <p:nvPr/>
            </p:nvSpPr>
            <p:spPr>
              <a:xfrm>
                <a:off x="11382927" y="9431972"/>
                <a:ext cx="2519172" cy="855028"/>
              </a:xfrm>
              <a:custGeom>
                <a:avLst/>
                <a:gdLst/>
                <a:ahLst/>
                <a:cxnLst/>
                <a:rect l="l" t="t" r="r" b="b"/>
                <a:pathLst>
                  <a:path w="2519172" h="855028">
                    <a:moveTo>
                      <a:pt x="0" y="855028"/>
                    </a:moveTo>
                    <a:lnTo>
                      <a:pt x="0" y="201535"/>
                    </a:lnTo>
                    <a:cubicBezTo>
                      <a:pt x="0" y="148084"/>
                      <a:pt x="21233" y="96823"/>
                      <a:pt x="59027" y="59029"/>
                    </a:cubicBezTo>
                    <a:cubicBezTo>
                      <a:pt x="96823" y="21233"/>
                      <a:pt x="148083" y="0"/>
                      <a:pt x="201533" y="0"/>
                    </a:cubicBezTo>
                    <a:lnTo>
                      <a:pt x="2317638" y="0"/>
                    </a:lnTo>
                    <a:cubicBezTo>
                      <a:pt x="2371088" y="0"/>
                      <a:pt x="2422350" y="21233"/>
                      <a:pt x="2460144" y="59029"/>
                    </a:cubicBezTo>
                    <a:cubicBezTo>
                      <a:pt x="2497939" y="96823"/>
                      <a:pt x="2519172" y="148084"/>
                      <a:pt x="2519172" y="201535"/>
                    </a:cubicBezTo>
                    <a:lnTo>
                      <a:pt x="2519172" y="855028"/>
                    </a:lnTo>
                    <a:close/>
                  </a:path>
                </a:pathLst>
              </a:custGeom>
              <a:solidFill>
                <a:srgbClr val="2D8BBA"/>
              </a:solidFill>
            </p:spPr>
          </p:sp>
          <p:sp>
            <p:nvSpPr>
              <p:cNvPr id="50" name="Freeform 50"/>
              <p:cNvSpPr/>
              <p:nvPr/>
            </p:nvSpPr>
            <p:spPr>
              <a:xfrm>
                <a:off x="0" y="0"/>
                <a:ext cx="0" cy="0"/>
              </a:xfrm>
              <a:custGeom>
                <a:avLst/>
                <a:gdLst/>
                <a:ahLst/>
                <a:cxnLst/>
                <a:rect l="l" t="t" r="r" b="b"/>
                <a:pathLst>
                  <a:path/>
                </a:pathLst>
              </a:custGeom>
              <a:solidFill>
                <a:srgbClr val="2D8BBA"/>
              </a:solidFill>
            </p:spPr>
          </p:sp>
          <p:sp>
            <p:nvSpPr>
              <p:cNvPr id="51" name="Freeform 51"/>
              <p:cNvSpPr/>
              <p:nvPr/>
            </p:nvSpPr>
            <p:spPr>
              <a:xfrm>
                <a:off x="17074390" y="8994775"/>
                <a:ext cx="2519172" cy="1292225"/>
              </a:xfrm>
              <a:custGeom>
                <a:avLst/>
                <a:gdLst/>
                <a:ahLst/>
                <a:cxnLst/>
                <a:rect l="l" t="t" r="r" b="b"/>
                <a:pathLst>
                  <a:path w="2519172" h="1292225">
                    <a:moveTo>
                      <a:pt x="0" y="1292225"/>
                    </a:moveTo>
                    <a:lnTo>
                      <a:pt x="0" y="201533"/>
                    </a:lnTo>
                    <a:cubicBezTo>
                      <a:pt x="0" y="90229"/>
                      <a:pt x="90231" y="0"/>
                      <a:pt x="201534" y="0"/>
                    </a:cubicBezTo>
                    <a:lnTo>
                      <a:pt x="2317639" y="0"/>
                    </a:lnTo>
                    <a:cubicBezTo>
                      <a:pt x="2428942" y="0"/>
                      <a:pt x="2519172" y="90229"/>
                      <a:pt x="2519172" y="201533"/>
                    </a:cubicBezTo>
                    <a:lnTo>
                      <a:pt x="2519172" y="1292225"/>
                    </a:lnTo>
                    <a:close/>
                  </a:path>
                </a:pathLst>
              </a:custGeom>
              <a:solidFill>
                <a:srgbClr val="2D8BBA"/>
              </a:solidFill>
            </p:spPr>
          </p:sp>
          <p:sp>
            <p:nvSpPr>
              <p:cNvPr id="52" name="Freeform 52"/>
              <p:cNvSpPr/>
              <p:nvPr/>
            </p:nvSpPr>
            <p:spPr>
              <a:xfrm>
                <a:off x="0" y="3799963"/>
                <a:ext cx="2519172" cy="6487037"/>
              </a:xfrm>
              <a:custGeom>
                <a:avLst/>
                <a:gdLst/>
                <a:ahLst/>
                <a:cxnLst/>
                <a:rect l="l" t="t" r="r" b="b"/>
                <a:pathLst>
                  <a:path w="2519172" h="6487037">
                    <a:moveTo>
                      <a:pt x="0" y="6487037"/>
                    </a:moveTo>
                    <a:lnTo>
                      <a:pt x="0" y="72823"/>
                    </a:lnTo>
                    <a:cubicBezTo>
                      <a:pt x="0" y="47916"/>
                      <a:pt x="4617" y="23225"/>
                      <a:pt x="13617" y="0"/>
                    </a:cubicBezTo>
                    <a:lnTo>
                      <a:pt x="2505555" y="0"/>
                    </a:lnTo>
                    <a:cubicBezTo>
                      <a:pt x="2514555" y="23225"/>
                      <a:pt x="2519172" y="47916"/>
                      <a:pt x="2519172" y="72823"/>
                    </a:cubicBezTo>
                    <a:lnTo>
                      <a:pt x="2519172" y="6487037"/>
                    </a:lnTo>
                    <a:close/>
                  </a:path>
                </a:pathLst>
              </a:custGeom>
              <a:solidFill>
                <a:srgbClr val="2D8BBA"/>
              </a:solidFill>
            </p:spPr>
          </p:sp>
          <p:sp>
            <p:nvSpPr>
              <p:cNvPr id="53" name="Freeform 53"/>
              <p:cNvSpPr/>
              <p:nvPr/>
            </p:nvSpPr>
            <p:spPr>
              <a:xfrm>
                <a:off x="2845732" y="3079840"/>
                <a:ext cx="2519172" cy="7207160"/>
              </a:xfrm>
              <a:custGeom>
                <a:avLst/>
                <a:gdLst/>
                <a:ahLst/>
                <a:cxnLst/>
                <a:rect l="l" t="t" r="r" b="b"/>
                <a:pathLst>
                  <a:path w="2519172" h="7207160">
                    <a:moveTo>
                      <a:pt x="0" y="7207160"/>
                    </a:moveTo>
                    <a:lnTo>
                      <a:pt x="0" y="98574"/>
                    </a:lnTo>
                    <a:cubicBezTo>
                      <a:pt x="0" y="64052"/>
                      <a:pt x="8867" y="30110"/>
                      <a:pt x="25752" y="0"/>
                    </a:cubicBezTo>
                    <a:lnTo>
                      <a:pt x="2493419" y="0"/>
                    </a:lnTo>
                    <a:cubicBezTo>
                      <a:pt x="2510304" y="30110"/>
                      <a:pt x="2519172" y="64052"/>
                      <a:pt x="2519172" y="98574"/>
                    </a:cubicBezTo>
                    <a:lnTo>
                      <a:pt x="2519172" y="7207160"/>
                    </a:lnTo>
                    <a:close/>
                  </a:path>
                </a:pathLst>
              </a:custGeom>
              <a:solidFill>
                <a:srgbClr val="2D8BBA"/>
              </a:solidFill>
            </p:spPr>
          </p:sp>
          <p:sp>
            <p:nvSpPr>
              <p:cNvPr id="54" name="Freeform 54"/>
              <p:cNvSpPr/>
              <p:nvPr/>
            </p:nvSpPr>
            <p:spPr>
              <a:xfrm>
                <a:off x="5691463" y="2514068"/>
                <a:ext cx="2519172" cy="7772932"/>
              </a:xfrm>
              <a:custGeom>
                <a:avLst/>
                <a:gdLst/>
                <a:ahLst/>
                <a:cxnLst/>
                <a:rect l="l" t="t" r="r" b="b"/>
                <a:pathLst>
                  <a:path w="2519172" h="7772932">
                    <a:moveTo>
                      <a:pt x="0" y="7772932"/>
                    </a:moveTo>
                    <a:lnTo>
                      <a:pt x="0" y="72843"/>
                    </a:lnTo>
                    <a:cubicBezTo>
                      <a:pt x="0" y="47929"/>
                      <a:pt x="4620" y="23230"/>
                      <a:pt x="13625" y="0"/>
                    </a:cubicBezTo>
                    <a:lnTo>
                      <a:pt x="2505548" y="0"/>
                    </a:lnTo>
                    <a:cubicBezTo>
                      <a:pt x="2514552" y="23230"/>
                      <a:pt x="2519172" y="47929"/>
                      <a:pt x="2519172" y="72843"/>
                    </a:cubicBezTo>
                    <a:lnTo>
                      <a:pt x="2519172" y="7772932"/>
                    </a:lnTo>
                    <a:close/>
                  </a:path>
                </a:pathLst>
              </a:custGeom>
              <a:solidFill>
                <a:srgbClr val="2D8BBA"/>
              </a:solidFill>
            </p:spPr>
          </p:sp>
          <p:sp>
            <p:nvSpPr>
              <p:cNvPr id="55" name="Freeform 55"/>
              <p:cNvSpPr/>
              <p:nvPr/>
            </p:nvSpPr>
            <p:spPr>
              <a:xfrm>
                <a:off x="8537195" y="1228231"/>
                <a:ext cx="2519172" cy="9058769"/>
              </a:xfrm>
              <a:custGeom>
                <a:avLst/>
                <a:gdLst/>
                <a:ahLst/>
                <a:cxnLst/>
                <a:rect l="l" t="t" r="r" b="b"/>
                <a:pathLst>
                  <a:path w="2519172" h="9058769">
                    <a:moveTo>
                      <a:pt x="0" y="0"/>
                    </a:moveTo>
                    <a:lnTo>
                      <a:pt x="2519172" y="0"/>
                    </a:lnTo>
                    <a:lnTo>
                      <a:pt x="2519172" y="9058769"/>
                    </a:lnTo>
                    <a:lnTo>
                      <a:pt x="0" y="9058769"/>
                    </a:lnTo>
                    <a:close/>
                  </a:path>
                </a:pathLst>
              </a:custGeom>
              <a:solidFill>
                <a:srgbClr val="2D8BBA"/>
              </a:solidFill>
            </p:spPr>
          </p:sp>
          <p:sp>
            <p:nvSpPr>
              <p:cNvPr id="56" name="Freeform 56"/>
              <p:cNvSpPr/>
              <p:nvPr/>
            </p:nvSpPr>
            <p:spPr>
              <a:xfrm>
                <a:off x="11382927" y="9639252"/>
                <a:ext cx="2519172" cy="647748"/>
              </a:xfrm>
              <a:custGeom>
                <a:avLst/>
                <a:gdLst/>
                <a:ahLst/>
                <a:cxnLst/>
                <a:rect l="l" t="t" r="r" b="b"/>
                <a:pathLst>
                  <a:path w="2519172" h="647748">
                    <a:moveTo>
                      <a:pt x="0" y="0"/>
                    </a:moveTo>
                    <a:lnTo>
                      <a:pt x="2519172" y="0"/>
                    </a:lnTo>
                    <a:lnTo>
                      <a:pt x="2519172" y="647748"/>
                    </a:lnTo>
                    <a:lnTo>
                      <a:pt x="0" y="647748"/>
                    </a:lnTo>
                    <a:close/>
                  </a:path>
                </a:pathLst>
              </a:custGeom>
              <a:solidFill>
                <a:srgbClr val="2D8BBA"/>
              </a:solidFill>
            </p:spPr>
          </p:sp>
          <p:sp>
            <p:nvSpPr>
              <p:cNvPr id="57" name="Freeform 57"/>
              <p:cNvSpPr/>
              <p:nvPr/>
            </p:nvSpPr>
            <p:spPr>
              <a:xfrm>
                <a:off x="0" y="0"/>
                <a:ext cx="0" cy="0"/>
              </a:xfrm>
              <a:custGeom>
                <a:avLst/>
                <a:gdLst/>
                <a:ahLst/>
                <a:cxnLst/>
                <a:rect l="l" t="t" r="r" b="b"/>
                <a:pathLst>
                  <a:path/>
                </a:pathLst>
              </a:custGeom>
              <a:solidFill>
                <a:srgbClr val="2D8BBA"/>
              </a:solidFill>
            </p:spPr>
          </p:sp>
          <p:sp>
            <p:nvSpPr>
              <p:cNvPr id="58" name="Freeform 58"/>
              <p:cNvSpPr/>
              <p:nvPr/>
            </p:nvSpPr>
            <p:spPr>
              <a:xfrm>
                <a:off x="17074390" y="8994775"/>
                <a:ext cx="2519172" cy="1292225"/>
              </a:xfrm>
              <a:custGeom>
                <a:avLst/>
                <a:gdLst/>
                <a:ahLst/>
                <a:cxnLst/>
                <a:rect l="l" t="t" r="r" b="b"/>
                <a:pathLst>
                  <a:path w="2519172" h="1292225">
                    <a:moveTo>
                      <a:pt x="0" y="1292225"/>
                    </a:moveTo>
                    <a:lnTo>
                      <a:pt x="0" y="201533"/>
                    </a:lnTo>
                    <a:cubicBezTo>
                      <a:pt x="0" y="90229"/>
                      <a:pt x="90231" y="0"/>
                      <a:pt x="201534" y="0"/>
                    </a:cubicBezTo>
                    <a:lnTo>
                      <a:pt x="2317639" y="0"/>
                    </a:lnTo>
                    <a:cubicBezTo>
                      <a:pt x="2428942" y="0"/>
                      <a:pt x="2519172" y="90229"/>
                      <a:pt x="2519172" y="201533"/>
                    </a:cubicBezTo>
                    <a:lnTo>
                      <a:pt x="2519172" y="1292225"/>
                    </a:lnTo>
                    <a:close/>
                  </a:path>
                </a:pathLst>
              </a:custGeom>
              <a:solidFill>
                <a:srgbClr val="2D8BBA"/>
              </a:solidFill>
            </p:spPr>
          </p:sp>
        </p:grpSp>
      </p:grpSp>
      <p:sp>
        <p:nvSpPr>
          <p:cNvPr id="59" name="TextBox 59"/>
          <p:cNvSpPr txBox="1"/>
          <p:nvPr/>
        </p:nvSpPr>
        <p:spPr>
          <a:xfrm rot="-5400000">
            <a:off x="1263706" y="4112180"/>
            <a:ext cx="2953418" cy="582295"/>
          </a:xfrm>
          <a:prstGeom prst="rect">
            <a:avLst/>
          </a:prstGeom>
        </p:spPr>
        <p:txBody>
          <a:bodyPr lIns="0" tIns="0" rIns="0" bIns="0" rtlCol="0" anchor="t">
            <a:spAutoFit/>
          </a:bodyPr>
          <a:lstStyle/>
          <a:p>
            <a:pPr algn="ctr">
              <a:lnSpc>
                <a:spcPts val="4759"/>
              </a:lnSpc>
            </a:pPr>
            <a:r>
              <a:rPr lang="en-US" sz="3399">
                <a:solidFill>
                  <a:srgbClr val="13446A"/>
                </a:solidFill>
                <a:latin typeface="Open Sans Light"/>
              </a:rPr>
              <a:t>no.of death</a:t>
            </a:r>
          </a:p>
        </p:txBody>
      </p:sp>
      <p:sp>
        <p:nvSpPr>
          <p:cNvPr id="60" name="TextBox 60"/>
          <p:cNvSpPr txBox="1"/>
          <p:nvPr/>
        </p:nvSpPr>
        <p:spPr>
          <a:xfrm>
            <a:off x="8656468" y="8864339"/>
            <a:ext cx="2047042" cy="582295"/>
          </a:xfrm>
          <a:prstGeom prst="rect">
            <a:avLst/>
          </a:prstGeom>
        </p:spPr>
        <p:txBody>
          <a:bodyPr lIns="0" tIns="0" rIns="0" bIns="0" rtlCol="0" anchor="t">
            <a:spAutoFit/>
          </a:bodyPr>
          <a:lstStyle/>
          <a:p>
            <a:pPr algn="ctr">
              <a:lnSpc>
                <a:spcPts val="4759"/>
              </a:lnSpc>
            </a:pPr>
            <a:r>
              <a:rPr lang="en-US" sz="3399">
                <a:solidFill>
                  <a:srgbClr val="13446A"/>
                </a:solidFill>
                <a:latin typeface="Open Sans Light"/>
              </a:rPr>
              <a:t>continents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7171"/>
        </a:solidFill>
        <a:effectLst/>
      </p:bgPr>
    </p:bg>
    <p:spTree>
      <p:nvGrpSpPr>
        <p:cNvPr id="1" name=""/>
        <p:cNvGrpSpPr/>
        <p:nvPr/>
      </p:nvGrpSpPr>
      <p:grpSpPr>
        <a:xfrm>
          <a:off x="0" y="0"/>
          <a:ext cx="0" cy="0"/>
          <a:chOff x="0" y="0"/>
          <a:chExt cx="0" cy="0"/>
        </a:xfrm>
      </p:grpSpPr>
      <p:grpSp>
        <p:nvGrpSpPr>
          <p:cNvPr id="2" name="Group 2"/>
          <p:cNvGrpSpPr/>
          <p:nvPr/>
        </p:nvGrpSpPr>
        <p:grpSpPr>
          <a:xfrm>
            <a:off x="3533598" y="1369661"/>
            <a:ext cx="10885039" cy="7475601"/>
            <a:chOff x="0" y="0"/>
            <a:chExt cx="1611185" cy="1106526"/>
          </a:xfrm>
        </p:grpSpPr>
        <p:sp>
          <p:nvSpPr>
            <p:cNvPr id="3" name="Freeform 3"/>
            <p:cNvSpPr/>
            <p:nvPr/>
          </p:nvSpPr>
          <p:spPr>
            <a:xfrm>
              <a:off x="92710" y="106680"/>
              <a:ext cx="1507045" cy="987146"/>
            </a:xfrm>
            <a:custGeom>
              <a:avLst/>
              <a:gdLst/>
              <a:ahLst/>
              <a:cxnLst/>
              <a:rect l="l" t="t" r="r" b="b"/>
              <a:pathLst>
                <a:path w="1507045" h="987146">
                  <a:moveTo>
                    <a:pt x="1480375" y="797916"/>
                  </a:moveTo>
                  <a:cubicBezTo>
                    <a:pt x="1480375" y="885546"/>
                    <a:pt x="1404175" y="956666"/>
                    <a:pt x="1322895" y="956666"/>
                  </a:cubicBezTo>
                  <a:lnTo>
                    <a:pt x="66040" y="956666"/>
                  </a:lnTo>
                  <a:cubicBezTo>
                    <a:pt x="43180" y="956666"/>
                    <a:pt x="20320" y="951586"/>
                    <a:pt x="0" y="942696"/>
                  </a:cubicBezTo>
                  <a:cubicBezTo>
                    <a:pt x="26670" y="970636"/>
                    <a:pt x="63500" y="987146"/>
                    <a:pt x="103732" y="987146"/>
                  </a:cubicBezTo>
                  <a:lnTo>
                    <a:pt x="1360995" y="987146"/>
                  </a:lnTo>
                  <a:cubicBezTo>
                    <a:pt x="1441005" y="987146"/>
                    <a:pt x="1507045" y="921106"/>
                    <a:pt x="1507045" y="841096"/>
                  </a:cubicBezTo>
                  <a:lnTo>
                    <a:pt x="1507045" y="95250"/>
                  </a:lnTo>
                  <a:cubicBezTo>
                    <a:pt x="1507045" y="58420"/>
                    <a:pt x="1493075" y="25400"/>
                    <a:pt x="1471485" y="0"/>
                  </a:cubicBezTo>
                  <a:cubicBezTo>
                    <a:pt x="1477835" y="16510"/>
                    <a:pt x="1480375" y="34290"/>
                    <a:pt x="1480375" y="52070"/>
                  </a:cubicBezTo>
                  <a:lnTo>
                    <a:pt x="1480375" y="797916"/>
                  </a:lnTo>
                  <a:lnTo>
                    <a:pt x="1480375" y="797916"/>
                  </a:lnTo>
                  <a:close/>
                </a:path>
              </a:pathLst>
            </a:custGeom>
            <a:solidFill>
              <a:srgbClr val="F4CF5C"/>
            </a:solidFill>
          </p:spPr>
        </p:sp>
        <p:sp>
          <p:nvSpPr>
            <p:cNvPr id="4" name="Freeform 4"/>
            <p:cNvSpPr/>
            <p:nvPr/>
          </p:nvSpPr>
          <p:spPr>
            <a:xfrm>
              <a:off x="12700" y="12700"/>
              <a:ext cx="1546415" cy="1037946"/>
            </a:xfrm>
            <a:custGeom>
              <a:avLst/>
              <a:gdLst/>
              <a:ahLst/>
              <a:cxnLst/>
              <a:rect l="l" t="t" r="r" b="b"/>
              <a:pathLst>
                <a:path w="1546415" h="1037946">
                  <a:moveTo>
                    <a:pt x="146050" y="1037946"/>
                  </a:moveTo>
                  <a:lnTo>
                    <a:pt x="1400365" y="1037946"/>
                  </a:lnTo>
                  <a:cubicBezTo>
                    <a:pt x="1480375" y="1037946"/>
                    <a:pt x="1546415" y="971906"/>
                    <a:pt x="1546415" y="891896"/>
                  </a:cubicBezTo>
                  <a:lnTo>
                    <a:pt x="1546415" y="146050"/>
                  </a:lnTo>
                  <a:cubicBezTo>
                    <a:pt x="1546415" y="66040"/>
                    <a:pt x="1480375" y="0"/>
                    <a:pt x="1400365"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5" name="Freeform 5"/>
            <p:cNvSpPr/>
            <p:nvPr/>
          </p:nvSpPr>
          <p:spPr>
            <a:xfrm>
              <a:off x="0" y="0"/>
              <a:ext cx="1611185" cy="1106526"/>
            </a:xfrm>
            <a:custGeom>
              <a:avLst/>
              <a:gdLst/>
              <a:ahLst/>
              <a:cxnLst/>
              <a:rect l="l" t="t" r="r" b="b"/>
              <a:pathLst>
                <a:path w="1611185" h="1106526">
                  <a:moveTo>
                    <a:pt x="1547685" y="74930"/>
                  </a:moveTo>
                  <a:cubicBezTo>
                    <a:pt x="1519745" y="30480"/>
                    <a:pt x="1470215" y="0"/>
                    <a:pt x="1413065" y="0"/>
                  </a:cubicBezTo>
                  <a:lnTo>
                    <a:pt x="158750" y="0"/>
                  </a:lnTo>
                  <a:cubicBezTo>
                    <a:pt x="71120" y="0"/>
                    <a:pt x="0" y="71120"/>
                    <a:pt x="0" y="158750"/>
                  </a:cubicBezTo>
                  <a:lnTo>
                    <a:pt x="0" y="904596"/>
                  </a:lnTo>
                  <a:cubicBezTo>
                    <a:pt x="0" y="956666"/>
                    <a:pt x="25400" y="1002386"/>
                    <a:pt x="63500" y="1031596"/>
                  </a:cubicBezTo>
                  <a:cubicBezTo>
                    <a:pt x="91440" y="1076046"/>
                    <a:pt x="140970" y="1106526"/>
                    <a:pt x="197649" y="1106526"/>
                  </a:cubicBezTo>
                  <a:lnTo>
                    <a:pt x="1452435" y="1106526"/>
                  </a:lnTo>
                  <a:cubicBezTo>
                    <a:pt x="1540065" y="1106526"/>
                    <a:pt x="1611185" y="1035406"/>
                    <a:pt x="1611185" y="947776"/>
                  </a:cubicBezTo>
                  <a:lnTo>
                    <a:pt x="1611185" y="201930"/>
                  </a:lnTo>
                  <a:cubicBezTo>
                    <a:pt x="1611185" y="149860"/>
                    <a:pt x="1585785" y="104140"/>
                    <a:pt x="1547685" y="74930"/>
                  </a:cubicBezTo>
                  <a:close/>
                  <a:moveTo>
                    <a:pt x="12700" y="904596"/>
                  </a:moveTo>
                  <a:lnTo>
                    <a:pt x="12700" y="158750"/>
                  </a:lnTo>
                  <a:cubicBezTo>
                    <a:pt x="12700" y="78740"/>
                    <a:pt x="78740" y="12700"/>
                    <a:pt x="158750" y="12700"/>
                  </a:cubicBezTo>
                  <a:lnTo>
                    <a:pt x="1413065" y="12700"/>
                  </a:lnTo>
                  <a:cubicBezTo>
                    <a:pt x="1493075" y="12700"/>
                    <a:pt x="1559115" y="78740"/>
                    <a:pt x="1559115" y="158750"/>
                  </a:cubicBezTo>
                  <a:lnTo>
                    <a:pt x="1559115" y="904596"/>
                  </a:lnTo>
                  <a:cubicBezTo>
                    <a:pt x="1559115" y="984606"/>
                    <a:pt x="1493075" y="1050646"/>
                    <a:pt x="1413065" y="1050646"/>
                  </a:cubicBezTo>
                  <a:lnTo>
                    <a:pt x="158750" y="1050646"/>
                  </a:lnTo>
                  <a:cubicBezTo>
                    <a:pt x="78740" y="1050646"/>
                    <a:pt x="12700" y="985876"/>
                    <a:pt x="12700" y="904596"/>
                  </a:cubicBezTo>
                  <a:close/>
                  <a:moveTo>
                    <a:pt x="1599755" y="947776"/>
                  </a:moveTo>
                  <a:cubicBezTo>
                    <a:pt x="1599755" y="1027786"/>
                    <a:pt x="1532445" y="1093826"/>
                    <a:pt x="1452435" y="1093826"/>
                  </a:cubicBezTo>
                  <a:lnTo>
                    <a:pt x="197649" y="1093826"/>
                  </a:lnTo>
                  <a:cubicBezTo>
                    <a:pt x="157480" y="1093826"/>
                    <a:pt x="120650" y="1077316"/>
                    <a:pt x="93980" y="1049376"/>
                  </a:cubicBezTo>
                  <a:cubicBezTo>
                    <a:pt x="114300" y="1058266"/>
                    <a:pt x="135890" y="1063346"/>
                    <a:pt x="160020" y="1063346"/>
                  </a:cubicBezTo>
                  <a:lnTo>
                    <a:pt x="1414335" y="1063346"/>
                  </a:lnTo>
                  <a:cubicBezTo>
                    <a:pt x="1501965" y="1063346"/>
                    <a:pt x="1573085" y="992226"/>
                    <a:pt x="1573085" y="904596"/>
                  </a:cubicBezTo>
                  <a:lnTo>
                    <a:pt x="1573085" y="158750"/>
                  </a:lnTo>
                  <a:cubicBezTo>
                    <a:pt x="1573085" y="140970"/>
                    <a:pt x="1569275" y="123190"/>
                    <a:pt x="1564195" y="106680"/>
                  </a:cubicBezTo>
                  <a:cubicBezTo>
                    <a:pt x="1585785" y="132080"/>
                    <a:pt x="1599755" y="165100"/>
                    <a:pt x="1599755" y="201930"/>
                  </a:cubicBezTo>
                  <a:lnTo>
                    <a:pt x="1599755" y="947776"/>
                  </a:lnTo>
                  <a:cubicBezTo>
                    <a:pt x="1599755" y="947776"/>
                    <a:pt x="1599755" y="947776"/>
                    <a:pt x="1599755" y="947776"/>
                  </a:cubicBezTo>
                  <a:close/>
                </a:path>
              </a:pathLst>
            </a:custGeom>
            <a:solidFill>
              <a:srgbClr val="2A5474"/>
            </a:solidFill>
          </p:spPr>
        </p:sp>
      </p:grpSp>
      <p:pic>
        <p:nvPicPr>
          <p:cNvPr id="6" name="Picture 6"/>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90158" y="3793820"/>
            <a:ext cx="576982" cy="581209"/>
          </a:xfrm>
          <a:prstGeom prst="rect">
            <a:avLst/>
          </a:prstGeom>
        </p:spPr>
      </p:pic>
      <p:pic>
        <p:nvPicPr>
          <p:cNvPr id="7" name="Picture 7"/>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88509" y="9548904"/>
            <a:ext cx="576982" cy="581209"/>
          </a:xfrm>
          <a:prstGeom prst="rect">
            <a:avLst/>
          </a:prstGeom>
        </p:spPr>
      </p:pic>
      <p:pic>
        <p:nvPicPr>
          <p:cNvPr id="8" name="Picture 8"/>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51925" y="5905958"/>
            <a:ext cx="576982" cy="581209"/>
          </a:xfrm>
          <a:prstGeom prst="rect">
            <a:avLst/>
          </a:prstGeom>
        </p:spPr>
      </p:pic>
      <p:pic>
        <p:nvPicPr>
          <p:cNvPr id="9" name="Picture 9"/>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8357" y="-354361"/>
            <a:ext cx="703568" cy="708722"/>
          </a:xfrm>
          <a:prstGeom prst="rect">
            <a:avLst/>
          </a:prstGeom>
        </p:spPr>
      </p:pic>
      <p:sp>
        <p:nvSpPr>
          <p:cNvPr id="10" name="TextBox 10"/>
          <p:cNvSpPr txBox="1"/>
          <p:nvPr/>
        </p:nvSpPr>
        <p:spPr>
          <a:xfrm>
            <a:off x="4345111" y="3455816"/>
            <a:ext cx="8958475" cy="2802890"/>
          </a:xfrm>
          <a:prstGeom prst="rect">
            <a:avLst/>
          </a:prstGeom>
        </p:spPr>
        <p:txBody>
          <a:bodyPr lIns="0" tIns="0" rIns="0" bIns="0" rtlCol="0" anchor="t">
            <a:spAutoFit/>
          </a:bodyPr>
          <a:lstStyle/>
          <a:p>
            <a:pPr algn="ctr">
              <a:lnSpc>
                <a:spcPts val="11200"/>
              </a:lnSpc>
            </a:pPr>
            <a:r>
              <a:rPr lang="en-US" sz="8000" spc="280">
                <a:solidFill>
                  <a:srgbClr val="13446A"/>
                </a:solidFill>
                <a:latin typeface="Gulfs Display"/>
              </a:rPr>
              <a:t>VISUALIZING  COUNTRIES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78" b="7778"/>
          <a:stretch>
            <a:fillRect/>
          </a:stretch>
        </p:blipFill>
        <p:spPr>
          <a:xfrm>
            <a:off x="0" y="0"/>
            <a:ext cx="18288000" cy="10287000"/>
          </a:xfrm>
          <a:prstGeom prst="rect">
            <a:avLst/>
          </a:prstGeom>
        </p:spPr>
      </p:pic>
      <p:pic>
        <p:nvPicPr>
          <p:cNvPr id="3" name="Picture 3"/>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45232" y="7089488"/>
            <a:ext cx="7315200" cy="4083212"/>
          </a:xfrm>
          <a:prstGeom prst="rect">
            <a:avLst/>
          </a:prstGeom>
        </p:spPr>
      </p:pic>
      <p:pic>
        <p:nvPicPr>
          <p:cNvPr id="4" name="Picture 4"/>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927" y="-727247"/>
            <a:ext cx="6962086" cy="3886110"/>
          </a:xfrm>
          <a:prstGeom prst="rect">
            <a:avLst/>
          </a:prstGeom>
        </p:spPr>
      </p:pic>
      <p:pic>
        <p:nvPicPr>
          <p:cNvPr id="5" name="Picture 5"/>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589623" y="3309549"/>
            <a:ext cx="576982" cy="581209"/>
          </a:xfrm>
          <a:prstGeom prst="rect">
            <a:avLst/>
          </a:prstGeom>
        </p:spPr>
      </p:pic>
      <p:pic>
        <p:nvPicPr>
          <p:cNvPr id="6" name="Picture 6"/>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869967" y="-362206"/>
            <a:ext cx="719143" cy="724412"/>
          </a:xfrm>
          <a:prstGeom prst="rect">
            <a:avLst/>
          </a:prstGeom>
        </p:spPr>
      </p:pic>
      <p:grpSp>
        <p:nvGrpSpPr>
          <p:cNvPr id="7" name="Group 7"/>
          <p:cNvGrpSpPr/>
          <p:nvPr/>
        </p:nvGrpSpPr>
        <p:grpSpPr>
          <a:xfrm>
            <a:off x="396595" y="362206"/>
            <a:ext cx="17481519" cy="9599619"/>
            <a:chOff x="0" y="0"/>
            <a:chExt cx="2733908" cy="1501270"/>
          </a:xfrm>
        </p:grpSpPr>
        <p:sp>
          <p:nvSpPr>
            <p:cNvPr id="8" name="Freeform 8"/>
            <p:cNvSpPr/>
            <p:nvPr/>
          </p:nvSpPr>
          <p:spPr>
            <a:xfrm>
              <a:off x="92710" y="106680"/>
              <a:ext cx="2629768" cy="1381890"/>
            </a:xfrm>
            <a:custGeom>
              <a:avLst/>
              <a:gdLst/>
              <a:ahLst/>
              <a:cxnLst/>
              <a:rect l="l" t="t" r="r" b="b"/>
              <a:pathLst>
                <a:path w="2629768" h="1381890">
                  <a:moveTo>
                    <a:pt x="2603098" y="1192660"/>
                  </a:moveTo>
                  <a:cubicBezTo>
                    <a:pt x="2603098" y="1280290"/>
                    <a:pt x="2526898" y="1351410"/>
                    <a:pt x="2445618" y="1351410"/>
                  </a:cubicBezTo>
                  <a:lnTo>
                    <a:pt x="66040" y="1351410"/>
                  </a:lnTo>
                  <a:cubicBezTo>
                    <a:pt x="43180" y="1351410"/>
                    <a:pt x="20320" y="1346330"/>
                    <a:pt x="0" y="1337440"/>
                  </a:cubicBezTo>
                  <a:cubicBezTo>
                    <a:pt x="26670" y="1365380"/>
                    <a:pt x="63500" y="1381890"/>
                    <a:pt x="110888" y="1381890"/>
                  </a:cubicBezTo>
                  <a:lnTo>
                    <a:pt x="2483718" y="1381890"/>
                  </a:lnTo>
                  <a:cubicBezTo>
                    <a:pt x="2563728" y="1381890"/>
                    <a:pt x="2629768" y="1315850"/>
                    <a:pt x="2629768" y="1235840"/>
                  </a:cubicBezTo>
                  <a:lnTo>
                    <a:pt x="2629768" y="95250"/>
                  </a:lnTo>
                  <a:cubicBezTo>
                    <a:pt x="2629768" y="58420"/>
                    <a:pt x="2615798" y="25400"/>
                    <a:pt x="2594208" y="0"/>
                  </a:cubicBezTo>
                  <a:cubicBezTo>
                    <a:pt x="2600558" y="16510"/>
                    <a:pt x="2603098" y="34290"/>
                    <a:pt x="2603098" y="52070"/>
                  </a:cubicBezTo>
                  <a:lnTo>
                    <a:pt x="2603098" y="1192660"/>
                  </a:lnTo>
                  <a:lnTo>
                    <a:pt x="2603098" y="1192660"/>
                  </a:lnTo>
                  <a:close/>
                </a:path>
              </a:pathLst>
            </a:custGeom>
            <a:solidFill>
              <a:srgbClr val="8BAFE2"/>
            </a:solidFill>
          </p:spPr>
        </p:sp>
        <p:sp>
          <p:nvSpPr>
            <p:cNvPr id="9" name="Freeform 9"/>
            <p:cNvSpPr/>
            <p:nvPr/>
          </p:nvSpPr>
          <p:spPr>
            <a:xfrm>
              <a:off x="12700" y="12700"/>
              <a:ext cx="2669138" cy="1432690"/>
            </a:xfrm>
            <a:custGeom>
              <a:avLst/>
              <a:gdLst/>
              <a:ahLst/>
              <a:cxnLst/>
              <a:rect l="l" t="t" r="r" b="b"/>
              <a:pathLst>
                <a:path w="2669138" h="1432690">
                  <a:moveTo>
                    <a:pt x="146050" y="1432690"/>
                  </a:moveTo>
                  <a:lnTo>
                    <a:pt x="2523088" y="1432690"/>
                  </a:lnTo>
                  <a:cubicBezTo>
                    <a:pt x="2603098" y="1432690"/>
                    <a:pt x="2669138" y="1366650"/>
                    <a:pt x="2669138" y="1286640"/>
                  </a:cubicBezTo>
                  <a:lnTo>
                    <a:pt x="2669138" y="146050"/>
                  </a:lnTo>
                  <a:cubicBezTo>
                    <a:pt x="2669138" y="66040"/>
                    <a:pt x="2603098" y="0"/>
                    <a:pt x="2523088" y="0"/>
                  </a:cubicBezTo>
                  <a:lnTo>
                    <a:pt x="146050" y="0"/>
                  </a:lnTo>
                  <a:cubicBezTo>
                    <a:pt x="66040" y="0"/>
                    <a:pt x="0" y="66040"/>
                    <a:pt x="0" y="146050"/>
                  </a:cubicBezTo>
                  <a:lnTo>
                    <a:pt x="0" y="1286640"/>
                  </a:lnTo>
                  <a:cubicBezTo>
                    <a:pt x="0" y="1367920"/>
                    <a:pt x="66040" y="1432690"/>
                    <a:pt x="146050" y="1432690"/>
                  </a:cubicBezTo>
                  <a:close/>
                </a:path>
              </a:pathLst>
            </a:custGeom>
            <a:solidFill>
              <a:srgbClr val="FFFFFF"/>
            </a:solidFill>
          </p:spPr>
        </p:sp>
        <p:sp>
          <p:nvSpPr>
            <p:cNvPr id="10" name="Freeform 10"/>
            <p:cNvSpPr/>
            <p:nvPr/>
          </p:nvSpPr>
          <p:spPr>
            <a:xfrm>
              <a:off x="0" y="0"/>
              <a:ext cx="2733908" cy="1501270"/>
            </a:xfrm>
            <a:custGeom>
              <a:avLst/>
              <a:gdLst/>
              <a:ahLst/>
              <a:cxnLst/>
              <a:rect l="l" t="t" r="r" b="b"/>
              <a:pathLst>
                <a:path w="2733908" h="1501270">
                  <a:moveTo>
                    <a:pt x="2670408" y="74930"/>
                  </a:moveTo>
                  <a:cubicBezTo>
                    <a:pt x="2642468" y="30480"/>
                    <a:pt x="2592938" y="0"/>
                    <a:pt x="2535788" y="0"/>
                  </a:cubicBezTo>
                  <a:lnTo>
                    <a:pt x="158750" y="0"/>
                  </a:lnTo>
                  <a:cubicBezTo>
                    <a:pt x="71120" y="0"/>
                    <a:pt x="0" y="71120"/>
                    <a:pt x="0" y="158750"/>
                  </a:cubicBezTo>
                  <a:lnTo>
                    <a:pt x="0" y="1299340"/>
                  </a:lnTo>
                  <a:cubicBezTo>
                    <a:pt x="0" y="1351410"/>
                    <a:pt x="25400" y="1397130"/>
                    <a:pt x="63500" y="1426340"/>
                  </a:cubicBezTo>
                  <a:cubicBezTo>
                    <a:pt x="91440" y="1470790"/>
                    <a:pt x="140970" y="1501270"/>
                    <a:pt x="205921" y="1501270"/>
                  </a:cubicBezTo>
                  <a:lnTo>
                    <a:pt x="2575158" y="1501270"/>
                  </a:lnTo>
                  <a:cubicBezTo>
                    <a:pt x="2662788" y="1501270"/>
                    <a:pt x="2733908" y="1430150"/>
                    <a:pt x="2733908" y="1342520"/>
                  </a:cubicBezTo>
                  <a:lnTo>
                    <a:pt x="2733908" y="201930"/>
                  </a:lnTo>
                  <a:cubicBezTo>
                    <a:pt x="2733908" y="149860"/>
                    <a:pt x="2708508" y="104140"/>
                    <a:pt x="2670408" y="74930"/>
                  </a:cubicBezTo>
                  <a:close/>
                  <a:moveTo>
                    <a:pt x="12700" y="1299340"/>
                  </a:moveTo>
                  <a:lnTo>
                    <a:pt x="12700" y="158750"/>
                  </a:lnTo>
                  <a:cubicBezTo>
                    <a:pt x="12700" y="78740"/>
                    <a:pt x="78740" y="12700"/>
                    <a:pt x="158750" y="12700"/>
                  </a:cubicBezTo>
                  <a:lnTo>
                    <a:pt x="2535788" y="12700"/>
                  </a:lnTo>
                  <a:cubicBezTo>
                    <a:pt x="2615798" y="12700"/>
                    <a:pt x="2681838" y="78740"/>
                    <a:pt x="2681838" y="158750"/>
                  </a:cubicBezTo>
                  <a:lnTo>
                    <a:pt x="2681838" y="1299340"/>
                  </a:lnTo>
                  <a:cubicBezTo>
                    <a:pt x="2681838" y="1379350"/>
                    <a:pt x="2615798" y="1445390"/>
                    <a:pt x="2535788" y="1445390"/>
                  </a:cubicBezTo>
                  <a:lnTo>
                    <a:pt x="158750" y="1445390"/>
                  </a:lnTo>
                  <a:cubicBezTo>
                    <a:pt x="78740" y="1445390"/>
                    <a:pt x="12700" y="1380620"/>
                    <a:pt x="12700" y="1299340"/>
                  </a:cubicBezTo>
                  <a:close/>
                  <a:moveTo>
                    <a:pt x="2722478" y="1342520"/>
                  </a:moveTo>
                  <a:cubicBezTo>
                    <a:pt x="2722478" y="1422530"/>
                    <a:pt x="2655168" y="1488570"/>
                    <a:pt x="2575158" y="1488570"/>
                  </a:cubicBezTo>
                  <a:lnTo>
                    <a:pt x="205921" y="1488570"/>
                  </a:lnTo>
                  <a:cubicBezTo>
                    <a:pt x="157480" y="1488570"/>
                    <a:pt x="120650" y="1472060"/>
                    <a:pt x="93980" y="1444120"/>
                  </a:cubicBezTo>
                  <a:cubicBezTo>
                    <a:pt x="114300" y="1453010"/>
                    <a:pt x="135890" y="1458090"/>
                    <a:pt x="160020" y="1458090"/>
                  </a:cubicBezTo>
                  <a:lnTo>
                    <a:pt x="2537058" y="1458090"/>
                  </a:lnTo>
                  <a:cubicBezTo>
                    <a:pt x="2624688" y="1458090"/>
                    <a:pt x="2695808" y="1386970"/>
                    <a:pt x="2695808" y="1299340"/>
                  </a:cubicBezTo>
                  <a:lnTo>
                    <a:pt x="2695808" y="158750"/>
                  </a:lnTo>
                  <a:cubicBezTo>
                    <a:pt x="2695808" y="140970"/>
                    <a:pt x="2691998" y="123190"/>
                    <a:pt x="2686918" y="106680"/>
                  </a:cubicBezTo>
                  <a:cubicBezTo>
                    <a:pt x="2708508" y="132080"/>
                    <a:pt x="2722478" y="165100"/>
                    <a:pt x="2722478" y="201930"/>
                  </a:cubicBezTo>
                  <a:lnTo>
                    <a:pt x="2722478" y="1342520"/>
                  </a:lnTo>
                  <a:cubicBezTo>
                    <a:pt x="2722478" y="1342520"/>
                    <a:pt x="2722478" y="1342520"/>
                    <a:pt x="2722478" y="1342520"/>
                  </a:cubicBezTo>
                  <a:close/>
                </a:path>
              </a:pathLst>
            </a:custGeom>
            <a:solidFill>
              <a:srgbClr val="2A5474"/>
            </a:solidFill>
          </p:spPr>
        </p:sp>
      </p:grpSp>
      <p:pic>
        <p:nvPicPr>
          <p:cNvPr id="11" name="Picture 11"/>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3300" y="8055299"/>
            <a:ext cx="576982" cy="581209"/>
          </a:xfrm>
          <a:prstGeom prst="rect">
            <a:avLst/>
          </a:prstGeom>
        </p:spPr>
      </p:pic>
      <p:grpSp>
        <p:nvGrpSpPr>
          <p:cNvPr id="12" name="Group 12"/>
          <p:cNvGrpSpPr/>
          <p:nvPr/>
        </p:nvGrpSpPr>
        <p:grpSpPr>
          <a:xfrm>
            <a:off x="1004478" y="1677797"/>
            <a:ext cx="16492054" cy="7819263"/>
            <a:chOff x="0" y="0"/>
            <a:chExt cx="21989406" cy="10425684"/>
          </a:xfrm>
        </p:grpSpPr>
        <p:sp>
          <p:nvSpPr>
            <p:cNvPr id="13" name="TextBox 13"/>
            <p:cNvSpPr txBox="1"/>
            <p:nvPr/>
          </p:nvSpPr>
          <p:spPr>
            <a:xfrm rot="-2700000">
              <a:off x="1355278" y="8319204"/>
              <a:ext cx="757714"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USA</a:t>
              </a:r>
            </a:p>
          </p:txBody>
        </p:sp>
        <p:sp>
          <p:nvSpPr>
            <p:cNvPr id="14" name="TextBox 14"/>
            <p:cNvSpPr txBox="1"/>
            <p:nvPr/>
          </p:nvSpPr>
          <p:spPr>
            <a:xfrm rot="-2700000">
              <a:off x="2518494" y="8415012"/>
              <a:ext cx="1028700"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INDIA</a:t>
              </a:r>
            </a:p>
          </p:txBody>
        </p:sp>
        <p:sp>
          <p:nvSpPr>
            <p:cNvPr id="15" name="TextBox 15"/>
            <p:cNvSpPr txBox="1"/>
            <p:nvPr/>
          </p:nvSpPr>
          <p:spPr>
            <a:xfrm rot="-2700000">
              <a:off x="3693906" y="8505769"/>
              <a:ext cx="1285399"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BRAZIL</a:t>
              </a:r>
            </a:p>
          </p:txBody>
        </p:sp>
        <p:sp>
          <p:nvSpPr>
            <p:cNvPr id="16" name="TextBox 16"/>
            <p:cNvSpPr txBox="1"/>
            <p:nvPr/>
          </p:nvSpPr>
          <p:spPr>
            <a:xfrm rot="-2700000">
              <a:off x="5056310" y="8519071"/>
              <a:ext cx="1323023"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RUSSIA</a:t>
              </a:r>
            </a:p>
          </p:txBody>
        </p:sp>
        <p:sp>
          <p:nvSpPr>
            <p:cNvPr id="17" name="TextBox 17"/>
            <p:cNvSpPr txBox="1"/>
            <p:nvPr/>
          </p:nvSpPr>
          <p:spPr>
            <a:xfrm rot="-2700000">
              <a:off x="6334567" y="8567227"/>
              <a:ext cx="1459230"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FRANCE</a:t>
              </a:r>
            </a:p>
          </p:txBody>
        </p:sp>
        <p:sp>
          <p:nvSpPr>
            <p:cNvPr id="18" name="TextBox 18"/>
            <p:cNvSpPr txBox="1"/>
            <p:nvPr/>
          </p:nvSpPr>
          <p:spPr>
            <a:xfrm rot="-2700000">
              <a:off x="8036944" y="8439708"/>
              <a:ext cx="1098550"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SPAIN</a:t>
              </a:r>
            </a:p>
          </p:txBody>
        </p:sp>
        <p:sp>
          <p:nvSpPr>
            <p:cNvPr id="19" name="TextBox 19"/>
            <p:cNvSpPr txBox="1"/>
            <p:nvPr/>
          </p:nvSpPr>
          <p:spPr>
            <a:xfrm rot="-2700000">
              <a:off x="8534848" y="8811097"/>
              <a:ext cx="2148999"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ARGENTINA</a:t>
              </a:r>
            </a:p>
          </p:txBody>
        </p:sp>
        <p:sp>
          <p:nvSpPr>
            <p:cNvPr id="20" name="TextBox 20"/>
            <p:cNvSpPr txBox="1"/>
            <p:nvPr/>
          </p:nvSpPr>
          <p:spPr>
            <a:xfrm rot="-2700000">
              <a:off x="11312566" y="8238157"/>
              <a:ext cx="528479"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UK</a:t>
              </a:r>
            </a:p>
          </p:txBody>
        </p:sp>
        <p:sp>
          <p:nvSpPr>
            <p:cNvPr id="21" name="TextBox 21"/>
            <p:cNvSpPr txBox="1"/>
            <p:nvPr/>
          </p:nvSpPr>
          <p:spPr>
            <a:xfrm rot="-2700000">
              <a:off x="11479032" y="8746832"/>
              <a:ext cx="1967230"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COMALBIA</a:t>
              </a:r>
            </a:p>
          </p:txBody>
        </p:sp>
        <p:sp>
          <p:nvSpPr>
            <p:cNvPr id="22" name="TextBox 22"/>
            <p:cNvSpPr txBox="1"/>
            <p:nvPr/>
          </p:nvSpPr>
          <p:spPr>
            <a:xfrm rot="-2700000">
              <a:off x="13290624" y="8574075"/>
              <a:ext cx="1478598"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MAXICO</a:t>
              </a:r>
            </a:p>
          </p:txBody>
        </p:sp>
        <p:sp>
          <p:nvSpPr>
            <p:cNvPr id="23" name="TextBox 23"/>
            <p:cNvSpPr txBox="1"/>
            <p:nvPr/>
          </p:nvSpPr>
          <p:spPr>
            <a:xfrm rot="-2700000">
              <a:off x="15097202" y="8403394"/>
              <a:ext cx="995839"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PERU</a:t>
              </a:r>
            </a:p>
          </p:txBody>
        </p:sp>
        <p:sp>
          <p:nvSpPr>
            <p:cNvPr id="24" name="TextBox 24"/>
            <p:cNvSpPr txBox="1"/>
            <p:nvPr/>
          </p:nvSpPr>
          <p:spPr>
            <a:xfrm rot="-2700000">
              <a:off x="16503237" y="8398623"/>
              <a:ext cx="982345"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ITALY</a:t>
              </a:r>
            </a:p>
          </p:txBody>
        </p:sp>
        <p:sp>
          <p:nvSpPr>
            <p:cNvPr id="25" name="TextBox 25"/>
            <p:cNvSpPr txBox="1"/>
            <p:nvPr/>
          </p:nvSpPr>
          <p:spPr>
            <a:xfrm rot="-2700000">
              <a:off x="16411845" y="9014107"/>
              <a:ext cx="2723198"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SOUTH AFRICA</a:t>
              </a:r>
            </a:p>
          </p:txBody>
        </p:sp>
        <p:sp>
          <p:nvSpPr>
            <p:cNvPr id="26" name="TextBox 26"/>
            <p:cNvSpPr txBox="1"/>
            <p:nvPr/>
          </p:nvSpPr>
          <p:spPr>
            <a:xfrm rot="-2700000">
              <a:off x="19378858" y="8362758"/>
              <a:ext cx="880904"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IRAN</a:t>
              </a:r>
            </a:p>
          </p:txBody>
        </p:sp>
        <p:sp>
          <p:nvSpPr>
            <p:cNvPr id="27" name="TextBox 27"/>
            <p:cNvSpPr txBox="1"/>
            <p:nvPr/>
          </p:nvSpPr>
          <p:spPr>
            <a:xfrm rot="-2700000">
              <a:off x="19936112" y="8709564"/>
              <a:ext cx="1861820" cy="525780"/>
            </a:xfrm>
            <a:prstGeom prst="rect">
              <a:avLst/>
            </a:prstGeom>
          </p:spPr>
          <p:txBody>
            <a:bodyPr lIns="0" tIns="0" rIns="0" bIns="0" rtlCol="0" anchor="t">
              <a:spAutoFit/>
            </a:bodyPr>
            <a:lstStyle/>
            <a:p>
              <a:pPr algn="ctr">
                <a:lnSpc>
                  <a:spcPts val="3359"/>
                </a:lnSpc>
              </a:pPr>
              <a:r>
                <a:rPr lang="en-US" sz="2399">
                  <a:solidFill>
                    <a:srgbClr val="000000"/>
                  </a:solidFill>
                  <a:latin typeface="Open Sans Light"/>
                </a:rPr>
                <a:t>GERMANY</a:t>
              </a:r>
            </a:p>
          </p:txBody>
        </p:sp>
        <p:grpSp>
          <p:nvGrpSpPr>
            <p:cNvPr id="28" name="Group 28"/>
            <p:cNvGrpSpPr>
              <a:grpSpLocks noChangeAspect="1"/>
            </p:cNvGrpSpPr>
            <p:nvPr/>
          </p:nvGrpSpPr>
          <p:grpSpPr>
            <a:xfrm>
              <a:off x="1219994" y="243840"/>
              <a:ext cx="20769412" cy="7636792"/>
              <a:chOff x="0" y="0"/>
              <a:chExt cx="20769412" cy="7636792"/>
            </a:xfrm>
          </p:grpSpPr>
          <p:sp>
            <p:nvSpPr>
              <p:cNvPr id="29" name="Freeform 29"/>
              <p:cNvSpPr/>
              <p:nvPr/>
            </p:nvSpPr>
            <p:spPr>
              <a:xfrm>
                <a:off x="0" y="-6350"/>
                <a:ext cx="20769413" cy="12700"/>
              </a:xfrm>
              <a:custGeom>
                <a:avLst/>
                <a:gdLst/>
                <a:ahLst/>
                <a:cxnLst/>
                <a:rect l="l" t="t" r="r" b="b"/>
                <a:pathLst>
                  <a:path w="20769413" h="12700">
                    <a:moveTo>
                      <a:pt x="0" y="0"/>
                    </a:moveTo>
                    <a:lnTo>
                      <a:pt x="20769413" y="0"/>
                    </a:lnTo>
                    <a:lnTo>
                      <a:pt x="20769413" y="12700"/>
                    </a:lnTo>
                    <a:lnTo>
                      <a:pt x="0" y="12700"/>
                    </a:lnTo>
                    <a:close/>
                  </a:path>
                </a:pathLst>
              </a:custGeom>
              <a:solidFill>
                <a:srgbClr val="000000"/>
              </a:solidFill>
            </p:spPr>
          </p:sp>
          <p:sp>
            <p:nvSpPr>
              <p:cNvPr id="30" name="Freeform 30"/>
              <p:cNvSpPr/>
              <p:nvPr/>
            </p:nvSpPr>
            <p:spPr>
              <a:xfrm>
                <a:off x="0" y="1902848"/>
                <a:ext cx="20769413" cy="12700"/>
              </a:xfrm>
              <a:custGeom>
                <a:avLst/>
                <a:gdLst/>
                <a:ahLst/>
                <a:cxnLst/>
                <a:rect l="l" t="t" r="r" b="b"/>
                <a:pathLst>
                  <a:path w="20769413" h="12700">
                    <a:moveTo>
                      <a:pt x="0" y="0"/>
                    </a:moveTo>
                    <a:lnTo>
                      <a:pt x="20769413" y="0"/>
                    </a:lnTo>
                    <a:lnTo>
                      <a:pt x="20769413" y="12700"/>
                    </a:lnTo>
                    <a:lnTo>
                      <a:pt x="0" y="12700"/>
                    </a:lnTo>
                    <a:close/>
                  </a:path>
                </a:pathLst>
              </a:custGeom>
              <a:solidFill>
                <a:srgbClr val="000000"/>
              </a:solidFill>
            </p:spPr>
          </p:sp>
          <p:sp>
            <p:nvSpPr>
              <p:cNvPr id="31" name="Freeform 31"/>
              <p:cNvSpPr/>
              <p:nvPr/>
            </p:nvSpPr>
            <p:spPr>
              <a:xfrm>
                <a:off x="0" y="3812046"/>
                <a:ext cx="20769413" cy="12700"/>
              </a:xfrm>
              <a:custGeom>
                <a:avLst/>
                <a:gdLst/>
                <a:ahLst/>
                <a:cxnLst/>
                <a:rect l="l" t="t" r="r" b="b"/>
                <a:pathLst>
                  <a:path w="20769413" h="12700">
                    <a:moveTo>
                      <a:pt x="0" y="0"/>
                    </a:moveTo>
                    <a:lnTo>
                      <a:pt x="20769413" y="0"/>
                    </a:lnTo>
                    <a:lnTo>
                      <a:pt x="20769413" y="12700"/>
                    </a:lnTo>
                    <a:lnTo>
                      <a:pt x="0" y="12700"/>
                    </a:lnTo>
                    <a:close/>
                  </a:path>
                </a:pathLst>
              </a:custGeom>
              <a:solidFill>
                <a:srgbClr val="000000"/>
              </a:solidFill>
            </p:spPr>
          </p:sp>
          <p:sp>
            <p:nvSpPr>
              <p:cNvPr id="32" name="Freeform 32"/>
              <p:cNvSpPr/>
              <p:nvPr/>
            </p:nvSpPr>
            <p:spPr>
              <a:xfrm>
                <a:off x="0" y="5721244"/>
                <a:ext cx="20769413" cy="12700"/>
              </a:xfrm>
              <a:custGeom>
                <a:avLst/>
                <a:gdLst/>
                <a:ahLst/>
                <a:cxnLst/>
                <a:rect l="l" t="t" r="r" b="b"/>
                <a:pathLst>
                  <a:path w="20769413" h="12700">
                    <a:moveTo>
                      <a:pt x="0" y="0"/>
                    </a:moveTo>
                    <a:lnTo>
                      <a:pt x="20769413" y="0"/>
                    </a:lnTo>
                    <a:lnTo>
                      <a:pt x="20769413" y="12700"/>
                    </a:lnTo>
                    <a:lnTo>
                      <a:pt x="0" y="12700"/>
                    </a:lnTo>
                    <a:close/>
                  </a:path>
                </a:pathLst>
              </a:custGeom>
              <a:solidFill>
                <a:srgbClr val="000000"/>
              </a:solidFill>
            </p:spPr>
          </p:sp>
          <p:sp>
            <p:nvSpPr>
              <p:cNvPr id="33" name="Freeform 33"/>
              <p:cNvSpPr/>
              <p:nvPr/>
            </p:nvSpPr>
            <p:spPr>
              <a:xfrm>
                <a:off x="0" y="7630441"/>
                <a:ext cx="20769413" cy="12700"/>
              </a:xfrm>
              <a:custGeom>
                <a:avLst/>
                <a:gdLst/>
                <a:ahLst/>
                <a:cxnLst/>
                <a:rect l="l" t="t" r="r" b="b"/>
                <a:pathLst>
                  <a:path w="20769413" h="12700">
                    <a:moveTo>
                      <a:pt x="0" y="0"/>
                    </a:moveTo>
                    <a:lnTo>
                      <a:pt x="20769413" y="0"/>
                    </a:lnTo>
                    <a:lnTo>
                      <a:pt x="20769413" y="12700"/>
                    </a:lnTo>
                    <a:lnTo>
                      <a:pt x="0" y="12700"/>
                    </a:lnTo>
                    <a:close/>
                  </a:path>
                </a:pathLst>
              </a:custGeom>
              <a:solidFill>
                <a:srgbClr val="000000"/>
              </a:solidFill>
            </p:spPr>
          </p:sp>
        </p:grpSp>
        <p:sp>
          <p:nvSpPr>
            <p:cNvPr id="34" name="TextBox 34"/>
            <p:cNvSpPr txBox="1"/>
            <p:nvPr/>
          </p:nvSpPr>
          <p:spPr>
            <a:xfrm>
              <a:off x="96520" y="-38100"/>
              <a:ext cx="920274" cy="525780"/>
            </a:xfrm>
            <a:prstGeom prst="rect">
              <a:avLst/>
            </a:prstGeom>
          </p:spPr>
          <p:txBody>
            <a:bodyPr lIns="0" tIns="0" rIns="0" bIns="0" rtlCol="0" anchor="t">
              <a:spAutoFit/>
            </a:bodyPr>
            <a:lstStyle/>
            <a:p>
              <a:pPr algn="r">
                <a:lnSpc>
                  <a:spcPts val="3359"/>
                </a:lnSpc>
              </a:pPr>
              <a:r>
                <a:rPr lang="en-US" sz="2399">
                  <a:solidFill>
                    <a:srgbClr val="000000"/>
                  </a:solidFill>
                  <a:latin typeface="Open Sans Light"/>
                </a:rPr>
                <a:t>10M </a:t>
              </a:r>
            </a:p>
          </p:txBody>
        </p:sp>
        <p:sp>
          <p:nvSpPr>
            <p:cNvPr id="35" name="TextBox 35"/>
            <p:cNvSpPr txBox="1"/>
            <p:nvPr/>
          </p:nvSpPr>
          <p:spPr>
            <a:xfrm>
              <a:off x="0" y="1871098"/>
              <a:ext cx="1016794" cy="525780"/>
            </a:xfrm>
            <a:prstGeom prst="rect">
              <a:avLst/>
            </a:prstGeom>
          </p:spPr>
          <p:txBody>
            <a:bodyPr lIns="0" tIns="0" rIns="0" bIns="0" rtlCol="0" anchor="t">
              <a:spAutoFit/>
            </a:bodyPr>
            <a:lstStyle/>
            <a:p>
              <a:pPr algn="r">
                <a:lnSpc>
                  <a:spcPts val="3359"/>
                </a:lnSpc>
              </a:pPr>
              <a:r>
                <a:rPr lang="en-US" sz="2399">
                  <a:solidFill>
                    <a:srgbClr val="000000"/>
                  </a:solidFill>
                  <a:latin typeface="Open Sans Light"/>
                </a:rPr>
                <a:t>7.5M </a:t>
              </a:r>
            </a:p>
          </p:txBody>
        </p:sp>
        <p:sp>
          <p:nvSpPr>
            <p:cNvPr id="36" name="TextBox 36"/>
            <p:cNvSpPr txBox="1"/>
            <p:nvPr/>
          </p:nvSpPr>
          <p:spPr>
            <a:xfrm>
              <a:off x="328612" y="3780296"/>
              <a:ext cx="688181" cy="525780"/>
            </a:xfrm>
            <a:prstGeom prst="rect">
              <a:avLst/>
            </a:prstGeom>
          </p:spPr>
          <p:txBody>
            <a:bodyPr lIns="0" tIns="0" rIns="0" bIns="0" rtlCol="0" anchor="t">
              <a:spAutoFit/>
            </a:bodyPr>
            <a:lstStyle/>
            <a:p>
              <a:pPr algn="r">
                <a:lnSpc>
                  <a:spcPts val="3359"/>
                </a:lnSpc>
              </a:pPr>
              <a:r>
                <a:rPr lang="en-US" sz="2399">
                  <a:solidFill>
                    <a:srgbClr val="000000"/>
                  </a:solidFill>
                  <a:latin typeface="Open Sans Light"/>
                </a:rPr>
                <a:t>5M </a:t>
              </a:r>
            </a:p>
          </p:txBody>
        </p:sp>
        <p:sp>
          <p:nvSpPr>
            <p:cNvPr id="37" name="TextBox 37"/>
            <p:cNvSpPr txBox="1"/>
            <p:nvPr/>
          </p:nvSpPr>
          <p:spPr>
            <a:xfrm>
              <a:off x="0" y="5689494"/>
              <a:ext cx="1016794" cy="525780"/>
            </a:xfrm>
            <a:prstGeom prst="rect">
              <a:avLst/>
            </a:prstGeom>
          </p:spPr>
          <p:txBody>
            <a:bodyPr lIns="0" tIns="0" rIns="0" bIns="0" rtlCol="0" anchor="t">
              <a:spAutoFit/>
            </a:bodyPr>
            <a:lstStyle/>
            <a:p>
              <a:pPr algn="r">
                <a:lnSpc>
                  <a:spcPts val="3359"/>
                </a:lnSpc>
              </a:pPr>
              <a:r>
                <a:rPr lang="en-US" sz="2399">
                  <a:solidFill>
                    <a:srgbClr val="000000"/>
                  </a:solidFill>
                  <a:latin typeface="Open Sans Light"/>
                </a:rPr>
                <a:t>2.5M </a:t>
              </a:r>
            </a:p>
          </p:txBody>
        </p:sp>
        <p:sp>
          <p:nvSpPr>
            <p:cNvPr id="38" name="TextBox 38"/>
            <p:cNvSpPr txBox="1"/>
            <p:nvPr/>
          </p:nvSpPr>
          <p:spPr>
            <a:xfrm>
              <a:off x="328612" y="7598692"/>
              <a:ext cx="688181" cy="525780"/>
            </a:xfrm>
            <a:prstGeom prst="rect">
              <a:avLst/>
            </a:prstGeom>
          </p:spPr>
          <p:txBody>
            <a:bodyPr lIns="0" tIns="0" rIns="0" bIns="0" rtlCol="0" anchor="t">
              <a:spAutoFit/>
            </a:bodyPr>
            <a:lstStyle/>
            <a:p>
              <a:pPr algn="r">
                <a:lnSpc>
                  <a:spcPts val="3359"/>
                </a:lnSpc>
              </a:pPr>
              <a:r>
                <a:rPr lang="en-US" sz="2399">
                  <a:solidFill>
                    <a:srgbClr val="000000"/>
                  </a:solidFill>
                  <a:latin typeface="Open Sans Light"/>
                </a:rPr>
                <a:t>0M </a:t>
              </a:r>
            </a:p>
          </p:txBody>
        </p:sp>
        <p:grpSp>
          <p:nvGrpSpPr>
            <p:cNvPr id="39" name="Group 39"/>
            <p:cNvGrpSpPr>
              <a:grpSpLocks noChangeAspect="1"/>
            </p:cNvGrpSpPr>
            <p:nvPr/>
          </p:nvGrpSpPr>
          <p:grpSpPr>
            <a:xfrm>
              <a:off x="1219994" y="243840"/>
              <a:ext cx="20769412" cy="7636792"/>
              <a:chOff x="0" y="0"/>
              <a:chExt cx="20769412" cy="7636792"/>
            </a:xfrm>
          </p:grpSpPr>
          <p:sp>
            <p:nvSpPr>
              <p:cNvPr id="40" name="Freeform 40"/>
              <p:cNvSpPr/>
              <p:nvPr/>
            </p:nvSpPr>
            <p:spPr>
              <a:xfrm>
                <a:off x="0" y="70018"/>
                <a:ext cx="1246165" cy="7566773"/>
              </a:xfrm>
              <a:custGeom>
                <a:avLst/>
                <a:gdLst/>
                <a:ahLst/>
                <a:cxnLst/>
                <a:rect l="l" t="t" r="r" b="b"/>
                <a:pathLst>
                  <a:path w="1246165" h="7566773">
                    <a:moveTo>
                      <a:pt x="0" y="7566773"/>
                    </a:moveTo>
                    <a:lnTo>
                      <a:pt x="0" y="99693"/>
                    </a:lnTo>
                    <a:cubicBezTo>
                      <a:pt x="0" y="73253"/>
                      <a:pt x="10503" y="47895"/>
                      <a:pt x="29199" y="29199"/>
                    </a:cubicBezTo>
                    <a:cubicBezTo>
                      <a:pt x="47896" y="10503"/>
                      <a:pt x="73253" y="0"/>
                      <a:pt x="99693" y="0"/>
                    </a:cubicBezTo>
                    <a:lnTo>
                      <a:pt x="1146472" y="0"/>
                    </a:lnTo>
                    <a:cubicBezTo>
                      <a:pt x="1201531" y="0"/>
                      <a:pt x="1246165" y="44634"/>
                      <a:pt x="1246165" y="99693"/>
                    </a:cubicBezTo>
                    <a:lnTo>
                      <a:pt x="1246165" y="7566773"/>
                    </a:lnTo>
                    <a:close/>
                  </a:path>
                </a:pathLst>
              </a:custGeom>
              <a:solidFill>
                <a:srgbClr val="2D8BBA"/>
              </a:solidFill>
            </p:spPr>
          </p:sp>
          <p:sp>
            <p:nvSpPr>
              <p:cNvPr id="41" name="Freeform 41"/>
              <p:cNvSpPr/>
              <p:nvPr/>
            </p:nvSpPr>
            <p:spPr>
              <a:xfrm>
                <a:off x="1394518" y="1062801"/>
                <a:ext cx="1246165" cy="6573990"/>
              </a:xfrm>
              <a:custGeom>
                <a:avLst/>
                <a:gdLst/>
                <a:ahLst/>
                <a:cxnLst/>
                <a:rect l="l" t="t" r="r" b="b"/>
                <a:pathLst>
                  <a:path w="1246165" h="6573990">
                    <a:moveTo>
                      <a:pt x="0" y="6573990"/>
                    </a:moveTo>
                    <a:lnTo>
                      <a:pt x="0" y="99693"/>
                    </a:lnTo>
                    <a:cubicBezTo>
                      <a:pt x="0" y="44634"/>
                      <a:pt x="44634" y="0"/>
                      <a:pt x="99693" y="0"/>
                    </a:cubicBezTo>
                    <a:lnTo>
                      <a:pt x="1146471" y="0"/>
                    </a:lnTo>
                    <a:cubicBezTo>
                      <a:pt x="1201530" y="0"/>
                      <a:pt x="1246164" y="44634"/>
                      <a:pt x="1246164" y="99693"/>
                    </a:cubicBezTo>
                    <a:lnTo>
                      <a:pt x="1246164" y="6573990"/>
                    </a:lnTo>
                    <a:close/>
                  </a:path>
                </a:pathLst>
              </a:custGeom>
              <a:solidFill>
                <a:srgbClr val="2D8BBA"/>
              </a:solidFill>
            </p:spPr>
          </p:sp>
          <p:sp>
            <p:nvSpPr>
              <p:cNvPr id="42" name="Freeform 42"/>
              <p:cNvSpPr/>
              <p:nvPr/>
            </p:nvSpPr>
            <p:spPr>
              <a:xfrm>
                <a:off x="2789035" y="3201102"/>
                <a:ext cx="1246165" cy="4435689"/>
              </a:xfrm>
              <a:custGeom>
                <a:avLst/>
                <a:gdLst/>
                <a:ahLst/>
                <a:cxnLst/>
                <a:rect l="l" t="t" r="r" b="b"/>
                <a:pathLst>
                  <a:path w="1246165" h="4435689">
                    <a:moveTo>
                      <a:pt x="0" y="4435689"/>
                    </a:moveTo>
                    <a:lnTo>
                      <a:pt x="0" y="99694"/>
                    </a:lnTo>
                    <a:cubicBezTo>
                      <a:pt x="0" y="73254"/>
                      <a:pt x="10504" y="47896"/>
                      <a:pt x="29200" y="29200"/>
                    </a:cubicBezTo>
                    <a:cubicBezTo>
                      <a:pt x="47896" y="10504"/>
                      <a:pt x="73253" y="0"/>
                      <a:pt x="99694" y="0"/>
                    </a:cubicBezTo>
                    <a:lnTo>
                      <a:pt x="1146472" y="0"/>
                    </a:lnTo>
                    <a:cubicBezTo>
                      <a:pt x="1172912" y="0"/>
                      <a:pt x="1198270" y="10504"/>
                      <a:pt x="1216966" y="29200"/>
                    </a:cubicBezTo>
                    <a:cubicBezTo>
                      <a:pt x="1235662" y="47896"/>
                      <a:pt x="1246165" y="73254"/>
                      <a:pt x="1246165" y="99694"/>
                    </a:cubicBezTo>
                    <a:lnTo>
                      <a:pt x="1246165" y="4435689"/>
                    </a:lnTo>
                    <a:close/>
                  </a:path>
                </a:pathLst>
              </a:custGeom>
              <a:solidFill>
                <a:srgbClr val="2D8BBA"/>
              </a:solidFill>
            </p:spPr>
          </p:sp>
          <p:sp>
            <p:nvSpPr>
              <p:cNvPr id="43" name="Freeform 43"/>
              <p:cNvSpPr/>
              <p:nvPr/>
            </p:nvSpPr>
            <p:spPr>
              <a:xfrm>
                <a:off x="4183553" y="6255819"/>
                <a:ext cx="1246165" cy="1380972"/>
              </a:xfrm>
              <a:custGeom>
                <a:avLst/>
                <a:gdLst/>
                <a:ahLst/>
                <a:cxnLst/>
                <a:rect l="l" t="t" r="r" b="b"/>
                <a:pathLst>
                  <a:path w="1246165" h="1380972">
                    <a:moveTo>
                      <a:pt x="0" y="1380972"/>
                    </a:moveTo>
                    <a:lnTo>
                      <a:pt x="0" y="99693"/>
                    </a:lnTo>
                    <a:cubicBezTo>
                      <a:pt x="0" y="44634"/>
                      <a:pt x="44634" y="0"/>
                      <a:pt x="99693" y="0"/>
                    </a:cubicBezTo>
                    <a:lnTo>
                      <a:pt x="1146472" y="0"/>
                    </a:lnTo>
                    <a:cubicBezTo>
                      <a:pt x="1201531" y="0"/>
                      <a:pt x="1246165" y="44634"/>
                      <a:pt x="1246165" y="99693"/>
                    </a:cubicBezTo>
                    <a:lnTo>
                      <a:pt x="1246165" y="1380972"/>
                    </a:lnTo>
                    <a:close/>
                  </a:path>
                </a:pathLst>
              </a:custGeom>
              <a:solidFill>
                <a:srgbClr val="2D8BBA"/>
              </a:solidFill>
            </p:spPr>
          </p:sp>
          <p:sp>
            <p:nvSpPr>
              <p:cNvPr id="44" name="Freeform 44"/>
              <p:cNvSpPr/>
              <p:nvPr/>
            </p:nvSpPr>
            <p:spPr>
              <a:xfrm>
                <a:off x="5578071" y="6255819"/>
                <a:ext cx="1246165" cy="1380972"/>
              </a:xfrm>
              <a:custGeom>
                <a:avLst/>
                <a:gdLst/>
                <a:ahLst/>
                <a:cxnLst/>
                <a:rect l="l" t="t" r="r" b="b"/>
                <a:pathLst>
                  <a:path w="1246165" h="1380972">
                    <a:moveTo>
                      <a:pt x="0" y="1380972"/>
                    </a:moveTo>
                    <a:lnTo>
                      <a:pt x="0" y="99693"/>
                    </a:lnTo>
                    <a:cubicBezTo>
                      <a:pt x="0" y="44634"/>
                      <a:pt x="44634" y="0"/>
                      <a:pt x="99693" y="0"/>
                    </a:cubicBezTo>
                    <a:lnTo>
                      <a:pt x="1146471" y="0"/>
                    </a:lnTo>
                    <a:cubicBezTo>
                      <a:pt x="1201530" y="0"/>
                      <a:pt x="1246164" y="44634"/>
                      <a:pt x="1246164" y="99693"/>
                    </a:cubicBezTo>
                    <a:lnTo>
                      <a:pt x="1246164" y="1380972"/>
                    </a:lnTo>
                    <a:close/>
                  </a:path>
                </a:pathLst>
              </a:custGeom>
              <a:solidFill>
                <a:srgbClr val="2D8BBA"/>
              </a:solidFill>
            </p:spPr>
          </p:sp>
          <p:sp>
            <p:nvSpPr>
              <p:cNvPr id="45" name="Freeform 45"/>
              <p:cNvSpPr/>
              <p:nvPr/>
            </p:nvSpPr>
            <p:spPr>
              <a:xfrm>
                <a:off x="6972588" y="6408555"/>
                <a:ext cx="1246165" cy="1228236"/>
              </a:xfrm>
              <a:custGeom>
                <a:avLst/>
                <a:gdLst/>
                <a:ahLst/>
                <a:cxnLst/>
                <a:rect l="l" t="t" r="r" b="b"/>
                <a:pathLst>
                  <a:path w="1246165" h="1228236">
                    <a:moveTo>
                      <a:pt x="0" y="1228236"/>
                    </a:moveTo>
                    <a:lnTo>
                      <a:pt x="0" y="99693"/>
                    </a:lnTo>
                    <a:cubicBezTo>
                      <a:pt x="0" y="44634"/>
                      <a:pt x="44635" y="0"/>
                      <a:pt x="99693" y="0"/>
                    </a:cubicBezTo>
                    <a:lnTo>
                      <a:pt x="1146472" y="0"/>
                    </a:lnTo>
                    <a:cubicBezTo>
                      <a:pt x="1201531" y="0"/>
                      <a:pt x="1246165" y="44634"/>
                      <a:pt x="1246165" y="99693"/>
                    </a:cubicBezTo>
                    <a:lnTo>
                      <a:pt x="1246165" y="1228236"/>
                    </a:lnTo>
                    <a:close/>
                  </a:path>
                </a:pathLst>
              </a:custGeom>
              <a:solidFill>
                <a:srgbClr val="2D8BBA"/>
              </a:solidFill>
            </p:spPr>
          </p:sp>
          <p:sp>
            <p:nvSpPr>
              <p:cNvPr id="46" name="Freeform 46"/>
              <p:cNvSpPr/>
              <p:nvPr/>
            </p:nvSpPr>
            <p:spPr>
              <a:xfrm>
                <a:off x="8367106" y="6408555"/>
                <a:ext cx="1246164" cy="1228236"/>
              </a:xfrm>
              <a:custGeom>
                <a:avLst/>
                <a:gdLst/>
                <a:ahLst/>
                <a:cxnLst/>
                <a:rect l="l" t="t" r="r" b="b"/>
                <a:pathLst>
                  <a:path w="1246164" h="1228236">
                    <a:moveTo>
                      <a:pt x="0" y="1228236"/>
                    </a:moveTo>
                    <a:lnTo>
                      <a:pt x="0" y="99693"/>
                    </a:lnTo>
                    <a:cubicBezTo>
                      <a:pt x="0" y="44634"/>
                      <a:pt x="44635" y="0"/>
                      <a:pt x="99693" y="0"/>
                    </a:cubicBezTo>
                    <a:lnTo>
                      <a:pt x="1146471" y="0"/>
                    </a:lnTo>
                    <a:cubicBezTo>
                      <a:pt x="1201530" y="0"/>
                      <a:pt x="1246165" y="44634"/>
                      <a:pt x="1246165" y="99693"/>
                    </a:cubicBezTo>
                    <a:lnTo>
                      <a:pt x="1246165" y="1228236"/>
                    </a:lnTo>
                    <a:close/>
                  </a:path>
                </a:pathLst>
              </a:custGeom>
              <a:solidFill>
                <a:srgbClr val="2D8BBA"/>
              </a:solidFill>
            </p:spPr>
          </p:sp>
          <p:sp>
            <p:nvSpPr>
              <p:cNvPr id="47" name="Freeform 47"/>
              <p:cNvSpPr/>
              <p:nvPr/>
            </p:nvSpPr>
            <p:spPr>
              <a:xfrm>
                <a:off x="9761624" y="6408555"/>
                <a:ext cx="1246165" cy="1228236"/>
              </a:xfrm>
              <a:custGeom>
                <a:avLst/>
                <a:gdLst/>
                <a:ahLst/>
                <a:cxnLst/>
                <a:rect l="l" t="t" r="r" b="b"/>
                <a:pathLst>
                  <a:path w="1246165" h="1228236">
                    <a:moveTo>
                      <a:pt x="0" y="1228236"/>
                    </a:moveTo>
                    <a:lnTo>
                      <a:pt x="0" y="99693"/>
                    </a:lnTo>
                    <a:cubicBezTo>
                      <a:pt x="0" y="44634"/>
                      <a:pt x="44634" y="0"/>
                      <a:pt x="99693" y="0"/>
                    </a:cubicBezTo>
                    <a:lnTo>
                      <a:pt x="1146471" y="0"/>
                    </a:lnTo>
                    <a:cubicBezTo>
                      <a:pt x="1201530" y="0"/>
                      <a:pt x="1246165" y="44634"/>
                      <a:pt x="1246165" y="99693"/>
                    </a:cubicBezTo>
                    <a:lnTo>
                      <a:pt x="1246165" y="1228236"/>
                    </a:lnTo>
                    <a:close/>
                  </a:path>
                </a:pathLst>
              </a:custGeom>
              <a:solidFill>
                <a:srgbClr val="2D8BBA"/>
              </a:solidFill>
            </p:spPr>
          </p:sp>
          <p:sp>
            <p:nvSpPr>
              <p:cNvPr id="48" name="Freeform 48"/>
              <p:cNvSpPr/>
              <p:nvPr/>
            </p:nvSpPr>
            <p:spPr>
              <a:xfrm>
                <a:off x="11156142" y="6408555"/>
                <a:ext cx="1246164" cy="1228236"/>
              </a:xfrm>
              <a:custGeom>
                <a:avLst/>
                <a:gdLst/>
                <a:ahLst/>
                <a:cxnLst/>
                <a:rect l="l" t="t" r="r" b="b"/>
                <a:pathLst>
                  <a:path w="1246164" h="1228236">
                    <a:moveTo>
                      <a:pt x="0" y="1228236"/>
                    </a:moveTo>
                    <a:lnTo>
                      <a:pt x="0" y="99693"/>
                    </a:lnTo>
                    <a:cubicBezTo>
                      <a:pt x="0" y="44634"/>
                      <a:pt x="44634" y="0"/>
                      <a:pt x="99693" y="0"/>
                    </a:cubicBezTo>
                    <a:lnTo>
                      <a:pt x="1146471" y="0"/>
                    </a:lnTo>
                    <a:cubicBezTo>
                      <a:pt x="1201529" y="0"/>
                      <a:pt x="1246164" y="44634"/>
                      <a:pt x="1246164" y="99693"/>
                    </a:cubicBezTo>
                    <a:lnTo>
                      <a:pt x="1246164" y="1228236"/>
                    </a:lnTo>
                    <a:close/>
                  </a:path>
                </a:pathLst>
              </a:custGeom>
              <a:solidFill>
                <a:srgbClr val="2D8BBA"/>
              </a:solidFill>
            </p:spPr>
          </p:sp>
          <p:sp>
            <p:nvSpPr>
              <p:cNvPr id="49" name="Freeform 49"/>
              <p:cNvSpPr/>
              <p:nvPr/>
            </p:nvSpPr>
            <p:spPr>
              <a:xfrm>
                <a:off x="12550659" y="6484922"/>
                <a:ext cx="1246166" cy="1151869"/>
              </a:xfrm>
              <a:custGeom>
                <a:avLst/>
                <a:gdLst/>
                <a:ahLst/>
                <a:cxnLst/>
                <a:rect l="l" t="t" r="r" b="b"/>
                <a:pathLst>
                  <a:path w="1246166" h="1151869">
                    <a:moveTo>
                      <a:pt x="0" y="1151869"/>
                    </a:moveTo>
                    <a:lnTo>
                      <a:pt x="0" y="99694"/>
                    </a:lnTo>
                    <a:cubicBezTo>
                      <a:pt x="0" y="44635"/>
                      <a:pt x="44634" y="1"/>
                      <a:pt x="99693" y="1"/>
                    </a:cubicBezTo>
                    <a:lnTo>
                      <a:pt x="1146471" y="1"/>
                    </a:lnTo>
                    <a:cubicBezTo>
                      <a:pt x="1172911" y="0"/>
                      <a:pt x="1198269" y="10504"/>
                      <a:pt x="1216966" y="29200"/>
                    </a:cubicBezTo>
                    <a:cubicBezTo>
                      <a:pt x="1235662" y="47896"/>
                      <a:pt x="1246166" y="73254"/>
                      <a:pt x="1246166" y="99694"/>
                    </a:cubicBezTo>
                    <a:lnTo>
                      <a:pt x="1246166" y="1151869"/>
                    </a:lnTo>
                    <a:close/>
                  </a:path>
                </a:pathLst>
              </a:custGeom>
              <a:solidFill>
                <a:srgbClr val="2D8BBA"/>
              </a:solidFill>
            </p:spPr>
          </p:sp>
          <p:sp>
            <p:nvSpPr>
              <p:cNvPr id="50" name="Freeform 50"/>
              <p:cNvSpPr/>
              <p:nvPr/>
            </p:nvSpPr>
            <p:spPr>
              <a:xfrm>
                <a:off x="13945177" y="6484923"/>
                <a:ext cx="1246164" cy="1151868"/>
              </a:xfrm>
              <a:custGeom>
                <a:avLst/>
                <a:gdLst/>
                <a:ahLst/>
                <a:cxnLst/>
                <a:rect l="l" t="t" r="r" b="b"/>
                <a:pathLst>
                  <a:path w="1246164" h="1151868">
                    <a:moveTo>
                      <a:pt x="0" y="1151868"/>
                    </a:moveTo>
                    <a:lnTo>
                      <a:pt x="0" y="99693"/>
                    </a:lnTo>
                    <a:cubicBezTo>
                      <a:pt x="0" y="44634"/>
                      <a:pt x="44634" y="0"/>
                      <a:pt x="99693" y="0"/>
                    </a:cubicBezTo>
                    <a:lnTo>
                      <a:pt x="1146471" y="0"/>
                    </a:lnTo>
                    <a:cubicBezTo>
                      <a:pt x="1201529" y="0"/>
                      <a:pt x="1246164" y="44634"/>
                      <a:pt x="1246164" y="99693"/>
                    </a:cubicBezTo>
                    <a:lnTo>
                      <a:pt x="1246164" y="1151868"/>
                    </a:lnTo>
                    <a:close/>
                  </a:path>
                </a:pathLst>
              </a:custGeom>
              <a:solidFill>
                <a:srgbClr val="2D8BBA"/>
              </a:solidFill>
            </p:spPr>
          </p:sp>
          <p:sp>
            <p:nvSpPr>
              <p:cNvPr id="51" name="Freeform 51"/>
              <p:cNvSpPr/>
              <p:nvPr/>
            </p:nvSpPr>
            <p:spPr>
              <a:xfrm>
                <a:off x="15339695" y="6484923"/>
                <a:ext cx="1246164" cy="1151868"/>
              </a:xfrm>
              <a:custGeom>
                <a:avLst/>
                <a:gdLst/>
                <a:ahLst/>
                <a:cxnLst/>
                <a:rect l="l" t="t" r="r" b="b"/>
                <a:pathLst>
                  <a:path w="1246164" h="1151868">
                    <a:moveTo>
                      <a:pt x="0" y="1151868"/>
                    </a:moveTo>
                    <a:lnTo>
                      <a:pt x="0" y="99693"/>
                    </a:lnTo>
                    <a:cubicBezTo>
                      <a:pt x="0" y="44634"/>
                      <a:pt x="44634" y="0"/>
                      <a:pt x="99693" y="0"/>
                    </a:cubicBezTo>
                    <a:lnTo>
                      <a:pt x="1146471" y="0"/>
                    </a:lnTo>
                    <a:cubicBezTo>
                      <a:pt x="1201529" y="0"/>
                      <a:pt x="1246164" y="44634"/>
                      <a:pt x="1246164" y="99693"/>
                    </a:cubicBezTo>
                    <a:lnTo>
                      <a:pt x="1246164" y="1151868"/>
                    </a:lnTo>
                    <a:close/>
                  </a:path>
                </a:pathLst>
              </a:custGeom>
              <a:solidFill>
                <a:srgbClr val="2D8BBA"/>
              </a:solidFill>
            </p:spPr>
          </p:sp>
          <p:sp>
            <p:nvSpPr>
              <p:cNvPr id="52" name="Freeform 52"/>
              <p:cNvSpPr/>
              <p:nvPr/>
            </p:nvSpPr>
            <p:spPr>
              <a:xfrm>
                <a:off x="16734213" y="6637658"/>
                <a:ext cx="1246164" cy="999133"/>
              </a:xfrm>
              <a:custGeom>
                <a:avLst/>
                <a:gdLst/>
                <a:ahLst/>
                <a:cxnLst/>
                <a:rect l="l" t="t" r="r" b="b"/>
                <a:pathLst>
                  <a:path w="1246164" h="999133">
                    <a:moveTo>
                      <a:pt x="0" y="999133"/>
                    </a:moveTo>
                    <a:lnTo>
                      <a:pt x="0" y="99694"/>
                    </a:lnTo>
                    <a:cubicBezTo>
                      <a:pt x="0" y="44635"/>
                      <a:pt x="44634" y="0"/>
                      <a:pt x="99693" y="0"/>
                    </a:cubicBezTo>
                    <a:lnTo>
                      <a:pt x="1146471" y="0"/>
                    </a:lnTo>
                    <a:cubicBezTo>
                      <a:pt x="1201529" y="0"/>
                      <a:pt x="1246164" y="44635"/>
                      <a:pt x="1246164" y="99694"/>
                    </a:cubicBezTo>
                    <a:lnTo>
                      <a:pt x="1246164" y="999133"/>
                    </a:lnTo>
                    <a:close/>
                  </a:path>
                </a:pathLst>
              </a:custGeom>
              <a:solidFill>
                <a:srgbClr val="2D8BBA"/>
              </a:solidFill>
            </p:spPr>
          </p:sp>
          <p:sp>
            <p:nvSpPr>
              <p:cNvPr id="53" name="Freeform 53"/>
              <p:cNvSpPr/>
              <p:nvPr/>
            </p:nvSpPr>
            <p:spPr>
              <a:xfrm>
                <a:off x="18128729" y="6637658"/>
                <a:ext cx="1246166" cy="999133"/>
              </a:xfrm>
              <a:custGeom>
                <a:avLst/>
                <a:gdLst/>
                <a:ahLst/>
                <a:cxnLst/>
                <a:rect l="l" t="t" r="r" b="b"/>
                <a:pathLst>
                  <a:path w="1246166" h="999133">
                    <a:moveTo>
                      <a:pt x="0" y="999133"/>
                    </a:moveTo>
                    <a:lnTo>
                      <a:pt x="0" y="99694"/>
                    </a:lnTo>
                    <a:cubicBezTo>
                      <a:pt x="0" y="44635"/>
                      <a:pt x="44635" y="0"/>
                      <a:pt x="99693" y="0"/>
                    </a:cubicBezTo>
                    <a:lnTo>
                      <a:pt x="1146473" y="0"/>
                    </a:lnTo>
                    <a:cubicBezTo>
                      <a:pt x="1201531" y="0"/>
                      <a:pt x="1246166" y="44635"/>
                      <a:pt x="1246166" y="99694"/>
                    </a:cubicBezTo>
                    <a:lnTo>
                      <a:pt x="1246166" y="999133"/>
                    </a:lnTo>
                    <a:close/>
                  </a:path>
                </a:pathLst>
              </a:custGeom>
              <a:solidFill>
                <a:srgbClr val="2D8BBA"/>
              </a:solidFill>
            </p:spPr>
          </p:sp>
          <p:sp>
            <p:nvSpPr>
              <p:cNvPr id="54" name="Freeform 54"/>
              <p:cNvSpPr/>
              <p:nvPr/>
            </p:nvSpPr>
            <p:spPr>
              <a:xfrm>
                <a:off x="19523247" y="6637658"/>
                <a:ext cx="1246166" cy="999133"/>
              </a:xfrm>
              <a:custGeom>
                <a:avLst/>
                <a:gdLst/>
                <a:ahLst/>
                <a:cxnLst/>
                <a:rect l="l" t="t" r="r" b="b"/>
                <a:pathLst>
                  <a:path w="1246166" h="999133">
                    <a:moveTo>
                      <a:pt x="0" y="999133"/>
                    </a:moveTo>
                    <a:lnTo>
                      <a:pt x="0" y="99694"/>
                    </a:lnTo>
                    <a:cubicBezTo>
                      <a:pt x="0" y="44635"/>
                      <a:pt x="44635" y="0"/>
                      <a:pt x="99693" y="0"/>
                    </a:cubicBezTo>
                    <a:lnTo>
                      <a:pt x="1146473" y="0"/>
                    </a:lnTo>
                    <a:cubicBezTo>
                      <a:pt x="1201531" y="0"/>
                      <a:pt x="1246166" y="44635"/>
                      <a:pt x="1246166" y="99694"/>
                    </a:cubicBezTo>
                    <a:lnTo>
                      <a:pt x="1246166" y="999133"/>
                    </a:lnTo>
                    <a:close/>
                  </a:path>
                </a:pathLst>
              </a:custGeom>
              <a:solidFill>
                <a:srgbClr val="2D8BBA"/>
              </a:solidFill>
            </p:spPr>
          </p:sp>
        </p:grpSp>
      </p:grpSp>
      <p:sp>
        <p:nvSpPr>
          <p:cNvPr id="55" name="TextBox 55"/>
          <p:cNvSpPr txBox="1"/>
          <p:nvPr/>
        </p:nvSpPr>
        <p:spPr>
          <a:xfrm>
            <a:off x="673300" y="720471"/>
            <a:ext cx="16492054" cy="625983"/>
          </a:xfrm>
          <a:prstGeom prst="rect">
            <a:avLst/>
          </a:prstGeom>
        </p:spPr>
        <p:txBody>
          <a:bodyPr lIns="0" tIns="0" rIns="0" bIns="0" rtlCol="0" anchor="t">
            <a:spAutoFit/>
          </a:bodyPr>
          <a:lstStyle/>
          <a:p>
            <a:pPr algn="ctr">
              <a:lnSpc>
                <a:spcPts val="4956"/>
              </a:lnSpc>
              <a:spcBef>
                <a:spcPct val="0"/>
              </a:spcBef>
            </a:pPr>
            <a:r>
              <a:rPr lang="en-US" sz="4200" spc="336">
                <a:solidFill>
                  <a:srgbClr val="000000"/>
                </a:solidFill>
                <a:latin typeface="Quicksand"/>
              </a:rPr>
              <a:t>TOP COUNTRIES WITH COVID CASE</a:t>
            </a:r>
          </a:p>
        </p:txBody>
      </p:sp>
      <p:sp>
        <p:nvSpPr>
          <p:cNvPr id="56" name="TextBox 56"/>
          <p:cNvSpPr txBox="1"/>
          <p:nvPr/>
        </p:nvSpPr>
        <p:spPr>
          <a:xfrm rot="-5400000">
            <a:off x="-806066" y="4086332"/>
            <a:ext cx="2953418" cy="582295"/>
          </a:xfrm>
          <a:prstGeom prst="rect">
            <a:avLst/>
          </a:prstGeom>
        </p:spPr>
        <p:txBody>
          <a:bodyPr lIns="0" tIns="0" rIns="0" bIns="0" rtlCol="0" anchor="t">
            <a:spAutoFit/>
          </a:bodyPr>
          <a:lstStyle/>
          <a:p>
            <a:pPr algn="ctr">
              <a:lnSpc>
                <a:spcPts val="4759"/>
              </a:lnSpc>
            </a:pPr>
            <a:r>
              <a:rPr lang="en-US" sz="3399">
                <a:solidFill>
                  <a:srgbClr val="13446A"/>
                </a:solidFill>
                <a:latin typeface="Open Sans Light"/>
              </a:rPr>
              <a:t>no.of cases</a:t>
            </a:r>
          </a:p>
        </p:txBody>
      </p:sp>
      <p:sp>
        <p:nvSpPr>
          <p:cNvPr id="57" name="TextBox 57"/>
          <p:cNvSpPr txBox="1"/>
          <p:nvPr/>
        </p:nvSpPr>
        <p:spPr>
          <a:xfrm>
            <a:off x="8180188" y="8933815"/>
            <a:ext cx="1478280" cy="582295"/>
          </a:xfrm>
          <a:prstGeom prst="rect">
            <a:avLst/>
          </a:prstGeom>
        </p:spPr>
        <p:txBody>
          <a:bodyPr lIns="0" tIns="0" rIns="0" bIns="0" rtlCol="0" anchor="t">
            <a:spAutoFit/>
          </a:bodyPr>
          <a:lstStyle/>
          <a:p>
            <a:pPr algn="ctr">
              <a:lnSpc>
                <a:spcPts val="4759"/>
              </a:lnSpc>
            </a:pPr>
            <a:r>
              <a:rPr lang="en-US" sz="3399">
                <a:solidFill>
                  <a:srgbClr val="13446A"/>
                </a:solidFill>
                <a:latin typeface="Open Sans Light"/>
              </a:rPr>
              <a:t>country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3C3"/>
        </a:solidFill>
        <a:effectLst/>
      </p:bgPr>
    </p:bg>
    <p:spTree>
      <p:nvGrpSpPr>
        <p:cNvPr id="1" name=""/>
        <p:cNvGrpSpPr/>
        <p:nvPr/>
      </p:nvGrpSpPr>
      <p:grpSpPr>
        <a:xfrm>
          <a:off x="0" y="0"/>
          <a:ext cx="0" cy="0"/>
          <a:chOff x="0" y="0"/>
          <a:chExt cx="0" cy="0"/>
        </a:xfrm>
      </p:grpSpPr>
      <p:grpSp>
        <p:nvGrpSpPr>
          <p:cNvPr id="2" name="Group 2"/>
          <p:cNvGrpSpPr/>
          <p:nvPr/>
        </p:nvGrpSpPr>
        <p:grpSpPr>
          <a:xfrm>
            <a:off x="2549579" y="1222411"/>
            <a:ext cx="13530134" cy="7257736"/>
            <a:chOff x="0" y="0"/>
            <a:chExt cx="2062825" cy="1106526"/>
          </a:xfrm>
        </p:grpSpPr>
        <p:sp>
          <p:nvSpPr>
            <p:cNvPr id="3" name="Freeform 3"/>
            <p:cNvSpPr/>
            <p:nvPr/>
          </p:nvSpPr>
          <p:spPr>
            <a:xfrm>
              <a:off x="92710" y="106680"/>
              <a:ext cx="1958685" cy="987146"/>
            </a:xfrm>
            <a:custGeom>
              <a:avLst/>
              <a:gdLst/>
              <a:ahLst/>
              <a:cxnLst/>
              <a:rect l="l" t="t" r="r" b="b"/>
              <a:pathLst>
                <a:path w="1958685" h="987146">
                  <a:moveTo>
                    <a:pt x="1932015" y="797916"/>
                  </a:moveTo>
                  <a:cubicBezTo>
                    <a:pt x="1932015" y="885546"/>
                    <a:pt x="1855815" y="956666"/>
                    <a:pt x="1774535" y="956666"/>
                  </a:cubicBezTo>
                  <a:lnTo>
                    <a:pt x="66040" y="956666"/>
                  </a:lnTo>
                  <a:cubicBezTo>
                    <a:pt x="43180" y="956666"/>
                    <a:pt x="20320" y="951586"/>
                    <a:pt x="0" y="942696"/>
                  </a:cubicBezTo>
                  <a:cubicBezTo>
                    <a:pt x="26670" y="970636"/>
                    <a:pt x="63500" y="987146"/>
                    <a:pt x="106611" y="987146"/>
                  </a:cubicBezTo>
                  <a:lnTo>
                    <a:pt x="1812635" y="987146"/>
                  </a:lnTo>
                  <a:cubicBezTo>
                    <a:pt x="1892645" y="987146"/>
                    <a:pt x="1958685" y="921106"/>
                    <a:pt x="1958685" y="841096"/>
                  </a:cubicBezTo>
                  <a:lnTo>
                    <a:pt x="1958685" y="95250"/>
                  </a:lnTo>
                  <a:cubicBezTo>
                    <a:pt x="1958685" y="58420"/>
                    <a:pt x="1944715" y="25400"/>
                    <a:pt x="1923125" y="0"/>
                  </a:cubicBezTo>
                  <a:cubicBezTo>
                    <a:pt x="1929475" y="16510"/>
                    <a:pt x="1932015" y="34290"/>
                    <a:pt x="1932015" y="52070"/>
                  </a:cubicBezTo>
                  <a:lnTo>
                    <a:pt x="1932015" y="797916"/>
                  </a:lnTo>
                  <a:lnTo>
                    <a:pt x="1932015" y="797916"/>
                  </a:lnTo>
                  <a:close/>
                </a:path>
              </a:pathLst>
            </a:custGeom>
            <a:solidFill>
              <a:srgbClr val="F4CF5C"/>
            </a:solidFill>
          </p:spPr>
        </p:sp>
        <p:sp>
          <p:nvSpPr>
            <p:cNvPr id="4" name="Freeform 4"/>
            <p:cNvSpPr/>
            <p:nvPr/>
          </p:nvSpPr>
          <p:spPr>
            <a:xfrm>
              <a:off x="12700" y="12700"/>
              <a:ext cx="1998055" cy="1037946"/>
            </a:xfrm>
            <a:custGeom>
              <a:avLst/>
              <a:gdLst/>
              <a:ahLst/>
              <a:cxnLst/>
              <a:rect l="l" t="t" r="r" b="b"/>
              <a:pathLst>
                <a:path w="1998055" h="1037946">
                  <a:moveTo>
                    <a:pt x="146050" y="1037946"/>
                  </a:moveTo>
                  <a:lnTo>
                    <a:pt x="1852005" y="1037946"/>
                  </a:lnTo>
                  <a:cubicBezTo>
                    <a:pt x="1932015" y="1037946"/>
                    <a:pt x="1998055" y="971906"/>
                    <a:pt x="1998055" y="891896"/>
                  </a:cubicBezTo>
                  <a:lnTo>
                    <a:pt x="1998055" y="146050"/>
                  </a:lnTo>
                  <a:cubicBezTo>
                    <a:pt x="1998055" y="66040"/>
                    <a:pt x="1932015" y="0"/>
                    <a:pt x="1852005"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5" name="Freeform 5"/>
            <p:cNvSpPr/>
            <p:nvPr/>
          </p:nvSpPr>
          <p:spPr>
            <a:xfrm>
              <a:off x="0" y="0"/>
              <a:ext cx="2062825" cy="1106526"/>
            </a:xfrm>
            <a:custGeom>
              <a:avLst/>
              <a:gdLst/>
              <a:ahLst/>
              <a:cxnLst/>
              <a:rect l="l" t="t" r="r" b="b"/>
              <a:pathLst>
                <a:path w="2062825" h="1106526">
                  <a:moveTo>
                    <a:pt x="1999325" y="74930"/>
                  </a:moveTo>
                  <a:cubicBezTo>
                    <a:pt x="1971385" y="30480"/>
                    <a:pt x="1921855" y="0"/>
                    <a:pt x="1864705" y="0"/>
                  </a:cubicBezTo>
                  <a:lnTo>
                    <a:pt x="158750" y="0"/>
                  </a:lnTo>
                  <a:cubicBezTo>
                    <a:pt x="71120" y="0"/>
                    <a:pt x="0" y="71120"/>
                    <a:pt x="0" y="158750"/>
                  </a:cubicBezTo>
                  <a:lnTo>
                    <a:pt x="0" y="904596"/>
                  </a:lnTo>
                  <a:cubicBezTo>
                    <a:pt x="0" y="956666"/>
                    <a:pt x="25400" y="1002386"/>
                    <a:pt x="63500" y="1031596"/>
                  </a:cubicBezTo>
                  <a:cubicBezTo>
                    <a:pt x="91440" y="1076046"/>
                    <a:pt x="140970" y="1106526"/>
                    <a:pt x="200977" y="1106526"/>
                  </a:cubicBezTo>
                  <a:lnTo>
                    <a:pt x="1904075" y="1106526"/>
                  </a:lnTo>
                  <a:cubicBezTo>
                    <a:pt x="1991705" y="1106526"/>
                    <a:pt x="2062825" y="1035406"/>
                    <a:pt x="2062825" y="947776"/>
                  </a:cubicBezTo>
                  <a:lnTo>
                    <a:pt x="2062825" y="201930"/>
                  </a:lnTo>
                  <a:cubicBezTo>
                    <a:pt x="2062825" y="149860"/>
                    <a:pt x="2037425" y="104140"/>
                    <a:pt x="1999325" y="74930"/>
                  </a:cubicBezTo>
                  <a:close/>
                  <a:moveTo>
                    <a:pt x="12700" y="904596"/>
                  </a:moveTo>
                  <a:lnTo>
                    <a:pt x="12700" y="158750"/>
                  </a:lnTo>
                  <a:cubicBezTo>
                    <a:pt x="12700" y="78740"/>
                    <a:pt x="78740" y="12700"/>
                    <a:pt x="158750" y="12700"/>
                  </a:cubicBezTo>
                  <a:lnTo>
                    <a:pt x="1864705" y="12700"/>
                  </a:lnTo>
                  <a:cubicBezTo>
                    <a:pt x="1944715" y="12700"/>
                    <a:pt x="2010755" y="78740"/>
                    <a:pt x="2010755" y="158750"/>
                  </a:cubicBezTo>
                  <a:lnTo>
                    <a:pt x="2010755" y="904596"/>
                  </a:lnTo>
                  <a:cubicBezTo>
                    <a:pt x="2010755" y="984606"/>
                    <a:pt x="1944715" y="1050646"/>
                    <a:pt x="1864705" y="1050646"/>
                  </a:cubicBezTo>
                  <a:lnTo>
                    <a:pt x="158750" y="1050646"/>
                  </a:lnTo>
                  <a:cubicBezTo>
                    <a:pt x="78740" y="1050646"/>
                    <a:pt x="12700" y="985876"/>
                    <a:pt x="12700" y="904596"/>
                  </a:cubicBezTo>
                  <a:close/>
                  <a:moveTo>
                    <a:pt x="2051395" y="947776"/>
                  </a:moveTo>
                  <a:cubicBezTo>
                    <a:pt x="2051395" y="1027786"/>
                    <a:pt x="1984085" y="1093826"/>
                    <a:pt x="1904075" y="1093826"/>
                  </a:cubicBezTo>
                  <a:lnTo>
                    <a:pt x="200977" y="1093826"/>
                  </a:lnTo>
                  <a:cubicBezTo>
                    <a:pt x="157480" y="1093826"/>
                    <a:pt x="120650" y="1077316"/>
                    <a:pt x="93980" y="1049376"/>
                  </a:cubicBezTo>
                  <a:cubicBezTo>
                    <a:pt x="114300" y="1058266"/>
                    <a:pt x="135890" y="1063346"/>
                    <a:pt x="160020" y="1063346"/>
                  </a:cubicBezTo>
                  <a:lnTo>
                    <a:pt x="1865975" y="1063346"/>
                  </a:lnTo>
                  <a:cubicBezTo>
                    <a:pt x="1953605" y="1063346"/>
                    <a:pt x="2024725" y="992226"/>
                    <a:pt x="2024725" y="904596"/>
                  </a:cubicBezTo>
                  <a:lnTo>
                    <a:pt x="2024725" y="158750"/>
                  </a:lnTo>
                  <a:cubicBezTo>
                    <a:pt x="2024725" y="140970"/>
                    <a:pt x="2020915" y="123190"/>
                    <a:pt x="2015835" y="106680"/>
                  </a:cubicBezTo>
                  <a:cubicBezTo>
                    <a:pt x="2037425" y="132080"/>
                    <a:pt x="2051395" y="165100"/>
                    <a:pt x="2051395" y="201930"/>
                  </a:cubicBezTo>
                  <a:lnTo>
                    <a:pt x="2051395" y="947776"/>
                  </a:lnTo>
                  <a:cubicBezTo>
                    <a:pt x="2051395" y="947776"/>
                    <a:pt x="2051395" y="947776"/>
                    <a:pt x="2051395" y="947776"/>
                  </a:cubicBezTo>
                  <a:close/>
                </a:path>
              </a:pathLst>
            </a:custGeom>
            <a:solidFill>
              <a:srgbClr val="2A5474"/>
            </a:solidFill>
          </p:spPr>
        </p:sp>
      </p:grpSp>
      <p:sp>
        <p:nvSpPr>
          <p:cNvPr id="6" name="TextBox 6"/>
          <p:cNvSpPr txBox="1"/>
          <p:nvPr/>
        </p:nvSpPr>
        <p:spPr>
          <a:xfrm>
            <a:off x="4664762" y="3757930"/>
            <a:ext cx="8958475" cy="1385570"/>
          </a:xfrm>
          <a:prstGeom prst="rect">
            <a:avLst/>
          </a:prstGeom>
        </p:spPr>
        <p:txBody>
          <a:bodyPr lIns="0" tIns="0" rIns="0" bIns="0" rtlCol="0" anchor="t">
            <a:spAutoFit/>
          </a:bodyPr>
          <a:lstStyle/>
          <a:p>
            <a:pPr algn="ctr">
              <a:lnSpc>
                <a:spcPts val="11200"/>
              </a:lnSpc>
            </a:pPr>
            <a:r>
              <a:rPr lang="en-US" sz="8000" spc="280">
                <a:solidFill>
                  <a:srgbClr val="13446A"/>
                </a:solidFill>
                <a:latin typeface="Gulfs Display"/>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3C3"/>
        </a:solidFill>
        <a:effectLst/>
      </p:bgPr>
    </p:bg>
    <p:spTree>
      <p:nvGrpSpPr>
        <p:cNvPr id="1" name=""/>
        <p:cNvGrpSpPr/>
        <p:nvPr/>
      </p:nvGrpSpPr>
      <p:grpSpPr>
        <a:xfrm>
          <a:off x="0" y="0"/>
          <a:ext cx="0" cy="0"/>
          <a:chOff x="0" y="0"/>
          <a:chExt cx="0" cy="0"/>
        </a:xfrm>
      </p:grpSpPr>
      <p:grpSp>
        <p:nvGrpSpPr>
          <p:cNvPr id="2" name="Group 2"/>
          <p:cNvGrpSpPr/>
          <p:nvPr/>
        </p:nvGrpSpPr>
        <p:grpSpPr>
          <a:xfrm>
            <a:off x="1610730" y="565778"/>
            <a:ext cx="15066540" cy="7270990"/>
            <a:chOff x="0" y="0"/>
            <a:chExt cx="46507941" cy="22444354"/>
          </a:xfrm>
        </p:grpSpPr>
        <p:sp>
          <p:nvSpPr>
            <p:cNvPr id="3" name="Freeform 3"/>
            <p:cNvSpPr/>
            <p:nvPr/>
          </p:nvSpPr>
          <p:spPr>
            <a:xfrm>
              <a:off x="72390" y="72390"/>
              <a:ext cx="46363160" cy="22299575"/>
            </a:xfrm>
            <a:custGeom>
              <a:avLst/>
              <a:gdLst/>
              <a:ahLst/>
              <a:cxnLst/>
              <a:rect l="l" t="t" r="r" b="b"/>
              <a:pathLst>
                <a:path w="46363160" h="22299575">
                  <a:moveTo>
                    <a:pt x="0" y="0"/>
                  </a:moveTo>
                  <a:lnTo>
                    <a:pt x="46363160" y="0"/>
                  </a:lnTo>
                  <a:lnTo>
                    <a:pt x="46363160" y="22299575"/>
                  </a:lnTo>
                  <a:lnTo>
                    <a:pt x="0" y="22299575"/>
                  </a:lnTo>
                  <a:lnTo>
                    <a:pt x="0" y="0"/>
                  </a:lnTo>
                  <a:close/>
                </a:path>
              </a:pathLst>
            </a:custGeom>
            <a:solidFill>
              <a:srgbClr val="FFFFFF"/>
            </a:solidFill>
          </p:spPr>
        </p:sp>
        <p:sp>
          <p:nvSpPr>
            <p:cNvPr id="4" name="Freeform 4"/>
            <p:cNvSpPr/>
            <p:nvPr/>
          </p:nvSpPr>
          <p:spPr>
            <a:xfrm>
              <a:off x="0" y="0"/>
              <a:ext cx="46507940" cy="22444354"/>
            </a:xfrm>
            <a:custGeom>
              <a:avLst/>
              <a:gdLst/>
              <a:ahLst/>
              <a:cxnLst/>
              <a:rect l="l" t="t" r="r" b="b"/>
              <a:pathLst>
                <a:path w="46507940" h="22444354">
                  <a:moveTo>
                    <a:pt x="46363161" y="22299574"/>
                  </a:moveTo>
                  <a:lnTo>
                    <a:pt x="46507940" y="22299574"/>
                  </a:lnTo>
                  <a:lnTo>
                    <a:pt x="46507940" y="22444354"/>
                  </a:lnTo>
                  <a:lnTo>
                    <a:pt x="46363161" y="22444354"/>
                  </a:lnTo>
                  <a:lnTo>
                    <a:pt x="46363161" y="22299574"/>
                  </a:lnTo>
                  <a:close/>
                  <a:moveTo>
                    <a:pt x="0" y="144780"/>
                  </a:moveTo>
                  <a:lnTo>
                    <a:pt x="144780" y="144780"/>
                  </a:lnTo>
                  <a:lnTo>
                    <a:pt x="144780" y="22299574"/>
                  </a:lnTo>
                  <a:lnTo>
                    <a:pt x="0" y="22299574"/>
                  </a:lnTo>
                  <a:lnTo>
                    <a:pt x="0" y="144780"/>
                  </a:lnTo>
                  <a:close/>
                  <a:moveTo>
                    <a:pt x="0" y="22299574"/>
                  </a:moveTo>
                  <a:lnTo>
                    <a:pt x="144780" y="22299574"/>
                  </a:lnTo>
                  <a:lnTo>
                    <a:pt x="144780" y="22444354"/>
                  </a:lnTo>
                  <a:lnTo>
                    <a:pt x="0" y="22444354"/>
                  </a:lnTo>
                  <a:lnTo>
                    <a:pt x="0" y="22299574"/>
                  </a:lnTo>
                  <a:close/>
                  <a:moveTo>
                    <a:pt x="46363161" y="144780"/>
                  </a:moveTo>
                  <a:lnTo>
                    <a:pt x="46507940" y="144780"/>
                  </a:lnTo>
                  <a:lnTo>
                    <a:pt x="46507940" y="22299574"/>
                  </a:lnTo>
                  <a:lnTo>
                    <a:pt x="46363161" y="22299574"/>
                  </a:lnTo>
                  <a:lnTo>
                    <a:pt x="46363161" y="144780"/>
                  </a:lnTo>
                  <a:close/>
                  <a:moveTo>
                    <a:pt x="144780" y="22299574"/>
                  </a:moveTo>
                  <a:lnTo>
                    <a:pt x="46363161" y="22299574"/>
                  </a:lnTo>
                  <a:lnTo>
                    <a:pt x="46363161" y="22444354"/>
                  </a:lnTo>
                  <a:lnTo>
                    <a:pt x="144780" y="22444354"/>
                  </a:lnTo>
                  <a:lnTo>
                    <a:pt x="144780" y="22299574"/>
                  </a:lnTo>
                  <a:close/>
                  <a:moveTo>
                    <a:pt x="46363161" y="0"/>
                  </a:moveTo>
                  <a:lnTo>
                    <a:pt x="46507940" y="0"/>
                  </a:lnTo>
                  <a:lnTo>
                    <a:pt x="46507940" y="144780"/>
                  </a:lnTo>
                  <a:lnTo>
                    <a:pt x="46363161" y="144780"/>
                  </a:lnTo>
                  <a:lnTo>
                    <a:pt x="46363161" y="0"/>
                  </a:lnTo>
                  <a:close/>
                  <a:moveTo>
                    <a:pt x="0" y="0"/>
                  </a:moveTo>
                  <a:lnTo>
                    <a:pt x="144780" y="0"/>
                  </a:lnTo>
                  <a:lnTo>
                    <a:pt x="144780" y="144780"/>
                  </a:lnTo>
                  <a:lnTo>
                    <a:pt x="0" y="144780"/>
                  </a:lnTo>
                  <a:lnTo>
                    <a:pt x="0" y="0"/>
                  </a:lnTo>
                  <a:close/>
                  <a:moveTo>
                    <a:pt x="144780" y="0"/>
                  </a:moveTo>
                  <a:lnTo>
                    <a:pt x="46363161" y="0"/>
                  </a:lnTo>
                  <a:lnTo>
                    <a:pt x="46363161" y="144780"/>
                  </a:lnTo>
                  <a:lnTo>
                    <a:pt x="144780" y="144780"/>
                  </a:lnTo>
                  <a:lnTo>
                    <a:pt x="144780" y="0"/>
                  </a:lnTo>
                  <a:close/>
                </a:path>
              </a:pathLst>
            </a:custGeom>
            <a:solidFill>
              <a:srgbClr val="000000"/>
            </a:solidFill>
          </p:spPr>
        </p:sp>
      </p:grpSp>
      <p:grpSp>
        <p:nvGrpSpPr>
          <p:cNvPr id="5" name="Group 5"/>
          <p:cNvGrpSpPr/>
          <p:nvPr/>
        </p:nvGrpSpPr>
        <p:grpSpPr>
          <a:xfrm>
            <a:off x="1629780" y="391070"/>
            <a:ext cx="15274482" cy="8548529"/>
            <a:chOff x="0" y="0"/>
            <a:chExt cx="20365976" cy="11398038"/>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0039" r="7528"/>
            <a:stretch>
              <a:fillRect/>
            </a:stretch>
          </p:blipFill>
          <p:spPr>
            <a:xfrm>
              <a:off x="305484" y="6418625"/>
              <a:ext cx="7876909" cy="4604975"/>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130292" y="8374487"/>
              <a:ext cx="2944316" cy="64775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a:stretch>
              <a:fillRect/>
            </a:stretch>
          </p:blipFill>
          <p:spPr>
            <a:xfrm>
              <a:off x="12468012" y="4929358"/>
              <a:ext cx="7809064" cy="6094242"/>
            </a:xfrm>
            <a:prstGeom prst="rect">
              <a:avLst/>
            </a:prstGeom>
          </p:spPr>
        </p:pic>
        <p:pic>
          <p:nvPicPr>
            <p:cNvPr id="9" name="Picture 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75824"/>
            <a:stretch>
              <a:fillRect/>
            </a:stretch>
          </p:blipFill>
          <p:spPr>
            <a:xfrm>
              <a:off x="19687984" y="7679028"/>
              <a:ext cx="479498" cy="786924"/>
            </a:xfrm>
            <a:prstGeom prst="rect">
              <a:avLst/>
            </a:prstGeom>
          </p:spPr>
        </p:pic>
        <p:grpSp>
          <p:nvGrpSpPr>
            <p:cNvPr id="10" name="Group 10"/>
            <p:cNvGrpSpPr/>
            <p:nvPr/>
          </p:nvGrpSpPr>
          <p:grpSpPr>
            <a:xfrm>
              <a:off x="6822761" y="10772697"/>
              <a:ext cx="7904165" cy="625341"/>
              <a:chOff x="0" y="0"/>
              <a:chExt cx="6420999" cy="508000"/>
            </a:xfrm>
          </p:grpSpPr>
          <p:sp>
            <p:nvSpPr>
              <p:cNvPr id="11" name="Freeform 11"/>
              <p:cNvSpPr/>
              <p:nvPr/>
            </p:nvSpPr>
            <p:spPr>
              <a:xfrm>
                <a:off x="0" y="215900"/>
                <a:ext cx="6421000" cy="76200"/>
              </a:xfrm>
              <a:custGeom>
                <a:avLst/>
                <a:gdLst/>
                <a:ahLst/>
                <a:cxnLst/>
                <a:rect l="l" t="t" r="r" b="b"/>
                <a:pathLst>
                  <a:path w="6421000" h="76200">
                    <a:moveTo>
                      <a:pt x="0" y="0"/>
                    </a:moveTo>
                    <a:lnTo>
                      <a:pt x="6421000" y="0"/>
                    </a:lnTo>
                    <a:lnTo>
                      <a:pt x="6421000" y="76200"/>
                    </a:lnTo>
                    <a:lnTo>
                      <a:pt x="0" y="76200"/>
                    </a:lnTo>
                    <a:close/>
                  </a:path>
                </a:pathLst>
              </a:custGeom>
              <a:solidFill>
                <a:srgbClr val="2B3547"/>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b="21593"/>
            <a:stretch>
              <a:fillRect/>
            </a:stretch>
          </p:blipFill>
          <p:spPr>
            <a:xfrm>
              <a:off x="17406417" y="273240"/>
              <a:ext cx="2959559" cy="5160940"/>
            </a:xfrm>
            <a:prstGeom prst="rect">
              <a:avLst/>
            </a:prstGeom>
          </p:spPr>
        </p:pic>
        <p:pic>
          <p:nvPicPr>
            <p:cNvPr id="13" name="Picture 1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r="19605"/>
            <a:stretch>
              <a:fillRect/>
            </a:stretch>
          </p:blipFill>
          <p:spPr>
            <a:xfrm flipV="1">
              <a:off x="4841615" y="0"/>
              <a:ext cx="3084194" cy="622680"/>
            </a:xfrm>
            <a:prstGeom prst="rect">
              <a:avLst/>
            </a:prstGeom>
          </p:spPr>
        </p:pic>
        <p:grpSp>
          <p:nvGrpSpPr>
            <p:cNvPr id="14" name="Group 14"/>
            <p:cNvGrpSpPr/>
            <p:nvPr/>
          </p:nvGrpSpPr>
          <p:grpSpPr>
            <a:xfrm>
              <a:off x="6407346" y="11370"/>
              <a:ext cx="11346563" cy="625341"/>
              <a:chOff x="0" y="0"/>
              <a:chExt cx="9217454" cy="508000"/>
            </a:xfrm>
          </p:grpSpPr>
          <p:sp>
            <p:nvSpPr>
              <p:cNvPr id="15" name="Freeform 15"/>
              <p:cNvSpPr/>
              <p:nvPr/>
            </p:nvSpPr>
            <p:spPr>
              <a:xfrm>
                <a:off x="0" y="215900"/>
                <a:ext cx="9217454" cy="76200"/>
              </a:xfrm>
              <a:custGeom>
                <a:avLst/>
                <a:gdLst/>
                <a:ahLst/>
                <a:cxnLst/>
                <a:rect l="l" t="t" r="r" b="b"/>
                <a:pathLst>
                  <a:path w="9217454" h="76200">
                    <a:moveTo>
                      <a:pt x="0" y="0"/>
                    </a:moveTo>
                    <a:lnTo>
                      <a:pt x="9217454" y="0"/>
                    </a:lnTo>
                    <a:lnTo>
                      <a:pt x="9217454" y="76200"/>
                    </a:lnTo>
                    <a:lnTo>
                      <a:pt x="0" y="76200"/>
                    </a:lnTo>
                    <a:close/>
                  </a:path>
                </a:pathLst>
              </a:custGeom>
              <a:solidFill>
                <a:srgbClr val="2B3547"/>
              </a:solidFill>
            </p:spPr>
          </p:sp>
        </p:grpSp>
        <p:pic>
          <p:nvPicPr>
            <p:cNvPr id="16" name="Picture 1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5691243"/>
              <a:ext cx="790881" cy="790881"/>
            </a:xfrm>
            <a:prstGeom prst="rect">
              <a:avLst/>
            </a:prstGeom>
          </p:spPr>
        </p:pic>
      </p:grpSp>
      <p:pic>
        <p:nvPicPr>
          <p:cNvPr id="17" name="Picture 1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923747">
            <a:off x="1008058" y="-135091"/>
            <a:ext cx="1767629" cy="1824008"/>
          </a:xfrm>
          <a:prstGeom prst="rect">
            <a:avLst/>
          </a:prstGeom>
        </p:spPr>
      </p:pic>
      <p:sp>
        <p:nvSpPr>
          <p:cNvPr id="18" name="TextBox 18"/>
          <p:cNvSpPr txBox="1"/>
          <p:nvPr/>
        </p:nvSpPr>
        <p:spPr>
          <a:xfrm>
            <a:off x="3843436" y="1471730"/>
            <a:ext cx="8653364" cy="754950"/>
          </a:xfrm>
          <a:prstGeom prst="rect">
            <a:avLst/>
          </a:prstGeom>
        </p:spPr>
        <p:txBody>
          <a:bodyPr wrap="square" lIns="0" tIns="0" rIns="0" bIns="0" rtlCol="0" anchor="t">
            <a:spAutoFit/>
          </a:bodyPr>
          <a:lstStyle/>
          <a:p>
            <a:pPr>
              <a:lnSpc>
                <a:spcPts val="6299"/>
              </a:lnSpc>
            </a:pPr>
            <a:r>
              <a:rPr lang="en-US" sz="4500" dirty="0">
                <a:solidFill>
                  <a:srgbClr val="000000"/>
                </a:solidFill>
                <a:latin typeface="Open Sans Light Bold"/>
              </a:rPr>
              <a:t>Authentication for user</a:t>
            </a:r>
          </a:p>
        </p:txBody>
      </p:sp>
      <p:sp>
        <p:nvSpPr>
          <p:cNvPr id="19" name="TextBox 19"/>
          <p:cNvSpPr txBox="1"/>
          <p:nvPr/>
        </p:nvSpPr>
        <p:spPr>
          <a:xfrm>
            <a:off x="3200400" y="2774477"/>
            <a:ext cx="8013535"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Bold"/>
              </a:rPr>
              <a:t>Feed of covid visualizer</a:t>
            </a:r>
          </a:p>
        </p:txBody>
      </p:sp>
      <p:sp>
        <p:nvSpPr>
          <p:cNvPr id="20" name="TextBox 20"/>
          <p:cNvSpPr txBox="1"/>
          <p:nvPr/>
        </p:nvSpPr>
        <p:spPr>
          <a:xfrm>
            <a:off x="3885260" y="3615055"/>
            <a:ext cx="9536462" cy="2990215"/>
          </a:xfrm>
          <a:prstGeom prst="rect">
            <a:avLst/>
          </a:prstGeom>
        </p:spPr>
        <p:txBody>
          <a:bodyPr lIns="0" tIns="0" rIns="0" bIns="0" rtlCol="0" anchor="t">
            <a:spAutoFit/>
          </a:bodyPr>
          <a:lstStyle/>
          <a:p>
            <a:pPr>
              <a:lnSpc>
                <a:spcPts val="4759"/>
              </a:lnSpc>
            </a:pPr>
            <a:r>
              <a:rPr lang="en-US" sz="3399">
                <a:solidFill>
                  <a:srgbClr val="000000"/>
                </a:solidFill>
                <a:latin typeface="Open Sans Light"/>
              </a:rPr>
              <a:t>This is one type of Feed section where user can leave a messeage for their help or can take part as supporter.</a:t>
            </a:r>
          </a:p>
          <a:p>
            <a:pPr>
              <a:lnSpc>
                <a:spcPts val="4759"/>
              </a:lnSpc>
            </a:pPr>
            <a:r>
              <a:rPr lang="en-US" sz="3399">
                <a:solidFill>
                  <a:srgbClr val="000000"/>
                </a:solidFill>
                <a:latin typeface="Open Sans Light"/>
              </a:rPr>
              <a:t>After that we use approval and spam type tag by seeing the user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2249"/>
        </a:solidFill>
        <a:effectLst/>
      </p:bgPr>
    </p:bg>
    <p:spTree>
      <p:nvGrpSpPr>
        <p:cNvPr id="1" name=""/>
        <p:cNvGrpSpPr/>
        <p:nvPr/>
      </p:nvGrpSpPr>
      <p:grpSpPr>
        <a:xfrm>
          <a:off x="0" y="0"/>
          <a:ext cx="0" cy="0"/>
          <a:chOff x="0" y="0"/>
          <a:chExt cx="0" cy="0"/>
        </a:xfrm>
      </p:grpSpPr>
      <p:sp>
        <p:nvSpPr>
          <p:cNvPr id="2" name="TextBox 2"/>
          <p:cNvSpPr txBox="1"/>
          <p:nvPr/>
        </p:nvSpPr>
        <p:spPr>
          <a:xfrm>
            <a:off x="2876722" y="1364265"/>
            <a:ext cx="11956802" cy="4807935"/>
          </a:xfrm>
          <a:prstGeom prst="rect">
            <a:avLst/>
          </a:prstGeom>
        </p:spPr>
        <p:txBody>
          <a:bodyPr lIns="0" tIns="0" rIns="0" bIns="0" rtlCol="0" anchor="t">
            <a:spAutoFit/>
          </a:bodyPr>
          <a:lstStyle/>
          <a:p>
            <a:pPr algn="ctr">
              <a:lnSpc>
                <a:spcPts val="18486"/>
              </a:lnSpc>
            </a:pPr>
            <a:r>
              <a:rPr lang="en-US" sz="19058" spc="495">
                <a:solidFill>
                  <a:srgbClr val="000000"/>
                </a:solidFill>
                <a:latin typeface="Gulfs Display"/>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43356" y="6172200"/>
            <a:ext cx="5401289" cy="411480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4752551">
            <a:off x="1855291" y="4647513"/>
            <a:ext cx="2364087" cy="3216444"/>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745034">
            <a:off x="15082589" y="2416395"/>
            <a:ext cx="1383698" cy="13836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78" b="7778"/>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13115215" y="8820301"/>
            <a:ext cx="4997895" cy="805911"/>
          </a:xfrm>
          <a:prstGeom prst="rect">
            <a:avLst/>
          </a:prstGeom>
        </p:spPr>
      </p:pic>
      <p:grpSp>
        <p:nvGrpSpPr>
          <p:cNvPr id="4" name="Group 4"/>
          <p:cNvGrpSpPr/>
          <p:nvPr/>
        </p:nvGrpSpPr>
        <p:grpSpPr>
          <a:xfrm>
            <a:off x="2729329" y="3732635"/>
            <a:ext cx="10273983" cy="1512818"/>
            <a:chOff x="0" y="0"/>
            <a:chExt cx="3048755" cy="448921"/>
          </a:xfrm>
        </p:grpSpPr>
        <p:sp>
          <p:nvSpPr>
            <p:cNvPr id="5" name="Freeform 5"/>
            <p:cNvSpPr/>
            <p:nvPr/>
          </p:nvSpPr>
          <p:spPr>
            <a:xfrm>
              <a:off x="92710" y="106680"/>
              <a:ext cx="2944615" cy="329541"/>
            </a:xfrm>
            <a:custGeom>
              <a:avLst/>
              <a:gdLst/>
              <a:ahLst/>
              <a:cxnLst/>
              <a:rect l="l" t="t" r="r" b="b"/>
              <a:pathLst>
                <a:path w="2944615" h="329541">
                  <a:moveTo>
                    <a:pt x="2917945" y="140311"/>
                  </a:moveTo>
                  <a:cubicBezTo>
                    <a:pt x="2917945" y="227941"/>
                    <a:pt x="2841745" y="299061"/>
                    <a:pt x="2760465" y="299061"/>
                  </a:cubicBezTo>
                  <a:lnTo>
                    <a:pt x="66040" y="299061"/>
                  </a:lnTo>
                  <a:cubicBezTo>
                    <a:pt x="43180" y="299061"/>
                    <a:pt x="20320" y="293981"/>
                    <a:pt x="0" y="285091"/>
                  </a:cubicBezTo>
                  <a:cubicBezTo>
                    <a:pt x="26670" y="313031"/>
                    <a:pt x="63500" y="329541"/>
                    <a:pt x="112895" y="329541"/>
                  </a:cubicBezTo>
                  <a:lnTo>
                    <a:pt x="2798565" y="329541"/>
                  </a:lnTo>
                  <a:cubicBezTo>
                    <a:pt x="2878575" y="329541"/>
                    <a:pt x="2944615" y="263501"/>
                    <a:pt x="2944615" y="183491"/>
                  </a:cubicBezTo>
                  <a:lnTo>
                    <a:pt x="2944615" y="95250"/>
                  </a:lnTo>
                  <a:cubicBezTo>
                    <a:pt x="2944615" y="58420"/>
                    <a:pt x="2930645" y="25400"/>
                    <a:pt x="2909055" y="0"/>
                  </a:cubicBezTo>
                  <a:cubicBezTo>
                    <a:pt x="2915405" y="16510"/>
                    <a:pt x="2917945" y="34290"/>
                    <a:pt x="2917945" y="52070"/>
                  </a:cubicBezTo>
                  <a:lnTo>
                    <a:pt x="2917945" y="140311"/>
                  </a:lnTo>
                  <a:lnTo>
                    <a:pt x="2917945" y="140311"/>
                  </a:lnTo>
                  <a:close/>
                </a:path>
              </a:pathLst>
            </a:custGeom>
            <a:solidFill>
              <a:srgbClr val="F4CF5C"/>
            </a:solidFill>
          </p:spPr>
        </p:sp>
        <p:sp>
          <p:nvSpPr>
            <p:cNvPr id="6" name="Freeform 6"/>
            <p:cNvSpPr/>
            <p:nvPr/>
          </p:nvSpPr>
          <p:spPr>
            <a:xfrm>
              <a:off x="12700" y="12700"/>
              <a:ext cx="2983985" cy="380341"/>
            </a:xfrm>
            <a:custGeom>
              <a:avLst/>
              <a:gdLst/>
              <a:ahLst/>
              <a:cxnLst/>
              <a:rect l="l" t="t" r="r" b="b"/>
              <a:pathLst>
                <a:path w="2983985" h="380341">
                  <a:moveTo>
                    <a:pt x="146050" y="380341"/>
                  </a:moveTo>
                  <a:lnTo>
                    <a:pt x="2837935" y="380341"/>
                  </a:lnTo>
                  <a:cubicBezTo>
                    <a:pt x="2917946" y="380341"/>
                    <a:pt x="2983985" y="314301"/>
                    <a:pt x="2983985" y="234291"/>
                  </a:cubicBezTo>
                  <a:lnTo>
                    <a:pt x="2983985" y="146050"/>
                  </a:lnTo>
                  <a:cubicBezTo>
                    <a:pt x="2983985" y="66040"/>
                    <a:pt x="2917946" y="0"/>
                    <a:pt x="2837935" y="0"/>
                  </a:cubicBezTo>
                  <a:lnTo>
                    <a:pt x="146050" y="0"/>
                  </a:lnTo>
                  <a:cubicBezTo>
                    <a:pt x="66040" y="0"/>
                    <a:pt x="0" y="66040"/>
                    <a:pt x="0" y="146050"/>
                  </a:cubicBezTo>
                  <a:lnTo>
                    <a:pt x="0" y="234291"/>
                  </a:lnTo>
                  <a:cubicBezTo>
                    <a:pt x="0" y="315571"/>
                    <a:pt x="66040" y="380341"/>
                    <a:pt x="146050" y="380341"/>
                  </a:cubicBezTo>
                  <a:close/>
                </a:path>
              </a:pathLst>
            </a:custGeom>
            <a:solidFill>
              <a:srgbClr val="FFFFFF"/>
            </a:solidFill>
          </p:spPr>
        </p:sp>
        <p:sp>
          <p:nvSpPr>
            <p:cNvPr id="7" name="Freeform 7"/>
            <p:cNvSpPr/>
            <p:nvPr/>
          </p:nvSpPr>
          <p:spPr>
            <a:xfrm>
              <a:off x="0" y="0"/>
              <a:ext cx="3048755" cy="448921"/>
            </a:xfrm>
            <a:custGeom>
              <a:avLst/>
              <a:gdLst/>
              <a:ahLst/>
              <a:cxnLst/>
              <a:rect l="l" t="t" r="r" b="b"/>
              <a:pathLst>
                <a:path w="3048755" h="448921">
                  <a:moveTo>
                    <a:pt x="2985255" y="74930"/>
                  </a:moveTo>
                  <a:cubicBezTo>
                    <a:pt x="2957315" y="30480"/>
                    <a:pt x="2907785" y="0"/>
                    <a:pt x="2850635" y="0"/>
                  </a:cubicBezTo>
                  <a:lnTo>
                    <a:pt x="158750" y="0"/>
                  </a:lnTo>
                  <a:cubicBezTo>
                    <a:pt x="71120" y="0"/>
                    <a:pt x="0" y="71120"/>
                    <a:pt x="0" y="158750"/>
                  </a:cubicBezTo>
                  <a:lnTo>
                    <a:pt x="0" y="246991"/>
                  </a:lnTo>
                  <a:cubicBezTo>
                    <a:pt x="0" y="299061"/>
                    <a:pt x="25400" y="344781"/>
                    <a:pt x="63500" y="373991"/>
                  </a:cubicBezTo>
                  <a:cubicBezTo>
                    <a:pt x="91440" y="418441"/>
                    <a:pt x="140970" y="448921"/>
                    <a:pt x="208241" y="448921"/>
                  </a:cubicBezTo>
                  <a:lnTo>
                    <a:pt x="2890005" y="448921"/>
                  </a:lnTo>
                  <a:cubicBezTo>
                    <a:pt x="2977635" y="448921"/>
                    <a:pt x="3048755" y="377801"/>
                    <a:pt x="3048755" y="290171"/>
                  </a:cubicBezTo>
                  <a:lnTo>
                    <a:pt x="3048755" y="201930"/>
                  </a:lnTo>
                  <a:cubicBezTo>
                    <a:pt x="3048755" y="149860"/>
                    <a:pt x="3023355" y="104140"/>
                    <a:pt x="2985255" y="74930"/>
                  </a:cubicBezTo>
                  <a:close/>
                  <a:moveTo>
                    <a:pt x="12700" y="246991"/>
                  </a:moveTo>
                  <a:lnTo>
                    <a:pt x="12700" y="158750"/>
                  </a:lnTo>
                  <a:cubicBezTo>
                    <a:pt x="12700" y="78740"/>
                    <a:pt x="78740" y="12700"/>
                    <a:pt x="158750" y="12700"/>
                  </a:cubicBezTo>
                  <a:lnTo>
                    <a:pt x="2850635" y="12700"/>
                  </a:lnTo>
                  <a:cubicBezTo>
                    <a:pt x="2930646" y="12700"/>
                    <a:pt x="2996685" y="78740"/>
                    <a:pt x="2996685" y="158750"/>
                  </a:cubicBezTo>
                  <a:lnTo>
                    <a:pt x="2996685" y="246991"/>
                  </a:lnTo>
                  <a:cubicBezTo>
                    <a:pt x="2996685" y="327001"/>
                    <a:pt x="2930646" y="393041"/>
                    <a:pt x="2850635" y="393041"/>
                  </a:cubicBezTo>
                  <a:lnTo>
                    <a:pt x="158750" y="393041"/>
                  </a:lnTo>
                  <a:cubicBezTo>
                    <a:pt x="78740" y="393041"/>
                    <a:pt x="12700" y="328271"/>
                    <a:pt x="12700" y="246991"/>
                  </a:cubicBezTo>
                  <a:close/>
                  <a:moveTo>
                    <a:pt x="3037325" y="290171"/>
                  </a:moveTo>
                  <a:cubicBezTo>
                    <a:pt x="3037325" y="370181"/>
                    <a:pt x="2970015" y="436221"/>
                    <a:pt x="2890005" y="436221"/>
                  </a:cubicBezTo>
                  <a:lnTo>
                    <a:pt x="208241" y="436221"/>
                  </a:lnTo>
                  <a:cubicBezTo>
                    <a:pt x="157480" y="436221"/>
                    <a:pt x="120650" y="419711"/>
                    <a:pt x="93980" y="391771"/>
                  </a:cubicBezTo>
                  <a:cubicBezTo>
                    <a:pt x="114300" y="400661"/>
                    <a:pt x="135890" y="405741"/>
                    <a:pt x="160020" y="405741"/>
                  </a:cubicBezTo>
                  <a:lnTo>
                    <a:pt x="2851905" y="405741"/>
                  </a:lnTo>
                  <a:cubicBezTo>
                    <a:pt x="2939535" y="405741"/>
                    <a:pt x="3010655" y="334621"/>
                    <a:pt x="3010655" y="246991"/>
                  </a:cubicBezTo>
                  <a:lnTo>
                    <a:pt x="3010655" y="158750"/>
                  </a:lnTo>
                  <a:cubicBezTo>
                    <a:pt x="3010655" y="140970"/>
                    <a:pt x="3006846" y="123190"/>
                    <a:pt x="3001765" y="106680"/>
                  </a:cubicBezTo>
                  <a:cubicBezTo>
                    <a:pt x="3023355" y="132080"/>
                    <a:pt x="3037325" y="165100"/>
                    <a:pt x="3037325" y="201930"/>
                  </a:cubicBezTo>
                  <a:lnTo>
                    <a:pt x="3037325" y="290171"/>
                  </a:lnTo>
                  <a:cubicBezTo>
                    <a:pt x="3037325" y="290171"/>
                    <a:pt x="3037325" y="290171"/>
                    <a:pt x="3037325" y="290171"/>
                  </a:cubicBezTo>
                  <a:close/>
                </a:path>
              </a:pathLst>
            </a:custGeom>
            <a:solidFill>
              <a:srgbClr val="2A5474"/>
            </a:solidFill>
          </p:spPr>
        </p:sp>
      </p:grpSp>
      <p:grpSp>
        <p:nvGrpSpPr>
          <p:cNvPr id="8" name="Group 8"/>
          <p:cNvGrpSpPr/>
          <p:nvPr/>
        </p:nvGrpSpPr>
        <p:grpSpPr>
          <a:xfrm>
            <a:off x="2729329" y="5632404"/>
            <a:ext cx="10273983" cy="1679798"/>
            <a:chOff x="0" y="0"/>
            <a:chExt cx="3048755" cy="498472"/>
          </a:xfrm>
        </p:grpSpPr>
        <p:sp>
          <p:nvSpPr>
            <p:cNvPr id="9" name="Freeform 9"/>
            <p:cNvSpPr/>
            <p:nvPr/>
          </p:nvSpPr>
          <p:spPr>
            <a:xfrm>
              <a:off x="92710" y="106680"/>
              <a:ext cx="2944615" cy="379092"/>
            </a:xfrm>
            <a:custGeom>
              <a:avLst/>
              <a:gdLst/>
              <a:ahLst/>
              <a:cxnLst/>
              <a:rect l="l" t="t" r="r" b="b"/>
              <a:pathLst>
                <a:path w="2944615" h="379092">
                  <a:moveTo>
                    <a:pt x="2917945" y="189862"/>
                  </a:moveTo>
                  <a:cubicBezTo>
                    <a:pt x="2917945" y="277492"/>
                    <a:pt x="2841745" y="348612"/>
                    <a:pt x="2760465" y="348612"/>
                  </a:cubicBezTo>
                  <a:lnTo>
                    <a:pt x="66040" y="348612"/>
                  </a:lnTo>
                  <a:cubicBezTo>
                    <a:pt x="43180" y="348612"/>
                    <a:pt x="20320" y="343532"/>
                    <a:pt x="0" y="334642"/>
                  </a:cubicBezTo>
                  <a:cubicBezTo>
                    <a:pt x="26670" y="362582"/>
                    <a:pt x="63500" y="379092"/>
                    <a:pt x="112895" y="379092"/>
                  </a:cubicBezTo>
                  <a:lnTo>
                    <a:pt x="2798565" y="379092"/>
                  </a:lnTo>
                  <a:cubicBezTo>
                    <a:pt x="2878575" y="379092"/>
                    <a:pt x="2944615" y="313052"/>
                    <a:pt x="2944615" y="233042"/>
                  </a:cubicBezTo>
                  <a:lnTo>
                    <a:pt x="2944615" y="95250"/>
                  </a:lnTo>
                  <a:cubicBezTo>
                    <a:pt x="2944615" y="58420"/>
                    <a:pt x="2930645" y="25400"/>
                    <a:pt x="2909055" y="0"/>
                  </a:cubicBezTo>
                  <a:cubicBezTo>
                    <a:pt x="2915405" y="16510"/>
                    <a:pt x="2917945" y="34290"/>
                    <a:pt x="2917945" y="52070"/>
                  </a:cubicBezTo>
                  <a:lnTo>
                    <a:pt x="2917945" y="189862"/>
                  </a:lnTo>
                  <a:lnTo>
                    <a:pt x="2917945" y="189862"/>
                  </a:lnTo>
                  <a:close/>
                </a:path>
              </a:pathLst>
            </a:custGeom>
            <a:solidFill>
              <a:srgbClr val="F4CF5C"/>
            </a:solidFill>
          </p:spPr>
        </p:sp>
        <p:sp>
          <p:nvSpPr>
            <p:cNvPr id="10" name="Freeform 10"/>
            <p:cNvSpPr/>
            <p:nvPr/>
          </p:nvSpPr>
          <p:spPr>
            <a:xfrm>
              <a:off x="12700" y="12700"/>
              <a:ext cx="2983985" cy="429892"/>
            </a:xfrm>
            <a:custGeom>
              <a:avLst/>
              <a:gdLst/>
              <a:ahLst/>
              <a:cxnLst/>
              <a:rect l="l" t="t" r="r" b="b"/>
              <a:pathLst>
                <a:path w="2983985" h="429892">
                  <a:moveTo>
                    <a:pt x="146050" y="429892"/>
                  </a:moveTo>
                  <a:lnTo>
                    <a:pt x="2837935" y="429892"/>
                  </a:lnTo>
                  <a:cubicBezTo>
                    <a:pt x="2917946" y="429892"/>
                    <a:pt x="2983985" y="363852"/>
                    <a:pt x="2983985" y="283842"/>
                  </a:cubicBezTo>
                  <a:lnTo>
                    <a:pt x="2983985" y="146050"/>
                  </a:lnTo>
                  <a:cubicBezTo>
                    <a:pt x="2983985" y="66040"/>
                    <a:pt x="2917946" y="0"/>
                    <a:pt x="2837935" y="0"/>
                  </a:cubicBezTo>
                  <a:lnTo>
                    <a:pt x="146050" y="0"/>
                  </a:lnTo>
                  <a:cubicBezTo>
                    <a:pt x="66040" y="0"/>
                    <a:pt x="0" y="66040"/>
                    <a:pt x="0" y="146050"/>
                  </a:cubicBezTo>
                  <a:lnTo>
                    <a:pt x="0" y="283842"/>
                  </a:lnTo>
                  <a:cubicBezTo>
                    <a:pt x="0" y="365122"/>
                    <a:pt x="66040" y="429892"/>
                    <a:pt x="146050" y="429892"/>
                  </a:cubicBezTo>
                  <a:close/>
                </a:path>
              </a:pathLst>
            </a:custGeom>
            <a:solidFill>
              <a:srgbClr val="FFFFFF"/>
            </a:solidFill>
          </p:spPr>
        </p:sp>
        <p:sp>
          <p:nvSpPr>
            <p:cNvPr id="11" name="Freeform 11"/>
            <p:cNvSpPr/>
            <p:nvPr/>
          </p:nvSpPr>
          <p:spPr>
            <a:xfrm>
              <a:off x="0" y="0"/>
              <a:ext cx="3048755" cy="498472"/>
            </a:xfrm>
            <a:custGeom>
              <a:avLst/>
              <a:gdLst/>
              <a:ahLst/>
              <a:cxnLst/>
              <a:rect l="l" t="t" r="r" b="b"/>
              <a:pathLst>
                <a:path w="3048755" h="498472">
                  <a:moveTo>
                    <a:pt x="2985255" y="74930"/>
                  </a:moveTo>
                  <a:cubicBezTo>
                    <a:pt x="2957315" y="30480"/>
                    <a:pt x="2907785" y="0"/>
                    <a:pt x="2850635" y="0"/>
                  </a:cubicBezTo>
                  <a:lnTo>
                    <a:pt x="158750" y="0"/>
                  </a:lnTo>
                  <a:cubicBezTo>
                    <a:pt x="71120" y="0"/>
                    <a:pt x="0" y="71120"/>
                    <a:pt x="0" y="158750"/>
                  </a:cubicBezTo>
                  <a:lnTo>
                    <a:pt x="0" y="296542"/>
                  </a:lnTo>
                  <a:cubicBezTo>
                    <a:pt x="0" y="348612"/>
                    <a:pt x="25400" y="394332"/>
                    <a:pt x="63500" y="423542"/>
                  </a:cubicBezTo>
                  <a:cubicBezTo>
                    <a:pt x="91440" y="467992"/>
                    <a:pt x="140970" y="498472"/>
                    <a:pt x="208241" y="498472"/>
                  </a:cubicBezTo>
                  <a:lnTo>
                    <a:pt x="2890005" y="498472"/>
                  </a:lnTo>
                  <a:cubicBezTo>
                    <a:pt x="2977635" y="498472"/>
                    <a:pt x="3048755" y="427352"/>
                    <a:pt x="3048755" y="339722"/>
                  </a:cubicBezTo>
                  <a:lnTo>
                    <a:pt x="3048755" y="201930"/>
                  </a:lnTo>
                  <a:cubicBezTo>
                    <a:pt x="3048755" y="149860"/>
                    <a:pt x="3023355" y="104140"/>
                    <a:pt x="2985255" y="74930"/>
                  </a:cubicBezTo>
                  <a:close/>
                  <a:moveTo>
                    <a:pt x="12700" y="296542"/>
                  </a:moveTo>
                  <a:lnTo>
                    <a:pt x="12700" y="158750"/>
                  </a:lnTo>
                  <a:cubicBezTo>
                    <a:pt x="12700" y="78740"/>
                    <a:pt x="78740" y="12700"/>
                    <a:pt x="158750" y="12700"/>
                  </a:cubicBezTo>
                  <a:lnTo>
                    <a:pt x="2850635" y="12700"/>
                  </a:lnTo>
                  <a:cubicBezTo>
                    <a:pt x="2930646" y="12700"/>
                    <a:pt x="2996685" y="78740"/>
                    <a:pt x="2996685" y="158750"/>
                  </a:cubicBezTo>
                  <a:lnTo>
                    <a:pt x="2996685" y="296542"/>
                  </a:lnTo>
                  <a:cubicBezTo>
                    <a:pt x="2996685" y="376552"/>
                    <a:pt x="2930646" y="442592"/>
                    <a:pt x="2850635" y="442592"/>
                  </a:cubicBezTo>
                  <a:lnTo>
                    <a:pt x="158750" y="442592"/>
                  </a:lnTo>
                  <a:cubicBezTo>
                    <a:pt x="78740" y="442592"/>
                    <a:pt x="12700" y="377822"/>
                    <a:pt x="12700" y="296542"/>
                  </a:cubicBezTo>
                  <a:close/>
                  <a:moveTo>
                    <a:pt x="3037325" y="339722"/>
                  </a:moveTo>
                  <a:cubicBezTo>
                    <a:pt x="3037325" y="419732"/>
                    <a:pt x="2970015" y="485772"/>
                    <a:pt x="2890005" y="485772"/>
                  </a:cubicBezTo>
                  <a:lnTo>
                    <a:pt x="208241" y="485772"/>
                  </a:lnTo>
                  <a:cubicBezTo>
                    <a:pt x="157480" y="485772"/>
                    <a:pt x="120650" y="469262"/>
                    <a:pt x="93980" y="441322"/>
                  </a:cubicBezTo>
                  <a:cubicBezTo>
                    <a:pt x="114300" y="450212"/>
                    <a:pt x="135890" y="455292"/>
                    <a:pt x="160020" y="455292"/>
                  </a:cubicBezTo>
                  <a:lnTo>
                    <a:pt x="2851905" y="455292"/>
                  </a:lnTo>
                  <a:cubicBezTo>
                    <a:pt x="2939535" y="455292"/>
                    <a:pt x="3010655" y="384172"/>
                    <a:pt x="3010655" y="296542"/>
                  </a:cubicBezTo>
                  <a:lnTo>
                    <a:pt x="3010655" y="158750"/>
                  </a:lnTo>
                  <a:cubicBezTo>
                    <a:pt x="3010655" y="140970"/>
                    <a:pt x="3006846" y="123190"/>
                    <a:pt x="3001765" y="106680"/>
                  </a:cubicBezTo>
                  <a:cubicBezTo>
                    <a:pt x="3023355" y="132080"/>
                    <a:pt x="3037325" y="165100"/>
                    <a:pt x="3037325" y="201930"/>
                  </a:cubicBezTo>
                  <a:lnTo>
                    <a:pt x="3037325" y="339722"/>
                  </a:lnTo>
                  <a:cubicBezTo>
                    <a:pt x="3037325" y="339722"/>
                    <a:pt x="3037325" y="339722"/>
                    <a:pt x="3037325" y="339722"/>
                  </a:cubicBezTo>
                  <a:close/>
                </a:path>
              </a:pathLst>
            </a:custGeom>
            <a:solidFill>
              <a:srgbClr val="2A5474"/>
            </a:solidFill>
          </p:spPr>
        </p:sp>
      </p:grpSp>
      <p:pic>
        <p:nvPicPr>
          <p:cNvPr id="12" name="Picture 12"/>
          <p:cNvPicPr>
            <a:picLocks noChangeAspect="1"/>
          </p:cNvPicPr>
          <p:nvPr/>
        </p:nvPicPr>
        <p:blipFill>
          <a:blip r:embed="rId4">
            <a:alphaModFix amt="3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72747" y="8667358"/>
            <a:ext cx="5155216" cy="4114800"/>
          </a:xfrm>
          <a:prstGeom prst="rect">
            <a:avLst/>
          </a:prstGeom>
        </p:spPr>
      </p:pic>
      <p:grpSp>
        <p:nvGrpSpPr>
          <p:cNvPr id="13" name="Group 13"/>
          <p:cNvGrpSpPr/>
          <p:nvPr/>
        </p:nvGrpSpPr>
        <p:grpSpPr>
          <a:xfrm>
            <a:off x="2729329" y="7709374"/>
            <a:ext cx="10273983" cy="1432803"/>
            <a:chOff x="0" y="0"/>
            <a:chExt cx="3048755" cy="425178"/>
          </a:xfrm>
        </p:grpSpPr>
        <p:sp>
          <p:nvSpPr>
            <p:cNvPr id="14" name="Freeform 14"/>
            <p:cNvSpPr/>
            <p:nvPr/>
          </p:nvSpPr>
          <p:spPr>
            <a:xfrm>
              <a:off x="92710" y="106680"/>
              <a:ext cx="2944615" cy="305798"/>
            </a:xfrm>
            <a:custGeom>
              <a:avLst/>
              <a:gdLst/>
              <a:ahLst/>
              <a:cxnLst/>
              <a:rect l="l" t="t" r="r" b="b"/>
              <a:pathLst>
                <a:path w="2944615" h="305798">
                  <a:moveTo>
                    <a:pt x="2917945" y="116568"/>
                  </a:moveTo>
                  <a:cubicBezTo>
                    <a:pt x="2917945" y="204198"/>
                    <a:pt x="2841745" y="275318"/>
                    <a:pt x="2760465" y="275318"/>
                  </a:cubicBezTo>
                  <a:lnTo>
                    <a:pt x="66040" y="275318"/>
                  </a:lnTo>
                  <a:cubicBezTo>
                    <a:pt x="43180" y="275318"/>
                    <a:pt x="20320" y="270238"/>
                    <a:pt x="0" y="261348"/>
                  </a:cubicBezTo>
                  <a:cubicBezTo>
                    <a:pt x="26670" y="289288"/>
                    <a:pt x="63500" y="305798"/>
                    <a:pt x="112895" y="305798"/>
                  </a:cubicBezTo>
                  <a:lnTo>
                    <a:pt x="2798565" y="305798"/>
                  </a:lnTo>
                  <a:cubicBezTo>
                    <a:pt x="2878575" y="305798"/>
                    <a:pt x="2944615" y="239758"/>
                    <a:pt x="2944615" y="159748"/>
                  </a:cubicBezTo>
                  <a:lnTo>
                    <a:pt x="2944615" y="95250"/>
                  </a:lnTo>
                  <a:cubicBezTo>
                    <a:pt x="2944615" y="58420"/>
                    <a:pt x="2930645" y="25400"/>
                    <a:pt x="2909055" y="0"/>
                  </a:cubicBezTo>
                  <a:cubicBezTo>
                    <a:pt x="2915405" y="16510"/>
                    <a:pt x="2917945" y="34290"/>
                    <a:pt x="2917945" y="52070"/>
                  </a:cubicBezTo>
                  <a:lnTo>
                    <a:pt x="2917945" y="116568"/>
                  </a:lnTo>
                  <a:lnTo>
                    <a:pt x="2917945" y="116568"/>
                  </a:lnTo>
                  <a:close/>
                </a:path>
              </a:pathLst>
            </a:custGeom>
            <a:solidFill>
              <a:srgbClr val="F4CF5C"/>
            </a:solidFill>
          </p:spPr>
        </p:sp>
        <p:sp>
          <p:nvSpPr>
            <p:cNvPr id="15" name="Freeform 15"/>
            <p:cNvSpPr/>
            <p:nvPr/>
          </p:nvSpPr>
          <p:spPr>
            <a:xfrm>
              <a:off x="12700" y="12700"/>
              <a:ext cx="2983985" cy="356598"/>
            </a:xfrm>
            <a:custGeom>
              <a:avLst/>
              <a:gdLst/>
              <a:ahLst/>
              <a:cxnLst/>
              <a:rect l="l" t="t" r="r" b="b"/>
              <a:pathLst>
                <a:path w="2983985" h="356598">
                  <a:moveTo>
                    <a:pt x="146050" y="356598"/>
                  </a:moveTo>
                  <a:lnTo>
                    <a:pt x="2837935" y="356598"/>
                  </a:lnTo>
                  <a:cubicBezTo>
                    <a:pt x="2917946" y="356598"/>
                    <a:pt x="2983985" y="290558"/>
                    <a:pt x="2983985" y="210548"/>
                  </a:cubicBezTo>
                  <a:lnTo>
                    <a:pt x="2983985" y="146050"/>
                  </a:lnTo>
                  <a:cubicBezTo>
                    <a:pt x="2983985" y="66040"/>
                    <a:pt x="2917946" y="0"/>
                    <a:pt x="2837935" y="0"/>
                  </a:cubicBezTo>
                  <a:lnTo>
                    <a:pt x="146050" y="0"/>
                  </a:lnTo>
                  <a:cubicBezTo>
                    <a:pt x="66040" y="0"/>
                    <a:pt x="0" y="66040"/>
                    <a:pt x="0" y="146050"/>
                  </a:cubicBezTo>
                  <a:lnTo>
                    <a:pt x="0" y="210548"/>
                  </a:lnTo>
                  <a:cubicBezTo>
                    <a:pt x="0" y="291828"/>
                    <a:pt x="66040" y="356598"/>
                    <a:pt x="146050" y="356598"/>
                  </a:cubicBezTo>
                  <a:close/>
                </a:path>
              </a:pathLst>
            </a:custGeom>
            <a:solidFill>
              <a:srgbClr val="FFFFFF"/>
            </a:solidFill>
          </p:spPr>
        </p:sp>
        <p:sp>
          <p:nvSpPr>
            <p:cNvPr id="16" name="Freeform 16"/>
            <p:cNvSpPr/>
            <p:nvPr/>
          </p:nvSpPr>
          <p:spPr>
            <a:xfrm>
              <a:off x="0" y="0"/>
              <a:ext cx="3048755" cy="425178"/>
            </a:xfrm>
            <a:custGeom>
              <a:avLst/>
              <a:gdLst/>
              <a:ahLst/>
              <a:cxnLst/>
              <a:rect l="l" t="t" r="r" b="b"/>
              <a:pathLst>
                <a:path w="3048755" h="425178">
                  <a:moveTo>
                    <a:pt x="2985255" y="74930"/>
                  </a:moveTo>
                  <a:cubicBezTo>
                    <a:pt x="2957315" y="30480"/>
                    <a:pt x="2907785" y="0"/>
                    <a:pt x="2850635" y="0"/>
                  </a:cubicBezTo>
                  <a:lnTo>
                    <a:pt x="158750" y="0"/>
                  </a:lnTo>
                  <a:cubicBezTo>
                    <a:pt x="71120" y="0"/>
                    <a:pt x="0" y="71120"/>
                    <a:pt x="0" y="158750"/>
                  </a:cubicBezTo>
                  <a:lnTo>
                    <a:pt x="0" y="223248"/>
                  </a:lnTo>
                  <a:cubicBezTo>
                    <a:pt x="0" y="275318"/>
                    <a:pt x="25400" y="321038"/>
                    <a:pt x="63500" y="350248"/>
                  </a:cubicBezTo>
                  <a:cubicBezTo>
                    <a:pt x="91440" y="394698"/>
                    <a:pt x="140970" y="425178"/>
                    <a:pt x="208241" y="425178"/>
                  </a:cubicBezTo>
                  <a:lnTo>
                    <a:pt x="2890005" y="425178"/>
                  </a:lnTo>
                  <a:cubicBezTo>
                    <a:pt x="2977635" y="425178"/>
                    <a:pt x="3048755" y="354058"/>
                    <a:pt x="3048755" y="266428"/>
                  </a:cubicBezTo>
                  <a:lnTo>
                    <a:pt x="3048755" y="201930"/>
                  </a:lnTo>
                  <a:cubicBezTo>
                    <a:pt x="3048755" y="149860"/>
                    <a:pt x="3023355" y="104140"/>
                    <a:pt x="2985255" y="74930"/>
                  </a:cubicBezTo>
                  <a:close/>
                  <a:moveTo>
                    <a:pt x="12700" y="223248"/>
                  </a:moveTo>
                  <a:lnTo>
                    <a:pt x="12700" y="158750"/>
                  </a:lnTo>
                  <a:cubicBezTo>
                    <a:pt x="12700" y="78740"/>
                    <a:pt x="78740" y="12700"/>
                    <a:pt x="158750" y="12700"/>
                  </a:cubicBezTo>
                  <a:lnTo>
                    <a:pt x="2850635" y="12700"/>
                  </a:lnTo>
                  <a:cubicBezTo>
                    <a:pt x="2930646" y="12700"/>
                    <a:pt x="2996685" y="78740"/>
                    <a:pt x="2996685" y="158750"/>
                  </a:cubicBezTo>
                  <a:lnTo>
                    <a:pt x="2996685" y="223248"/>
                  </a:lnTo>
                  <a:cubicBezTo>
                    <a:pt x="2996685" y="303258"/>
                    <a:pt x="2930646" y="369298"/>
                    <a:pt x="2850635" y="369298"/>
                  </a:cubicBezTo>
                  <a:lnTo>
                    <a:pt x="158750" y="369298"/>
                  </a:lnTo>
                  <a:cubicBezTo>
                    <a:pt x="78740" y="369298"/>
                    <a:pt x="12700" y="304528"/>
                    <a:pt x="12700" y="223248"/>
                  </a:cubicBezTo>
                  <a:close/>
                  <a:moveTo>
                    <a:pt x="3037325" y="266428"/>
                  </a:moveTo>
                  <a:cubicBezTo>
                    <a:pt x="3037325" y="346438"/>
                    <a:pt x="2970015" y="412478"/>
                    <a:pt x="2890005" y="412478"/>
                  </a:cubicBezTo>
                  <a:lnTo>
                    <a:pt x="208241" y="412478"/>
                  </a:lnTo>
                  <a:cubicBezTo>
                    <a:pt x="157480" y="412478"/>
                    <a:pt x="120650" y="395968"/>
                    <a:pt x="93980" y="368028"/>
                  </a:cubicBezTo>
                  <a:cubicBezTo>
                    <a:pt x="114300" y="376918"/>
                    <a:pt x="135890" y="381998"/>
                    <a:pt x="160020" y="381998"/>
                  </a:cubicBezTo>
                  <a:lnTo>
                    <a:pt x="2851905" y="381998"/>
                  </a:lnTo>
                  <a:cubicBezTo>
                    <a:pt x="2939535" y="381998"/>
                    <a:pt x="3010655" y="310878"/>
                    <a:pt x="3010655" y="223248"/>
                  </a:cubicBezTo>
                  <a:lnTo>
                    <a:pt x="3010655" y="158750"/>
                  </a:lnTo>
                  <a:cubicBezTo>
                    <a:pt x="3010655" y="140970"/>
                    <a:pt x="3006846" y="123190"/>
                    <a:pt x="3001765" y="106680"/>
                  </a:cubicBezTo>
                  <a:cubicBezTo>
                    <a:pt x="3023355" y="132080"/>
                    <a:pt x="3037325" y="165100"/>
                    <a:pt x="3037325" y="201930"/>
                  </a:cubicBezTo>
                  <a:lnTo>
                    <a:pt x="3037325" y="266428"/>
                  </a:lnTo>
                  <a:cubicBezTo>
                    <a:pt x="3037325" y="266428"/>
                    <a:pt x="3037325" y="266428"/>
                    <a:pt x="3037325" y="266428"/>
                  </a:cubicBezTo>
                  <a:close/>
                </a:path>
              </a:pathLst>
            </a:custGeom>
            <a:solidFill>
              <a:srgbClr val="2A5474"/>
            </a:solidFill>
          </p:spPr>
        </p:sp>
      </p:grpSp>
      <p:grpSp>
        <p:nvGrpSpPr>
          <p:cNvPr id="17" name="Group 17"/>
          <p:cNvGrpSpPr/>
          <p:nvPr/>
        </p:nvGrpSpPr>
        <p:grpSpPr>
          <a:xfrm>
            <a:off x="972728" y="3856336"/>
            <a:ext cx="1389116" cy="1389116"/>
            <a:chOff x="0" y="0"/>
            <a:chExt cx="1852155" cy="1852155"/>
          </a:xfrm>
        </p:grpSpPr>
        <p:grpSp>
          <p:nvGrpSpPr>
            <p:cNvPr id="18" name="Group 18"/>
            <p:cNvGrpSpPr>
              <a:grpSpLocks noChangeAspect="1"/>
            </p:cNvGrpSpPr>
            <p:nvPr/>
          </p:nvGrpSpPr>
          <p:grpSpPr>
            <a:xfrm>
              <a:off x="0" y="0"/>
              <a:ext cx="1852155" cy="1852155"/>
              <a:chOff x="0" y="0"/>
              <a:chExt cx="6355080" cy="6355080"/>
            </a:xfrm>
          </p:grpSpPr>
          <p:sp>
            <p:nvSpPr>
              <p:cNvPr id="19" name="Freeform 1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20" name="Group 20"/>
            <p:cNvGrpSpPr/>
            <p:nvPr/>
          </p:nvGrpSpPr>
          <p:grpSpPr>
            <a:xfrm>
              <a:off x="44775" y="44775"/>
              <a:ext cx="1762604" cy="1762604"/>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CF5C"/>
              </a:solidFill>
            </p:spPr>
          </p:sp>
        </p:grpSp>
      </p:grpSp>
      <p:grpSp>
        <p:nvGrpSpPr>
          <p:cNvPr id="22" name="Group 22"/>
          <p:cNvGrpSpPr/>
          <p:nvPr/>
        </p:nvGrpSpPr>
        <p:grpSpPr>
          <a:xfrm>
            <a:off x="972728" y="5839596"/>
            <a:ext cx="1389116" cy="1389116"/>
            <a:chOff x="0" y="0"/>
            <a:chExt cx="1852155" cy="1852155"/>
          </a:xfrm>
        </p:grpSpPr>
        <p:grpSp>
          <p:nvGrpSpPr>
            <p:cNvPr id="23" name="Group 23"/>
            <p:cNvGrpSpPr>
              <a:grpSpLocks noChangeAspect="1"/>
            </p:cNvGrpSpPr>
            <p:nvPr/>
          </p:nvGrpSpPr>
          <p:grpSpPr>
            <a:xfrm>
              <a:off x="0" y="0"/>
              <a:ext cx="1852155" cy="1852155"/>
              <a:chOff x="0" y="0"/>
              <a:chExt cx="6355080" cy="6355080"/>
            </a:xfrm>
          </p:grpSpPr>
          <p:sp>
            <p:nvSpPr>
              <p:cNvPr id="24" name="Freeform 2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25" name="Group 25"/>
            <p:cNvGrpSpPr/>
            <p:nvPr/>
          </p:nvGrpSpPr>
          <p:grpSpPr>
            <a:xfrm>
              <a:off x="44775" y="44775"/>
              <a:ext cx="1762604" cy="1762604"/>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CF5C"/>
              </a:solidFill>
            </p:spPr>
          </p:sp>
        </p:grpSp>
      </p:grpSp>
      <p:grpSp>
        <p:nvGrpSpPr>
          <p:cNvPr id="27" name="Group 27"/>
          <p:cNvGrpSpPr/>
          <p:nvPr/>
        </p:nvGrpSpPr>
        <p:grpSpPr>
          <a:xfrm>
            <a:off x="972728" y="7793068"/>
            <a:ext cx="1389116" cy="1389116"/>
            <a:chOff x="0" y="0"/>
            <a:chExt cx="1852155" cy="1852155"/>
          </a:xfrm>
        </p:grpSpPr>
        <p:grpSp>
          <p:nvGrpSpPr>
            <p:cNvPr id="28" name="Group 28"/>
            <p:cNvGrpSpPr>
              <a:grpSpLocks noChangeAspect="1"/>
            </p:cNvGrpSpPr>
            <p:nvPr/>
          </p:nvGrpSpPr>
          <p:grpSpPr>
            <a:xfrm>
              <a:off x="0" y="0"/>
              <a:ext cx="1852155" cy="1852155"/>
              <a:chOff x="0" y="0"/>
              <a:chExt cx="6355080" cy="6355080"/>
            </a:xfrm>
          </p:grpSpPr>
          <p:sp>
            <p:nvSpPr>
              <p:cNvPr id="29" name="Freeform 2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30" name="Group 30"/>
            <p:cNvGrpSpPr/>
            <p:nvPr/>
          </p:nvGrpSpPr>
          <p:grpSpPr>
            <a:xfrm>
              <a:off x="44775" y="44775"/>
              <a:ext cx="1762604" cy="1762604"/>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CF5C"/>
              </a:solidFill>
            </p:spPr>
          </p:sp>
        </p:grpSp>
      </p:grpSp>
      <p:grpSp>
        <p:nvGrpSpPr>
          <p:cNvPr id="32" name="Group 32"/>
          <p:cNvGrpSpPr/>
          <p:nvPr/>
        </p:nvGrpSpPr>
        <p:grpSpPr>
          <a:xfrm>
            <a:off x="890611" y="3732635"/>
            <a:ext cx="1389116" cy="1389116"/>
            <a:chOff x="0" y="0"/>
            <a:chExt cx="1852155" cy="1852155"/>
          </a:xfrm>
        </p:grpSpPr>
        <p:grpSp>
          <p:nvGrpSpPr>
            <p:cNvPr id="33" name="Group 33"/>
            <p:cNvGrpSpPr>
              <a:grpSpLocks noChangeAspect="1"/>
            </p:cNvGrpSpPr>
            <p:nvPr/>
          </p:nvGrpSpPr>
          <p:grpSpPr>
            <a:xfrm>
              <a:off x="0" y="0"/>
              <a:ext cx="1852155" cy="1852155"/>
              <a:chOff x="0" y="0"/>
              <a:chExt cx="6355080" cy="6355080"/>
            </a:xfrm>
          </p:grpSpPr>
          <p:sp>
            <p:nvSpPr>
              <p:cNvPr id="34" name="Freeform 3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35" name="Group 35"/>
            <p:cNvGrpSpPr/>
            <p:nvPr/>
          </p:nvGrpSpPr>
          <p:grpSpPr>
            <a:xfrm>
              <a:off x="44775" y="44775"/>
              <a:ext cx="1762604" cy="1762604"/>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id="37" name="Group 37"/>
          <p:cNvGrpSpPr/>
          <p:nvPr/>
        </p:nvGrpSpPr>
        <p:grpSpPr>
          <a:xfrm>
            <a:off x="890611" y="5715895"/>
            <a:ext cx="1389116" cy="1389116"/>
            <a:chOff x="0" y="0"/>
            <a:chExt cx="1852155" cy="1852155"/>
          </a:xfrm>
        </p:grpSpPr>
        <p:grpSp>
          <p:nvGrpSpPr>
            <p:cNvPr id="38" name="Group 38"/>
            <p:cNvGrpSpPr>
              <a:grpSpLocks noChangeAspect="1"/>
            </p:cNvGrpSpPr>
            <p:nvPr/>
          </p:nvGrpSpPr>
          <p:grpSpPr>
            <a:xfrm>
              <a:off x="0" y="0"/>
              <a:ext cx="1852155" cy="1852155"/>
              <a:chOff x="0" y="0"/>
              <a:chExt cx="6355080" cy="6355080"/>
            </a:xfrm>
          </p:grpSpPr>
          <p:sp>
            <p:nvSpPr>
              <p:cNvPr id="39" name="Freeform 3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40" name="Group 40"/>
            <p:cNvGrpSpPr/>
            <p:nvPr/>
          </p:nvGrpSpPr>
          <p:grpSpPr>
            <a:xfrm>
              <a:off x="44775" y="44775"/>
              <a:ext cx="1762604" cy="1762604"/>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id="42" name="Group 42"/>
          <p:cNvGrpSpPr/>
          <p:nvPr/>
        </p:nvGrpSpPr>
        <p:grpSpPr>
          <a:xfrm>
            <a:off x="890611" y="7669366"/>
            <a:ext cx="1389116" cy="1389116"/>
            <a:chOff x="0" y="0"/>
            <a:chExt cx="1852155" cy="1852155"/>
          </a:xfrm>
        </p:grpSpPr>
        <p:grpSp>
          <p:nvGrpSpPr>
            <p:cNvPr id="43" name="Group 43"/>
            <p:cNvGrpSpPr>
              <a:grpSpLocks noChangeAspect="1"/>
            </p:cNvGrpSpPr>
            <p:nvPr/>
          </p:nvGrpSpPr>
          <p:grpSpPr>
            <a:xfrm>
              <a:off x="0" y="0"/>
              <a:ext cx="1852155" cy="1852155"/>
              <a:chOff x="0" y="0"/>
              <a:chExt cx="6355080" cy="6355080"/>
            </a:xfrm>
          </p:grpSpPr>
          <p:sp>
            <p:nvSpPr>
              <p:cNvPr id="44" name="Freeform 4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45" name="Group 45"/>
            <p:cNvGrpSpPr/>
            <p:nvPr/>
          </p:nvGrpSpPr>
          <p:grpSpPr>
            <a:xfrm>
              <a:off x="44775" y="44775"/>
              <a:ext cx="1762604" cy="1762604"/>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pic>
        <p:nvPicPr>
          <p:cNvPr id="47" name="Picture 47"/>
          <p:cNvPicPr>
            <a:picLocks noChangeAspect="1"/>
          </p:cNvPicPr>
          <p:nvPr/>
        </p:nvPicPr>
        <p:blipFill>
          <a:blip r:embed="rId6"/>
          <a:srcRect/>
          <a:stretch>
            <a:fillRect/>
          </a:stretch>
        </p:blipFill>
        <p:spPr>
          <a:xfrm rot="999624">
            <a:off x="13971509" y="6372145"/>
            <a:ext cx="2050387" cy="3037610"/>
          </a:xfrm>
          <a:prstGeom prst="rect">
            <a:avLst/>
          </a:prstGeom>
        </p:spPr>
      </p:pic>
      <p:pic>
        <p:nvPicPr>
          <p:cNvPr id="48" name="Picture 48"/>
          <p:cNvPicPr>
            <a:picLocks noChangeAspect="1"/>
          </p:cNvPicPr>
          <p:nvPr/>
        </p:nvPicPr>
        <p:blipFill>
          <a:blip r:embed="rId7"/>
          <a:srcRect/>
          <a:stretch>
            <a:fillRect/>
          </a:stretch>
        </p:blipFill>
        <p:spPr>
          <a:xfrm>
            <a:off x="14628640" y="7437379"/>
            <a:ext cx="1963930" cy="1966388"/>
          </a:xfrm>
          <a:prstGeom prst="rect">
            <a:avLst/>
          </a:prstGeom>
        </p:spPr>
      </p:pic>
      <p:sp>
        <p:nvSpPr>
          <p:cNvPr id="49" name="TextBox 49"/>
          <p:cNvSpPr txBox="1"/>
          <p:nvPr/>
        </p:nvSpPr>
        <p:spPr>
          <a:xfrm>
            <a:off x="1126132" y="1513534"/>
            <a:ext cx="11695806" cy="1129419"/>
          </a:xfrm>
          <a:prstGeom prst="rect">
            <a:avLst/>
          </a:prstGeom>
        </p:spPr>
        <p:txBody>
          <a:bodyPr lIns="0" tIns="0" rIns="0" bIns="0" rtlCol="0" anchor="t">
            <a:spAutoFit/>
          </a:bodyPr>
          <a:lstStyle/>
          <a:p>
            <a:pPr algn="ctr">
              <a:lnSpc>
                <a:spcPts val="8426"/>
              </a:lnSpc>
            </a:pPr>
            <a:r>
              <a:rPr lang="en-US" sz="7660" spc="612">
                <a:solidFill>
                  <a:srgbClr val="FFFEFE"/>
                </a:solidFill>
                <a:latin typeface="UKIJ Qolyazma Tuz"/>
              </a:rPr>
              <a:t>MECHANICS SECTION</a:t>
            </a:r>
          </a:p>
        </p:txBody>
      </p:sp>
      <p:grpSp>
        <p:nvGrpSpPr>
          <p:cNvPr id="50" name="Group 50"/>
          <p:cNvGrpSpPr/>
          <p:nvPr/>
        </p:nvGrpSpPr>
        <p:grpSpPr>
          <a:xfrm>
            <a:off x="890611" y="1115217"/>
            <a:ext cx="12184545" cy="1797069"/>
            <a:chOff x="0" y="0"/>
            <a:chExt cx="2882803" cy="425178"/>
          </a:xfrm>
        </p:grpSpPr>
        <p:sp>
          <p:nvSpPr>
            <p:cNvPr id="51" name="Freeform 51"/>
            <p:cNvSpPr/>
            <p:nvPr/>
          </p:nvSpPr>
          <p:spPr>
            <a:xfrm>
              <a:off x="92710" y="106680"/>
              <a:ext cx="2778663" cy="305798"/>
            </a:xfrm>
            <a:custGeom>
              <a:avLst/>
              <a:gdLst/>
              <a:ahLst/>
              <a:cxnLst/>
              <a:rect l="l" t="t" r="r" b="b"/>
              <a:pathLst>
                <a:path w="2778663" h="305798">
                  <a:moveTo>
                    <a:pt x="2751993" y="116568"/>
                  </a:moveTo>
                  <a:cubicBezTo>
                    <a:pt x="2751993" y="204198"/>
                    <a:pt x="2675793" y="275318"/>
                    <a:pt x="2594513" y="275318"/>
                  </a:cubicBezTo>
                  <a:lnTo>
                    <a:pt x="66040" y="275318"/>
                  </a:lnTo>
                  <a:cubicBezTo>
                    <a:pt x="43180" y="275318"/>
                    <a:pt x="20320" y="270238"/>
                    <a:pt x="0" y="261348"/>
                  </a:cubicBezTo>
                  <a:cubicBezTo>
                    <a:pt x="26670" y="289288"/>
                    <a:pt x="63500" y="305798"/>
                    <a:pt x="111837" y="305798"/>
                  </a:cubicBezTo>
                  <a:lnTo>
                    <a:pt x="2632613" y="305798"/>
                  </a:lnTo>
                  <a:cubicBezTo>
                    <a:pt x="2712623" y="305798"/>
                    <a:pt x="2778663" y="239758"/>
                    <a:pt x="2778663" y="159748"/>
                  </a:cubicBezTo>
                  <a:lnTo>
                    <a:pt x="2778663" y="95250"/>
                  </a:lnTo>
                  <a:cubicBezTo>
                    <a:pt x="2778663" y="58420"/>
                    <a:pt x="2764693" y="25400"/>
                    <a:pt x="2743103" y="0"/>
                  </a:cubicBezTo>
                  <a:cubicBezTo>
                    <a:pt x="2749453" y="16510"/>
                    <a:pt x="2751993" y="34290"/>
                    <a:pt x="2751993" y="52070"/>
                  </a:cubicBezTo>
                  <a:lnTo>
                    <a:pt x="2751993" y="116568"/>
                  </a:lnTo>
                  <a:lnTo>
                    <a:pt x="2751993" y="116568"/>
                  </a:lnTo>
                  <a:close/>
                </a:path>
              </a:pathLst>
            </a:custGeom>
            <a:solidFill>
              <a:srgbClr val="FFEC7B"/>
            </a:solidFill>
          </p:spPr>
        </p:sp>
        <p:sp>
          <p:nvSpPr>
            <p:cNvPr id="52" name="Freeform 52"/>
            <p:cNvSpPr/>
            <p:nvPr/>
          </p:nvSpPr>
          <p:spPr>
            <a:xfrm>
              <a:off x="12700" y="12700"/>
              <a:ext cx="2818033" cy="356598"/>
            </a:xfrm>
            <a:custGeom>
              <a:avLst/>
              <a:gdLst/>
              <a:ahLst/>
              <a:cxnLst/>
              <a:rect l="l" t="t" r="r" b="b"/>
              <a:pathLst>
                <a:path w="2818033" h="356598">
                  <a:moveTo>
                    <a:pt x="146050" y="356598"/>
                  </a:moveTo>
                  <a:lnTo>
                    <a:pt x="2671983" y="356598"/>
                  </a:lnTo>
                  <a:cubicBezTo>
                    <a:pt x="2751993" y="356598"/>
                    <a:pt x="2818033" y="290558"/>
                    <a:pt x="2818033" y="210548"/>
                  </a:cubicBezTo>
                  <a:lnTo>
                    <a:pt x="2818033" y="146050"/>
                  </a:lnTo>
                  <a:cubicBezTo>
                    <a:pt x="2818033" y="66040"/>
                    <a:pt x="2751993" y="0"/>
                    <a:pt x="2671983" y="0"/>
                  </a:cubicBezTo>
                  <a:lnTo>
                    <a:pt x="146050" y="0"/>
                  </a:lnTo>
                  <a:cubicBezTo>
                    <a:pt x="66040" y="0"/>
                    <a:pt x="0" y="66040"/>
                    <a:pt x="0" y="146050"/>
                  </a:cubicBezTo>
                  <a:lnTo>
                    <a:pt x="0" y="210548"/>
                  </a:lnTo>
                  <a:cubicBezTo>
                    <a:pt x="0" y="291828"/>
                    <a:pt x="66040" y="356598"/>
                    <a:pt x="146050" y="356598"/>
                  </a:cubicBezTo>
                  <a:close/>
                </a:path>
              </a:pathLst>
            </a:custGeom>
            <a:solidFill>
              <a:srgbClr val="FFFFFF"/>
            </a:solidFill>
          </p:spPr>
        </p:sp>
        <p:sp>
          <p:nvSpPr>
            <p:cNvPr id="53" name="Freeform 53"/>
            <p:cNvSpPr/>
            <p:nvPr/>
          </p:nvSpPr>
          <p:spPr>
            <a:xfrm>
              <a:off x="0" y="0"/>
              <a:ext cx="2882803" cy="425178"/>
            </a:xfrm>
            <a:custGeom>
              <a:avLst/>
              <a:gdLst/>
              <a:ahLst/>
              <a:cxnLst/>
              <a:rect l="l" t="t" r="r" b="b"/>
              <a:pathLst>
                <a:path w="2882803" h="425178">
                  <a:moveTo>
                    <a:pt x="2819303" y="74930"/>
                  </a:moveTo>
                  <a:cubicBezTo>
                    <a:pt x="2791363" y="30480"/>
                    <a:pt x="2741833" y="0"/>
                    <a:pt x="2684683" y="0"/>
                  </a:cubicBezTo>
                  <a:lnTo>
                    <a:pt x="158750" y="0"/>
                  </a:lnTo>
                  <a:cubicBezTo>
                    <a:pt x="71120" y="0"/>
                    <a:pt x="0" y="71120"/>
                    <a:pt x="0" y="158750"/>
                  </a:cubicBezTo>
                  <a:lnTo>
                    <a:pt x="0" y="223248"/>
                  </a:lnTo>
                  <a:cubicBezTo>
                    <a:pt x="0" y="275318"/>
                    <a:pt x="25400" y="321038"/>
                    <a:pt x="63500" y="350248"/>
                  </a:cubicBezTo>
                  <a:cubicBezTo>
                    <a:pt x="91440" y="394698"/>
                    <a:pt x="140970" y="425178"/>
                    <a:pt x="207018" y="425178"/>
                  </a:cubicBezTo>
                  <a:lnTo>
                    <a:pt x="2724053" y="425178"/>
                  </a:lnTo>
                  <a:cubicBezTo>
                    <a:pt x="2811683" y="425178"/>
                    <a:pt x="2882803" y="354058"/>
                    <a:pt x="2882803" y="266428"/>
                  </a:cubicBezTo>
                  <a:lnTo>
                    <a:pt x="2882803" y="201930"/>
                  </a:lnTo>
                  <a:cubicBezTo>
                    <a:pt x="2882803" y="149860"/>
                    <a:pt x="2857403" y="104140"/>
                    <a:pt x="2819303" y="74930"/>
                  </a:cubicBezTo>
                  <a:close/>
                  <a:moveTo>
                    <a:pt x="12700" y="223248"/>
                  </a:moveTo>
                  <a:lnTo>
                    <a:pt x="12700" y="158750"/>
                  </a:lnTo>
                  <a:cubicBezTo>
                    <a:pt x="12700" y="78740"/>
                    <a:pt x="78740" y="12700"/>
                    <a:pt x="158750" y="12700"/>
                  </a:cubicBezTo>
                  <a:lnTo>
                    <a:pt x="2684683" y="12700"/>
                  </a:lnTo>
                  <a:cubicBezTo>
                    <a:pt x="2764693" y="12700"/>
                    <a:pt x="2830733" y="78740"/>
                    <a:pt x="2830733" y="158750"/>
                  </a:cubicBezTo>
                  <a:lnTo>
                    <a:pt x="2830733" y="223248"/>
                  </a:lnTo>
                  <a:cubicBezTo>
                    <a:pt x="2830733" y="303258"/>
                    <a:pt x="2764693" y="369298"/>
                    <a:pt x="2684683" y="369298"/>
                  </a:cubicBezTo>
                  <a:lnTo>
                    <a:pt x="158750" y="369298"/>
                  </a:lnTo>
                  <a:cubicBezTo>
                    <a:pt x="78740" y="369298"/>
                    <a:pt x="12700" y="304528"/>
                    <a:pt x="12700" y="223248"/>
                  </a:cubicBezTo>
                  <a:close/>
                  <a:moveTo>
                    <a:pt x="2871373" y="266428"/>
                  </a:moveTo>
                  <a:cubicBezTo>
                    <a:pt x="2871373" y="346438"/>
                    <a:pt x="2804063" y="412478"/>
                    <a:pt x="2724053" y="412478"/>
                  </a:cubicBezTo>
                  <a:lnTo>
                    <a:pt x="207018" y="412478"/>
                  </a:lnTo>
                  <a:cubicBezTo>
                    <a:pt x="157480" y="412478"/>
                    <a:pt x="120650" y="395968"/>
                    <a:pt x="93980" y="368028"/>
                  </a:cubicBezTo>
                  <a:cubicBezTo>
                    <a:pt x="114300" y="376918"/>
                    <a:pt x="135890" y="381998"/>
                    <a:pt x="160020" y="381998"/>
                  </a:cubicBezTo>
                  <a:lnTo>
                    <a:pt x="2685953" y="381998"/>
                  </a:lnTo>
                  <a:cubicBezTo>
                    <a:pt x="2773583" y="381998"/>
                    <a:pt x="2844703" y="310878"/>
                    <a:pt x="2844703" y="223248"/>
                  </a:cubicBezTo>
                  <a:lnTo>
                    <a:pt x="2844703" y="158750"/>
                  </a:lnTo>
                  <a:cubicBezTo>
                    <a:pt x="2844703" y="140970"/>
                    <a:pt x="2840893" y="123190"/>
                    <a:pt x="2835813" y="106680"/>
                  </a:cubicBezTo>
                  <a:cubicBezTo>
                    <a:pt x="2857403" y="132080"/>
                    <a:pt x="2871373" y="165100"/>
                    <a:pt x="2871373" y="201930"/>
                  </a:cubicBezTo>
                  <a:lnTo>
                    <a:pt x="2871373" y="266428"/>
                  </a:lnTo>
                  <a:cubicBezTo>
                    <a:pt x="2871373" y="266428"/>
                    <a:pt x="2871373" y="266428"/>
                    <a:pt x="2871373" y="266428"/>
                  </a:cubicBezTo>
                  <a:close/>
                </a:path>
              </a:pathLst>
            </a:custGeom>
            <a:solidFill>
              <a:srgbClr val="2A5474"/>
            </a:solidFill>
          </p:spPr>
        </p:sp>
      </p:grpSp>
      <p:pic>
        <p:nvPicPr>
          <p:cNvPr id="54" name="Picture 54"/>
          <p:cNvPicPr>
            <a:picLocks noChangeAspect="1"/>
          </p:cNvPicPr>
          <p:nvPr/>
        </p:nvPicPr>
        <p:blipFill>
          <a:blip r:embed="rId4">
            <a:alphaModFix amt="3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96702" y="-2281247"/>
            <a:ext cx="5155216" cy="4114800"/>
          </a:xfrm>
          <a:prstGeom prst="rect">
            <a:avLst/>
          </a:prstGeom>
        </p:spPr>
      </p:pic>
      <p:sp>
        <p:nvSpPr>
          <p:cNvPr id="55" name="TextBox 55"/>
          <p:cNvSpPr txBox="1"/>
          <p:nvPr/>
        </p:nvSpPr>
        <p:spPr>
          <a:xfrm>
            <a:off x="3269954" y="6159883"/>
            <a:ext cx="9551983" cy="586740"/>
          </a:xfrm>
          <a:prstGeom prst="rect">
            <a:avLst/>
          </a:prstGeom>
        </p:spPr>
        <p:txBody>
          <a:bodyPr lIns="0" tIns="0" rIns="0" bIns="0" rtlCol="0" anchor="t">
            <a:spAutoFit/>
          </a:bodyPr>
          <a:lstStyle/>
          <a:p>
            <a:pPr>
              <a:lnSpc>
                <a:spcPts val="4679"/>
              </a:lnSpc>
            </a:pPr>
            <a:r>
              <a:rPr lang="en-US" sz="3599">
                <a:solidFill>
                  <a:srgbClr val="000000"/>
                </a:solidFill>
                <a:latin typeface="Quicksand"/>
              </a:rPr>
              <a:t>Purushottam Kumar</a:t>
            </a:r>
          </a:p>
        </p:txBody>
      </p:sp>
      <p:sp>
        <p:nvSpPr>
          <p:cNvPr id="56" name="TextBox 56"/>
          <p:cNvSpPr txBox="1"/>
          <p:nvPr/>
        </p:nvSpPr>
        <p:spPr>
          <a:xfrm>
            <a:off x="3315093" y="8051505"/>
            <a:ext cx="9551983" cy="586740"/>
          </a:xfrm>
          <a:prstGeom prst="rect">
            <a:avLst/>
          </a:prstGeom>
        </p:spPr>
        <p:txBody>
          <a:bodyPr lIns="0" tIns="0" rIns="0" bIns="0" rtlCol="0" anchor="t">
            <a:spAutoFit/>
          </a:bodyPr>
          <a:lstStyle/>
          <a:p>
            <a:pPr>
              <a:lnSpc>
                <a:spcPts val="4679"/>
              </a:lnSpc>
            </a:pPr>
            <a:r>
              <a:rPr lang="en-US" sz="3599">
                <a:solidFill>
                  <a:srgbClr val="000000"/>
                </a:solidFill>
                <a:latin typeface="Quicksand"/>
              </a:rPr>
              <a:t>Satyam Kumar</a:t>
            </a:r>
          </a:p>
        </p:txBody>
      </p:sp>
      <p:sp>
        <p:nvSpPr>
          <p:cNvPr id="57" name="TextBox 57"/>
          <p:cNvSpPr txBox="1"/>
          <p:nvPr/>
        </p:nvSpPr>
        <p:spPr>
          <a:xfrm>
            <a:off x="3315093" y="4114773"/>
            <a:ext cx="9113829" cy="586740"/>
          </a:xfrm>
          <a:prstGeom prst="rect">
            <a:avLst/>
          </a:prstGeom>
        </p:spPr>
        <p:txBody>
          <a:bodyPr lIns="0" tIns="0" rIns="0" bIns="0" rtlCol="0" anchor="t">
            <a:spAutoFit/>
          </a:bodyPr>
          <a:lstStyle/>
          <a:p>
            <a:pPr>
              <a:lnSpc>
                <a:spcPts val="4679"/>
              </a:lnSpc>
            </a:pPr>
            <a:r>
              <a:rPr lang="en-US" sz="3599">
                <a:solidFill>
                  <a:srgbClr val="000000"/>
                </a:solidFill>
                <a:latin typeface="Quicksand"/>
              </a:rPr>
              <a:t>Abhisek Ray</a:t>
            </a:r>
          </a:p>
        </p:txBody>
      </p:sp>
      <p:sp>
        <p:nvSpPr>
          <p:cNvPr id="58" name="TextBox 58"/>
          <p:cNvSpPr txBox="1"/>
          <p:nvPr/>
        </p:nvSpPr>
        <p:spPr>
          <a:xfrm>
            <a:off x="1143060" y="1441333"/>
            <a:ext cx="11066784" cy="1016635"/>
          </a:xfrm>
          <a:prstGeom prst="rect">
            <a:avLst/>
          </a:prstGeom>
        </p:spPr>
        <p:txBody>
          <a:bodyPr lIns="0" tIns="0" rIns="0" bIns="0" rtlCol="0" anchor="t">
            <a:spAutoFit/>
          </a:bodyPr>
          <a:lstStyle/>
          <a:p>
            <a:pPr algn="ctr">
              <a:lnSpc>
                <a:spcPts val="7699"/>
              </a:lnSpc>
            </a:pPr>
            <a:r>
              <a:rPr lang="en-US" sz="6999" spc="559">
                <a:solidFill>
                  <a:srgbClr val="13446A"/>
                </a:solidFill>
                <a:latin typeface="Bobby Jones Soft"/>
              </a:rPr>
              <a:t>team members</a:t>
            </a:r>
          </a:p>
        </p:txBody>
      </p:sp>
      <p:sp>
        <p:nvSpPr>
          <p:cNvPr id="59" name="TextBox 59"/>
          <p:cNvSpPr txBox="1"/>
          <p:nvPr/>
        </p:nvSpPr>
        <p:spPr>
          <a:xfrm>
            <a:off x="1241016" y="4001142"/>
            <a:ext cx="659731" cy="929968"/>
          </a:xfrm>
          <a:prstGeom prst="rect">
            <a:avLst/>
          </a:prstGeom>
        </p:spPr>
        <p:txBody>
          <a:bodyPr lIns="0" tIns="0" rIns="0" bIns="0" rtlCol="0" anchor="t">
            <a:spAutoFit/>
          </a:bodyPr>
          <a:lstStyle/>
          <a:p>
            <a:pPr algn="ctr">
              <a:lnSpc>
                <a:spcPts val="7232"/>
              </a:lnSpc>
            </a:pPr>
            <a:r>
              <a:rPr lang="en-US" sz="6129">
                <a:solidFill>
                  <a:srgbClr val="073A64"/>
                </a:solidFill>
                <a:latin typeface="Bobby Jones Soft Bold"/>
              </a:rPr>
              <a:t>1</a:t>
            </a:r>
          </a:p>
        </p:txBody>
      </p:sp>
      <p:sp>
        <p:nvSpPr>
          <p:cNvPr id="60" name="TextBox 60"/>
          <p:cNvSpPr txBox="1"/>
          <p:nvPr/>
        </p:nvSpPr>
        <p:spPr>
          <a:xfrm>
            <a:off x="1255304" y="5984557"/>
            <a:ext cx="659731" cy="929968"/>
          </a:xfrm>
          <a:prstGeom prst="rect">
            <a:avLst/>
          </a:prstGeom>
        </p:spPr>
        <p:txBody>
          <a:bodyPr lIns="0" tIns="0" rIns="0" bIns="0" rtlCol="0" anchor="t">
            <a:spAutoFit/>
          </a:bodyPr>
          <a:lstStyle/>
          <a:p>
            <a:pPr algn="ctr">
              <a:lnSpc>
                <a:spcPts val="7232"/>
              </a:lnSpc>
            </a:pPr>
            <a:r>
              <a:rPr lang="en-US" sz="6129">
                <a:solidFill>
                  <a:srgbClr val="073A64"/>
                </a:solidFill>
                <a:latin typeface="Bobby Jones Soft Bold"/>
              </a:rPr>
              <a:t>2</a:t>
            </a:r>
          </a:p>
        </p:txBody>
      </p:sp>
      <p:sp>
        <p:nvSpPr>
          <p:cNvPr id="61" name="TextBox 61"/>
          <p:cNvSpPr txBox="1"/>
          <p:nvPr/>
        </p:nvSpPr>
        <p:spPr>
          <a:xfrm>
            <a:off x="1255304" y="7911202"/>
            <a:ext cx="659731" cy="929968"/>
          </a:xfrm>
          <a:prstGeom prst="rect">
            <a:avLst/>
          </a:prstGeom>
        </p:spPr>
        <p:txBody>
          <a:bodyPr lIns="0" tIns="0" rIns="0" bIns="0" rtlCol="0" anchor="t">
            <a:spAutoFit/>
          </a:bodyPr>
          <a:lstStyle/>
          <a:p>
            <a:pPr algn="ctr">
              <a:lnSpc>
                <a:spcPts val="7232"/>
              </a:lnSpc>
            </a:pPr>
            <a:r>
              <a:rPr lang="en-US" sz="6129">
                <a:solidFill>
                  <a:srgbClr val="073A64"/>
                </a:solidFill>
                <a:latin typeface="Bobby Jones Soft Bold"/>
              </a:rPr>
              <a:t>3</a:t>
            </a:r>
          </a:p>
        </p:txBody>
      </p:sp>
      <p:sp>
        <p:nvSpPr>
          <p:cNvPr id="62" name="TextBox 62"/>
          <p:cNvSpPr txBox="1"/>
          <p:nvPr/>
        </p:nvSpPr>
        <p:spPr>
          <a:xfrm>
            <a:off x="8930461" y="9573501"/>
            <a:ext cx="427077" cy="471805"/>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Muli Bold"/>
              </a:rPr>
              <a:t>02</a:t>
            </a:r>
          </a:p>
        </p:txBody>
      </p:sp>
      <p:pic>
        <p:nvPicPr>
          <p:cNvPr id="63" name="Picture 6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515431" y="9689530"/>
            <a:ext cx="650428" cy="2873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78" b="7778"/>
          <a:stretch>
            <a:fillRect/>
          </a:stretch>
        </p:blipFill>
        <p:spPr>
          <a:xfrm>
            <a:off x="0" y="0"/>
            <a:ext cx="18288000" cy="10287000"/>
          </a:xfrm>
          <a:prstGeom prst="rect">
            <a:avLst/>
          </a:prstGeom>
        </p:spPr>
      </p:pic>
      <p:pic>
        <p:nvPicPr>
          <p:cNvPr id="3" name="Picture 3"/>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346848" y="7885041"/>
            <a:ext cx="6578895" cy="4114800"/>
          </a:xfrm>
          <a:prstGeom prst="rect">
            <a:avLst/>
          </a:prstGeom>
        </p:spPr>
      </p:pic>
      <p:grpSp>
        <p:nvGrpSpPr>
          <p:cNvPr id="4" name="Group 4"/>
          <p:cNvGrpSpPr/>
          <p:nvPr/>
        </p:nvGrpSpPr>
        <p:grpSpPr>
          <a:xfrm>
            <a:off x="1500905" y="2577776"/>
            <a:ext cx="14984591" cy="7075494"/>
            <a:chOff x="0" y="0"/>
            <a:chExt cx="2343417" cy="1106526"/>
          </a:xfrm>
        </p:grpSpPr>
        <p:sp>
          <p:nvSpPr>
            <p:cNvPr id="5" name="Freeform 5"/>
            <p:cNvSpPr/>
            <p:nvPr/>
          </p:nvSpPr>
          <p:spPr>
            <a:xfrm>
              <a:off x="92710" y="106680"/>
              <a:ext cx="2239277" cy="987146"/>
            </a:xfrm>
            <a:custGeom>
              <a:avLst/>
              <a:gdLst/>
              <a:ahLst/>
              <a:cxnLst/>
              <a:rect l="l" t="t" r="r" b="b"/>
              <a:pathLst>
                <a:path w="2239277" h="987146">
                  <a:moveTo>
                    <a:pt x="2212607" y="797916"/>
                  </a:moveTo>
                  <a:cubicBezTo>
                    <a:pt x="2212607" y="885546"/>
                    <a:pt x="2136407" y="956666"/>
                    <a:pt x="2055127" y="956666"/>
                  </a:cubicBezTo>
                  <a:lnTo>
                    <a:pt x="66040" y="956666"/>
                  </a:lnTo>
                  <a:cubicBezTo>
                    <a:pt x="43180" y="956666"/>
                    <a:pt x="20320" y="951586"/>
                    <a:pt x="0" y="942696"/>
                  </a:cubicBezTo>
                  <a:cubicBezTo>
                    <a:pt x="26670" y="970636"/>
                    <a:pt x="63500" y="987146"/>
                    <a:pt x="108399" y="987146"/>
                  </a:cubicBezTo>
                  <a:lnTo>
                    <a:pt x="2093227" y="987146"/>
                  </a:lnTo>
                  <a:cubicBezTo>
                    <a:pt x="2173237" y="987146"/>
                    <a:pt x="2239277" y="921106"/>
                    <a:pt x="2239277" y="841096"/>
                  </a:cubicBezTo>
                  <a:lnTo>
                    <a:pt x="2239277" y="95250"/>
                  </a:lnTo>
                  <a:cubicBezTo>
                    <a:pt x="2239277" y="58420"/>
                    <a:pt x="2225307" y="25400"/>
                    <a:pt x="2203717" y="0"/>
                  </a:cubicBezTo>
                  <a:cubicBezTo>
                    <a:pt x="2210067" y="16510"/>
                    <a:pt x="2212607" y="34290"/>
                    <a:pt x="2212607" y="52070"/>
                  </a:cubicBezTo>
                  <a:lnTo>
                    <a:pt x="2212607" y="797916"/>
                  </a:lnTo>
                  <a:lnTo>
                    <a:pt x="2212607" y="797916"/>
                  </a:lnTo>
                  <a:close/>
                </a:path>
              </a:pathLst>
            </a:custGeom>
            <a:solidFill>
              <a:srgbClr val="8BAFE2"/>
            </a:solidFill>
          </p:spPr>
        </p:sp>
        <p:sp>
          <p:nvSpPr>
            <p:cNvPr id="6" name="Freeform 6"/>
            <p:cNvSpPr/>
            <p:nvPr/>
          </p:nvSpPr>
          <p:spPr>
            <a:xfrm>
              <a:off x="12700" y="12700"/>
              <a:ext cx="2278647" cy="1037946"/>
            </a:xfrm>
            <a:custGeom>
              <a:avLst/>
              <a:gdLst/>
              <a:ahLst/>
              <a:cxnLst/>
              <a:rect l="l" t="t" r="r" b="b"/>
              <a:pathLst>
                <a:path w="2278647" h="1037946">
                  <a:moveTo>
                    <a:pt x="146050" y="1037946"/>
                  </a:moveTo>
                  <a:lnTo>
                    <a:pt x="2132597" y="1037946"/>
                  </a:lnTo>
                  <a:cubicBezTo>
                    <a:pt x="2212607" y="1037946"/>
                    <a:pt x="2278647" y="971906"/>
                    <a:pt x="2278647" y="891896"/>
                  </a:cubicBezTo>
                  <a:lnTo>
                    <a:pt x="2278647" y="146050"/>
                  </a:lnTo>
                  <a:cubicBezTo>
                    <a:pt x="2278647" y="66040"/>
                    <a:pt x="2212607" y="0"/>
                    <a:pt x="2132597"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7" name="Freeform 7"/>
            <p:cNvSpPr/>
            <p:nvPr/>
          </p:nvSpPr>
          <p:spPr>
            <a:xfrm>
              <a:off x="0" y="0"/>
              <a:ext cx="2343417" cy="1106526"/>
            </a:xfrm>
            <a:custGeom>
              <a:avLst/>
              <a:gdLst/>
              <a:ahLst/>
              <a:cxnLst/>
              <a:rect l="l" t="t" r="r" b="b"/>
              <a:pathLst>
                <a:path w="2343417" h="1106526">
                  <a:moveTo>
                    <a:pt x="2279917" y="74930"/>
                  </a:moveTo>
                  <a:cubicBezTo>
                    <a:pt x="2251977" y="30480"/>
                    <a:pt x="2202447" y="0"/>
                    <a:pt x="2145297" y="0"/>
                  </a:cubicBezTo>
                  <a:lnTo>
                    <a:pt x="158750" y="0"/>
                  </a:lnTo>
                  <a:cubicBezTo>
                    <a:pt x="71120" y="0"/>
                    <a:pt x="0" y="71120"/>
                    <a:pt x="0" y="158750"/>
                  </a:cubicBezTo>
                  <a:lnTo>
                    <a:pt x="0" y="904596"/>
                  </a:lnTo>
                  <a:cubicBezTo>
                    <a:pt x="0" y="956666"/>
                    <a:pt x="25400" y="1002386"/>
                    <a:pt x="63500" y="1031596"/>
                  </a:cubicBezTo>
                  <a:cubicBezTo>
                    <a:pt x="91440" y="1076046"/>
                    <a:pt x="140970" y="1106526"/>
                    <a:pt x="203044" y="1106526"/>
                  </a:cubicBezTo>
                  <a:lnTo>
                    <a:pt x="2184667" y="1106526"/>
                  </a:lnTo>
                  <a:cubicBezTo>
                    <a:pt x="2272297" y="1106526"/>
                    <a:pt x="2343417" y="1035406"/>
                    <a:pt x="2343417" y="947776"/>
                  </a:cubicBezTo>
                  <a:lnTo>
                    <a:pt x="2343417" y="201930"/>
                  </a:lnTo>
                  <a:cubicBezTo>
                    <a:pt x="2343417" y="149860"/>
                    <a:pt x="2318017" y="104140"/>
                    <a:pt x="2279917" y="74930"/>
                  </a:cubicBezTo>
                  <a:close/>
                  <a:moveTo>
                    <a:pt x="12700" y="904596"/>
                  </a:moveTo>
                  <a:lnTo>
                    <a:pt x="12700" y="158750"/>
                  </a:lnTo>
                  <a:cubicBezTo>
                    <a:pt x="12700" y="78740"/>
                    <a:pt x="78740" y="12700"/>
                    <a:pt x="158750" y="12700"/>
                  </a:cubicBezTo>
                  <a:lnTo>
                    <a:pt x="2145297" y="12700"/>
                  </a:lnTo>
                  <a:cubicBezTo>
                    <a:pt x="2225307" y="12700"/>
                    <a:pt x="2291347" y="78740"/>
                    <a:pt x="2291347" y="158750"/>
                  </a:cubicBezTo>
                  <a:lnTo>
                    <a:pt x="2291347" y="904596"/>
                  </a:lnTo>
                  <a:cubicBezTo>
                    <a:pt x="2291347" y="984606"/>
                    <a:pt x="2225307" y="1050646"/>
                    <a:pt x="2145297" y="1050646"/>
                  </a:cubicBezTo>
                  <a:lnTo>
                    <a:pt x="158750" y="1050646"/>
                  </a:lnTo>
                  <a:cubicBezTo>
                    <a:pt x="78740" y="1050646"/>
                    <a:pt x="12700" y="985876"/>
                    <a:pt x="12700" y="904596"/>
                  </a:cubicBezTo>
                  <a:close/>
                  <a:moveTo>
                    <a:pt x="2331987" y="947776"/>
                  </a:moveTo>
                  <a:cubicBezTo>
                    <a:pt x="2331987" y="1027786"/>
                    <a:pt x="2264677" y="1093826"/>
                    <a:pt x="2184667" y="1093826"/>
                  </a:cubicBezTo>
                  <a:lnTo>
                    <a:pt x="203044" y="1093826"/>
                  </a:lnTo>
                  <a:cubicBezTo>
                    <a:pt x="157480" y="1093826"/>
                    <a:pt x="120650" y="1077316"/>
                    <a:pt x="93980" y="1049376"/>
                  </a:cubicBezTo>
                  <a:cubicBezTo>
                    <a:pt x="114300" y="1058266"/>
                    <a:pt x="135890" y="1063346"/>
                    <a:pt x="160020" y="1063346"/>
                  </a:cubicBezTo>
                  <a:lnTo>
                    <a:pt x="2146567" y="1063346"/>
                  </a:lnTo>
                  <a:cubicBezTo>
                    <a:pt x="2234197" y="1063346"/>
                    <a:pt x="2305317" y="992226"/>
                    <a:pt x="2305317" y="904596"/>
                  </a:cubicBezTo>
                  <a:lnTo>
                    <a:pt x="2305317" y="158750"/>
                  </a:lnTo>
                  <a:cubicBezTo>
                    <a:pt x="2305317" y="140970"/>
                    <a:pt x="2301507" y="123190"/>
                    <a:pt x="2296427" y="106680"/>
                  </a:cubicBezTo>
                  <a:cubicBezTo>
                    <a:pt x="2318017" y="132080"/>
                    <a:pt x="2331987" y="165100"/>
                    <a:pt x="2331987" y="201930"/>
                  </a:cubicBezTo>
                  <a:lnTo>
                    <a:pt x="2331987" y="947776"/>
                  </a:lnTo>
                  <a:cubicBezTo>
                    <a:pt x="2331987" y="947776"/>
                    <a:pt x="2331987" y="947776"/>
                    <a:pt x="2331987" y="947776"/>
                  </a:cubicBezTo>
                  <a:close/>
                </a:path>
              </a:pathLst>
            </a:custGeom>
            <a:solidFill>
              <a:srgbClr val="2A5474"/>
            </a:solidFill>
          </p:spPr>
        </p:sp>
      </p:grpSp>
      <p:grpSp>
        <p:nvGrpSpPr>
          <p:cNvPr id="8" name="Group 8"/>
          <p:cNvGrpSpPr/>
          <p:nvPr/>
        </p:nvGrpSpPr>
        <p:grpSpPr>
          <a:xfrm>
            <a:off x="5279789" y="633730"/>
            <a:ext cx="7797615" cy="1431348"/>
            <a:chOff x="0" y="0"/>
            <a:chExt cx="10396820" cy="1908464"/>
          </a:xfrm>
        </p:grpSpPr>
        <p:grpSp>
          <p:nvGrpSpPr>
            <p:cNvPr id="9" name="Group 9"/>
            <p:cNvGrpSpPr/>
            <p:nvPr/>
          </p:nvGrpSpPr>
          <p:grpSpPr>
            <a:xfrm>
              <a:off x="0" y="0"/>
              <a:ext cx="10396820" cy="1908464"/>
              <a:chOff x="0" y="0"/>
              <a:chExt cx="3909566" cy="717649"/>
            </a:xfrm>
          </p:grpSpPr>
          <p:sp>
            <p:nvSpPr>
              <p:cNvPr id="10" name="Freeform 10"/>
              <p:cNvSpPr/>
              <p:nvPr/>
            </p:nvSpPr>
            <p:spPr>
              <a:xfrm>
                <a:off x="0" y="0"/>
                <a:ext cx="3909566" cy="717649"/>
              </a:xfrm>
              <a:custGeom>
                <a:avLst/>
                <a:gdLst/>
                <a:ahLst/>
                <a:cxnLst/>
                <a:rect l="l" t="t" r="r" b="b"/>
                <a:pathLst>
                  <a:path w="3909566" h="717649">
                    <a:moveTo>
                      <a:pt x="3785107" y="717649"/>
                    </a:moveTo>
                    <a:lnTo>
                      <a:pt x="124460" y="717649"/>
                    </a:lnTo>
                    <a:cubicBezTo>
                      <a:pt x="55880" y="717649"/>
                      <a:pt x="0" y="661769"/>
                      <a:pt x="0" y="593189"/>
                    </a:cubicBezTo>
                    <a:lnTo>
                      <a:pt x="0" y="124460"/>
                    </a:lnTo>
                    <a:cubicBezTo>
                      <a:pt x="0" y="55880"/>
                      <a:pt x="55880" y="0"/>
                      <a:pt x="124460" y="0"/>
                    </a:cubicBezTo>
                    <a:lnTo>
                      <a:pt x="3785107" y="0"/>
                    </a:lnTo>
                    <a:cubicBezTo>
                      <a:pt x="3853686" y="0"/>
                      <a:pt x="3909566" y="55880"/>
                      <a:pt x="3909566" y="124460"/>
                    </a:cubicBezTo>
                    <a:lnTo>
                      <a:pt x="3909566" y="593189"/>
                    </a:lnTo>
                    <a:cubicBezTo>
                      <a:pt x="3909566" y="661769"/>
                      <a:pt x="3853686" y="717649"/>
                      <a:pt x="3785107" y="717649"/>
                    </a:cubicBezTo>
                    <a:close/>
                  </a:path>
                </a:pathLst>
              </a:custGeom>
              <a:solidFill>
                <a:srgbClr val="2A5474"/>
              </a:solidFill>
            </p:spPr>
          </p:sp>
        </p:grpSp>
        <p:grpSp>
          <p:nvGrpSpPr>
            <p:cNvPr id="11" name="Group 11"/>
            <p:cNvGrpSpPr/>
            <p:nvPr/>
          </p:nvGrpSpPr>
          <p:grpSpPr>
            <a:xfrm>
              <a:off x="82024" y="89496"/>
              <a:ext cx="10232772" cy="1729471"/>
              <a:chOff x="0" y="0"/>
              <a:chExt cx="3960253" cy="669334"/>
            </a:xfrm>
          </p:grpSpPr>
          <p:sp>
            <p:nvSpPr>
              <p:cNvPr id="12" name="Freeform 12"/>
              <p:cNvSpPr/>
              <p:nvPr/>
            </p:nvSpPr>
            <p:spPr>
              <a:xfrm>
                <a:off x="0" y="0"/>
                <a:ext cx="3960254" cy="669334"/>
              </a:xfrm>
              <a:custGeom>
                <a:avLst/>
                <a:gdLst/>
                <a:ahLst/>
                <a:cxnLst/>
                <a:rect l="l" t="t" r="r" b="b"/>
                <a:pathLst>
                  <a:path w="3960254" h="669334">
                    <a:moveTo>
                      <a:pt x="3835793" y="669334"/>
                    </a:moveTo>
                    <a:lnTo>
                      <a:pt x="124460" y="669334"/>
                    </a:lnTo>
                    <a:cubicBezTo>
                      <a:pt x="55880" y="669334"/>
                      <a:pt x="0" y="613454"/>
                      <a:pt x="0" y="544874"/>
                    </a:cubicBezTo>
                    <a:lnTo>
                      <a:pt x="0" y="124460"/>
                    </a:lnTo>
                    <a:cubicBezTo>
                      <a:pt x="0" y="55880"/>
                      <a:pt x="55880" y="0"/>
                      <a:pt x="124460" y="0"/>
                    </a:cubicBezTo>
                    <a:lnTo>
                      <a:pt x="3835793" y="0"/>
                    </a:lnTo>
                    <a:cubicBezTo>
                      <a:pt x="3904374" y="0"/>
                      <a:pt x="3960254" y="55880"/>
                      <a:pt x="3960254" y="124460"/>
                    </a:cubicBezTo>
                    <a:lnTo>
                      <a:pt x="3960254" y="544874"/>
                    </a:lnTo>
                    <a:cubicBezTo>
                      <a:pt x="3960254" y="613454"/>
                      <a:pt x="3904374" y="669334"/>
                      <a:pt x="3835793" y="669334"/>
                    </a:cubicBezTo>
                    <a:close/>
                  </a:path>
                </a:pathLst>
              </a:custGeom>
              <a:solidFill>
                <a:srgbClr val="FFFEFE"/>
              </a:solidFill>
            </p:spPr>
          </p:sp>
        </p:grpSp>
      </p:grpSp>
      <p:sp>
        <p:nvSpPr>
          <p:cNvPr id="13" name="TextBox 13"/>
          <p:cNvSpPr txBox="1"/>
          <p:nvPr/>
        </p:nvSpPr>
        <p:spPr>
          <a:xfrm>
            <a:off x="3919131" y="4875705"/>
            <a:ext cx="10449738" cy="1826141"/>
          </a:xfrm>
          <a:prstGeom prst="rect">
            <a:avLst/>
          </a:prstGeom>
        </p:spPr>
        <p:txBody>
          <a:bodyPr wrap="square" lIns="0" tIns="0" rIns="0" bIns="0" rtlCol="0" anchor="t">
            <a:spAutoFit/>
          </a:bodyPr>
          <a:lstStyle/>
          <a:p>
            <a:pPr>
              <a:lnSpc>
                <a:spcPts val="5552"/>
              </a:lnSpc>
            </a:pPr>
            <a:r>
              <a:rPr lang="en-US" sz="3701" spc="296" dirty="0">
                <a:solidFill>
                  <a:srgbClr val="13446A"/>
                </a:solidFill>
                <a:latin typeface="Quicksand"/>
              </a:rPr>
              <a:t>Let’s start by defining what innovation</a:t>
            </a:r>
          </a:p>
          <a:p>
            <a:r>
              <a:rPr lang="en-US" spc="78" dirty="0">
                <a:solidFill>
                  <a:srgbClr val="13446A"/>
                </a:solidFill>
                <a:latin typeface="Arimo"/>
              </a:rPr>
              <a:t>is. To me, innovation is the process of creating something new that makes life better. Innovation is impossible without passion. Innovators see the world differently. We see the world as it should be as opposed to seeing the world as it is. And we’re entirely restless until we see that better world become real.</a:t>
            </a:r>
          </a:p>
        </p:txBody>
      </p:sp>
      <p:pic>
        <p:nvPicPr>
          <p:cNvPr id="14" name="Picture 14"/>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999509" y="4133279"/>
            <a:ext cx="576982" cy="581209"/>
          </a:xfrm>
          <a:prstGeom prst="rect">
            <a:avLst/>
          </a:prstGeom>
        </p:spPr>
      </p:pic>
      <p:pic>
        <p:nvPicPr>
          <p:cNvPr id="15" name="Picture 15"/>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40209" y="9072061"/>
            <a:ext cx="576982" cy="581209"/>
          </a:xfrm>
          <a:prstGeom prst="rect">
            <a:avLst/>
          </a:prstGeom>
        </p:spPr>
      </p:pic>
      <p:pic>
        <p:nvPicPr>
          <p:cNvPr id="16" name="Picture 16"/>
          <p:cNvPicPr>
            <a:picLocks noChangeAspect="1"/>
          </p:cNvPicPr>
          <p:nvPr/>
        </p:nvPicPr>
        <p:blipFill>
          <a:blip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436008" y="-264455"/>
            <a:ext cx="576982" cy="581209"/>
          </a:xfrm>
          <a:prstGeom prst="rect">
            <a:avLst/>
          </a:prstGeom>
        </p:spPr>
      </p:pic>
      <p:sp>
        <p:nvSpPr>
          <p:cNvPr id="17" name="TextBox 17"/>
          <p:cNvSpPr txBox="1"/>
          <p:nvPr/>
        </p:nvSpPr>
        <p:spPr>
          <a:xfrm>
            <a:off x="5305769" y="935898"/>
            <a:ext cx="6908760" cy="1007986"/>
          </a:xfrm>
          <a:prstGeom prst="rect">
            <a:avLst/>
          </a:prstGeom>
        </p:spPr>
        <p:txBody>
          <a:bodyPr lIns="0" tIns="0" rIns="0" bIns="0" rtlCol="0" anchor="t">
            <a:spAutoFit/>
          </a:bodyPr>
          <a:lstStyle/>
          <a:p>
            <a:pPr algn="ctr">
              <a:lnSpc>
                <a:spcPts val="3763"/>
              </a:lnSpc>
            </a:pPr>
            <a:r>
              <a:rPr lang="en-US" sz="4704" spc="376">
                <a:solidFill>
                  <a:srgbClr val="000000"/>
                </a:solidFill>
                <a:latin typeface="Quicksand Bold"/>
              </a:rPr>
              <a:t>Innovation of the Web App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FBB80"/>
        </a:solidFill>
        <a:effectLst/>
      </p:bgPr>
    </p:bg>
    <p:spTree>
      <p:nvGrpSpPr>
        <p:cNvPr id="1" name=""/>
        <p:cNvGrpSpPr/>
        <p:nvPr/>
      </p:nvGrpSpPr>
      <p:grpSpPr>
        <a:xfrm>
          <a:off x="0" y="0"/>
          <a:ext cx="0" cy="0"/>
          <a:chOff x="0" y="0"/>
          <a:chExt cx="0" cy="0"/>
        </a:xfrm>
      </p:grpSpPr>
      <p:grpSp>
        <p:nvGrpSpPr>
          <p:cNvPr id="2" name="Group 2"/>
          <p:cNvGrpSpPr/>
          <p:nvPr/>
        </p:nvGrpSpPr>
        <p:grpSpPr>
          <a:xfrm>
            <a:off x="3533598" y="1369661"/>
            <a:ext cx="12170934" cy="7475601"/>
            <a:chOff x="0" y="0"/>
            <a:chExt cx="1801521" cy="1106526"/>
          </a:xfrm>
        </p:grpSpPr>
        <p:sp>
          <p:nvSpPr>
            <p:cNvPr id="3" name="Freeform 3"/>
            <p:cNvSpPr/>
            <p:nvPr/>
          </p:nvSpPr>
          <p:spPr>
            <a:xfrm>
              <a:off x="92710" y="106680"/>
              <a:ext cx="1697381" cy="987146"/>
            </a:xfrm>
            <a:custGeom>
              <a:avLst/>
              <a:gdLst/>
              <a:ahLst/>
              <a:cxnLst/>
              <a:rect l="l" t="t" r="r" b="b"/>
              <a:pathLst>
                <a:path w="1697381" h="987146">
                  <a:moveTo>
                    <a:pt x="1670711" y="797916"/>
                  </a:moveTo>
                  <a:cubicBezTo>
                    <a:pt x="1670711" y="885546"/>
                    <a:pt x="1594511" y="956666"/>
                    <a:pt x="1513231" y="956666"/>
                  </a:cubicBezTo>
                  <a:lnTo>
                    <a:pt x="66040" y="956666"/>
                  </a:lnTo>
                  <a:cubicBezTo>
                    <a:pt x="43180" y="956666"/>
                    <a:pt x="20320" y="951586"/>
                    <a:pt x="0" y="942696"/>
                  </a:cubicBezTo>
                  <a:cubicBezTo>
                    <a:pt x="26670" y="970636"/>
                    <a:pt x="63500" y="987146"/>
                    <a:pt x="104945" y="987146"/>
                  </a:cubicBezTo>
                  <a:lnTo>
                    <a:pt x="1551331" y="987146"/>
                  </a:lnTo>
                  <a:cubicBezTo>
                    <a:pt x="1631341" y="987146"/>
                    <a:pt x="1697381" y="921106"/>
                    <a:pt x="1697381" y="841096"/>
                  </a:cubicBezTo>
                  <a:lnTo>
                    <a:pt x="1697381" y="95250"/>
                  </a:lnTo>
                  <a:cubicBezTo>
                    <a:pt x="1697381" y="58420"/>
                    <a:pt x="1683411" y="25400"/>
                    <a:pt x="1661821" y="0"/>
                  </a:cubicBezTo>
                  <a:cubicBezTo>
                    <a:pt x="1668171" y="16510"/>
                    <a:pt x="1670711" y="34290"/>
                    <a:pt x="1670711" y="52070"/>
                  </a:cubicBezTo>
                  <a:lnTo>
                    <a:pt x="1670711" y="797916"/>
                  </a:lnTo>
                  <a:lnTo>
                    <a:pt x="1670711" y="797916"/>
                  </a:lnTo>
                  <a:close/>
                </a:path>
              </a:pathLst>
            </a:custGeom>
            <a:solidFill>
              <a:srgbClr val="F4CF5C"/>
            </a:solidFill>
          </p:spPr>
        </p:sp>
        <p:sp>
          <p:nvSpPr>
            <p:cNvPr id="4" name="Freeform 4"/>
            <p:cNvSpPr/>
            <p:nvPr/>
          </p:nvSpPr>
          <p:spPr>
            <a:xfrm>
              <a:off x="12700" y="12700"/>
              <a:ext cx="1736751" cy="1037946"/>
            </a:xfrm>
            <a:custGeom>
              <a:avLst/>
              <a:gdLst/>
              <a:ahLst/>
              <a:cxnLst/>
              <a:rect l="l" t="t" r="r" b="b"/>
              <a:pathLst>
                <a:path w="1736751" h="1037946">
                  <a:moveTo>
                    <a:pt x="146050" y="1037946"/>
                  </a:moveTo>
                  <a:lnTo>
                    <a:pt x="1590701" y="1037946"/>
                  </a:lnTo>
                  <a:cubicBezTo>
                    <a:pt x="1670711" y="1037946"/>
                    <a:pt x="1736751" y="971906"/>
                    <a:pt x="1736751" y="891896"/>
                  </a:cubicBezTo>
                  <a:lnTo>
                    <a:pt x="1736751" y="146050"/>
                  </a:lnTo>
                  <a:cubicBezTo>
                    <a:pt x="1736751" y="66040"/>
                    <a:pt x="1670711" y="0"/>
                    <a:pt x="1590701"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5" name="Freeform 5"/>
            <p:cNvSpPr/>
            <p:nvPr/>
          </p:nvSpPr>
          <p:spPr>
            <a:xfrm>
              <a:off x="0" y="0"/>
              <a:ext cx="1801521" cy="1106526"/>
            </a:xfrm>
            <a:custGeom>
              <a:avLst/>
              <a:gdLst/>
              <a:ahLst/>
              <a:cxnLst/>
              <a:rect l="l" t="t" r="r" b="b"/>
              <a:pathLst>
                <a:path w="1801521" h="1106526">
                  <a:moveTo>
                    <a:pt x="1738021" y="74930"/>
                  </a:moveTo>
                  <a:cubicBezTo>
                    <a:pt x="1710081" y="30480"/>
                    <a:pt x="1660551" y="0"/>
                    <a:pt x="1603401" y="0"/>
                  </a:cubicBezTo>
                  <a:lnTo>
                    <a:pt x="158750" y="0"/>
                  </a:lnTo>
                  <a:cubicBezTo>
                    <a:pt x="71120" y="0"/>
                    <a:pt x="0" y="71120"/>
                    <a:pt x="0" y="158750"/>
                  </a:cubicBezTo>
                  <a:lnTo>
                    <a:pt x="0" y="904596"/>
                  </a:lnTo>
                  <a:cubicBezTo>
                    <a:pt x="0" y="956666"/>
                    <a:pt x="25400" y="1002386"/>
                    <a:pt x="63500" y="1031596"/>
                  </a:cubicBezTo>
                  <a:cubicBezTo>
                    <a:pt x="91440" y="1076046"/>
                    <a:pt x="140970" y="1106526"/>
                    <a:pt x="199051" y="1106526"/>
                  </a:cubicBezTo>
                  <a:lnTo>
                    <a:pt x="1642771" y="1106526"/>
                  </a:lnTo>
                  <a:cubicBezTo>
                    <a:pt x="1730401" y="1106526"/>
                    <a:pt x="1801521" y="1035406"/>
                    <a:pt x="1801521" y="947776"/>
                  </a:cubicBezTo>
                  <a:lnTo>
                    <a:pt x="1801521" y="201930"/>
                  </a:lnTo>
                  <a:cubicBezTo>
                    <a:pt x="1801521" y="149860"/>
                    <a:pt x="1776121" y="104140"/>
                    <a:pt x="1738021" y="74930"/>
                  </a:cubicBezTo>
                  <a:close/>
                  <a:moveTo>
                    <a:pt x="12700" y="904596"/>
                  </a:moveTo>
                  <a:lnTo>
                    <a:pt x="12700" y="158750"/>
                  </a:lnTo>
                  <a:cubicBezTo>
                    <a:pt x="12700" y="78740"/>
                    <a:pt x="78740" y="12700"/>
                    <a:pt x="158750" y="12700"/>
                  </a:cubicBezTo>
                  <a:lnTo>
                    <a:pt x="1603401" y="12700"/>
                  </a:lnTo>
                  <a:cubicBezTo>
                    <a:pt x="1683411" y="12700"/>
                    <a:pt x="1749451" y="78740"/>
                    <a:pt x="1749451" y="158750"/>
                  </a:cubicBezTo>
                  <a:lnTo>
                    <a:pt x="1749451" y="904596"/>
                  </a:lnTo>
                  <a:cubicBezTo>
                    <a:pt x="1749451" y="984606"/>
                    <a:pt x="1683411" y="1050646"/>
                    <a:pt x="1603401" y="1050646"/>
                  </a:cubicBezTo>
                  <a:lnTo>
                    <a:pt x="158750" y="1050646"/>
                  </a:lnTo>
                  <a:cubicBezTo>
                    <a:pt x="78740" y="1050646"/>
                    <a:pt x="12700" y="985876"/>
                    <a:pt x="12700" y="904596"/>
                  </a:cubicBezTo>
                  <a:close/>
                  <a:moveTo>
                    <a:pt x="1790091" y="947776"/>
                  </a:moveTo>
                  <a:cubicBezTo>
                    <a:pt x="1790091" y="1027786"/>
                    <a:pt x="1722781" y="1093826"/>
                    <a:pt x="1642771" y="1093826"/>
                  </a:cubicBezTo>
                  <a:lnTo>
                    <a:pt x="199051" y="1093826"/>
                  </a:lnTo>
                  <a:cubicBezTo>
                    <a:pt x="157480" y="1093826"/>
                    <a:pt x="120650" y="1077316"/>
                    <a:pt x="93980" y="1049376"/>
                  </a:cubicBezTo>
                  <a:cubicBezTo>
                    <a:pt x="114300" y="1058266"/>
                    <a:pt x="135890" y="1063346"/>
                    <a:pt x="160020" y="1063346"/>
                  </a:cubicBezTo>
                  <a:lnTo>
                    <a:pt x="1604671" y="1063346"/>
                  </a:lnTo>
                  <a:cubicBezTo>
                    <a:pt x="1692301" y="1063346"/>
                    <a:pt x="1763421" y="992226"/>
                    <a:pt x="1763421" y="904596"/>
                  </a:cubicBezTo>
                  <a:lnTo>
                    <a:pt x="1763421" y="158750"/>
                  </a:lnTo>
                  <a:cubicBezTo>
                    <a:pt x="1763421" y="140970"/>
                    <a:pt x="1759611" y="123190"/>
                    <a:pt x="1754531" y="106680"/>
                  </a:cubicBezTo>
                  <a:cubicBezTo>
                    <a:pt x="1776121" y="132080"/>
                    <a:pt x="1790091" y="165100"/>
                    <a:pt x="1790091" y="201930"/>
                  </a:cubicBezTo>
                  <a:lnTo>
                    <a:pt x="1790091" y="947776"/>
                  </a:lnTo>
                  <a:cubicBezTo>
                    <a:pt x="1790091" y="947776"/>
                    <a:pt x="1790091" y="947776"/>
                    <a:pt x="1790091" y="947776"/>
                  </a:cubicBezTo>
                  <a:close/>
                </a:path>
              </a:pathLst>
            </a:custGeom>
            <a:solidFill>
              <a:srgbClr val="2A5474"/>
            </a:solidFill>
          </p:spPr>
        </p:sp>
      </p:grpSp>
      <p:pic>
        <p:nvPicPr>
          <p:cNvPr id="6" name="Picture 6"/>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20621" y="-290604"/>
            <a:ext cx="576982" cy="581209"/>
          </a:xfrm>
          <a:prstGeom prst="rect">
            <a:avLst/>
          </a:prstGeom>
        </p:spPr>
      </p:pic>
      <p:pic>
        <p:nvPicPr>
          <p:cNvPr id="7" name="Picture 7"/>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863418" y="6462139"/>
            <a:ext cx="576982" cy="581209"/>
          </a:xfrm>
          <a:prstGeom prst="rect">
            <a:avLst/>
          </a:prstGeom>
        </p:spPr>
      </p:pic>
      <p:pic>
        <p:nvPicPr>
          <p:cNvPr id="8" name="Picture 8"/>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342079" y="9315616"/>
            <a:ext cx="576982" cy="581209"/>
          </a:xfrm>
          <a:prstGeom prst="rect">
            <a:avLst/>
          </a:prstGeom>
        </p:spPr>
      </p:pic>
      <p:pic>
        <p:nvPicPr>
          <p:cNvPr id="9" name="Picture 9"/>
          <p:cNvPicPr>
            <a:picLocks noChangeAspect="1"/>
          </p:cNvPicPr>
          <p:nvPr/>
        </p:nvPicPr>
        <p:blipFill>
          <a:blip r:embed="rId2" cstate="print">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3602" y="4084425"/>
            <a:ext cx="576982" cy="581209"/>
          </a:xfrm>
          <a:prstGeom prst="rect">
            <a:avLst/>
          </a:prstGeom>
        </p:spPr>
      </p:pic>
      <p:sp>
        <p:nvSpPr>
          <p:cNvPr id="10" name="TextBox 10"/>
          <p:cNvSpPr txBox="1"/>
          <p:nvPr/>
        </p:nvSpPr>
        <p:spPr>
          <a:xfrm>
            <a:off x="4288672" y="2823138"/>
            <a:ext cx="10660785" cy="4220210"/>
          </a:xfrm>
          <a:prstGeom prst="rect">
            <a:avLst/>
          </a:prstGeom>
        </p:spPr>
        <p:txBody>
          <a:bodyPr lIns="0" tIns="0" rIns="0" bIns="0" rtlCol="0" anchor="t">
            <a:spAutoFit/>
          </a:bodyPr>
          <a:lstStyle/>
          <a:p>
            <a:pPr algn="ctr">
              <a:lnSpc>
                <a:spcPts val="11200"/>
              </a:lnSpc>
            </a:pPr>
            <a:r>
              <a:rPr lang="en-US" sz="8000" spc="280">
                <a:solidFill>
                  <a:srgbClr val="13446A"/>
                </a:solidFill>
                <a:latin typeface="Gulfs Display Bold"/>
              </a:rPr>
              <a:t>WHY WE MAKE  THIS </a:t>
            </a:r>
          </a:p>
          <a:p>
            <a:pPr algn="ctr">
              <a:lnSpc>
                <a:spcPts val="11200"/>
              </a:lnSpc>
            </a:pPr>
            <a:r>
              <a:rPr lang="en-US" sz="8000" spc="280">
                <a:solidFill>
                  <a:srgbClr val="13446A"/>
                </a:solidFill>
                <a:latin typeface="Gulfs Display Bold"/>
              </a:rPr>
              <a:t>WEBSITE</a:t>
            </a:r>
          </a:p>
        </p:txBody>
      </p:sp>
      <p:sp>
        <p:nvSpPr>
          <p:cNvPr id="11" name="TextBox 11"/>
          <p:cNvSpPr txBox="1"/>
          <p:nvPr/>
        </p:nvSpPr>
        <p:spPr>
          <a:xfrm>
            <a:off x="8930640" y="9573501"/>
            <a:ext cx="426720" cy="471805"/>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Muli Bold Bold"/>
              </a:rPr>
              <a:t>05</a:t>
            </a:r>
          </a:p>
        </p:txBody>
      </p:sp>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515431" y="9689530"/>
            <a:ext cx="650428" cy="2873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FBB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45232" y="7089488"/>
            <a:ext cx="7315200" cy="4083212"/>
          </a:xfrm>
          <a:prstGeom prst="rect">
            <a:avLst/>
          </a:prstGeom>
        </p:spPr>
      </p:pic>
      <p:pic>
        <p:nvPicPr>
          <p:cNvPr id="3" name="Picture 3"/>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927" y="-727247"/>
            <a:ext cx="6962086" cy="3886110"/>
          </a:xfrm>
          <a:prstGeom prst="rect">
            <a:avLst/>
          </a:prstGeom>
        </p:spPr>
      </p:pic>
      <p:pic>
        <p:nvPicPr>
          <p:cNvPr id="4" name="Picture 4"/>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589623" y="3309549"/>
            <a:ext cx="576982" cy="581209"/>
          </a:xfrm>
          <a:prstGeom prst="rect">
            <a:avLst/>
          </a:prstGeom>
        </p:spPr>
      </p:pic>
      <p:pic>
        <p:nvPicPr>
          <p:cNvPr id="5" name="Picture 5"/>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869967" y="-362206"/>
            <a:ext cx="719143" cy="724412"/>
          </a:xfrm>
          <a:prstGeom prst="rect">
            <a:avLst/>
          </a:prstGeom>
        </p:spPr>
      </p:pic>
      <p:pic>
        <p:nvPicPr>
          <p:cNvPr id="6" name="Picture 6"/>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3300" y="8055299"/>
            <a:ext cx="576982" cy="581209"/>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8700" y="820258"/>
            <a:ext cx="16230600" cy="8646483"/>
          </a:xfrm>
          <a:prstGeom prst="rect">
            <a:avLst/>
          </a:prstGeom>
        </p:spPr>
      </p:pic>
      <p:sp>
        <p:nvSpPr>
          <p:cNvPr id="8" name="TextBox 8"/>
          <p:cNvSpPr txBox="1"/>
          <p:nvPr/>
        </p:nvSpPr>
        <p:spPr>
          <a:xfrm>
            <a:off x="1746672" y="2179644"/>
            <a:ext cx="15356159" cy="5875655"/>
          </a:xfrm>
          <a:prstGeom prst="rect">
            <a:avLst/>
          </a:prstGeom>
        </p:spPr>
        <p:txBody>
          <a:bodyPr lIns="0" tIns="0" rIns="0" bIns="0" rtlCol="0" anchor="t">
            <a:spAutoFit/>
          </a:bodyPr>
          <a:lstStyle/>
          <a:p>
            <a:pPr>
              <a:lnSpc>
                <a:spcPts val="5199"/>
              </a:lnSpc>
              <a:spcBef>
                <a:spcPct val="0"/>
              </a:spcBef>
            </a:pPr>
            <a:r>
              <a:rPr lang="en-US" sz="3999">
                <a:solidFill>
                  <a:srgbClr val="000000"/>
                </a:solidFill>
                <a:latin typeface="Montserrat"/>
              </a:rPr>
              <a:t>To study COVID-19 data to avoid believing misconceptions that the media and those in power try to impose.   </a:t>
            </a:r>
          </a:p>
          <a:p>
            <a:pPr>
              <a:lnSpc>
                <a:spcPts val="5199"/>
              </a:lnSpc>
              <a:spcBef>
                <a:spcPct val="0"/>
              </a:spcBef>
            </a:pPr>
            <a:r>
              <a:rPr lang="en-US" sz="3999">
                <a:solidFill>
                  <a:srgbClr val="000000"/>
                </a:solidFill>
                <a:latin typeface="Montserrat"/>
              </a:rPr>
              <a:t>                                           </a:t>
            </a:r>
          </a:p>
          <a:p>
            <a:pPr>
              <a:lnSpc>
                <a:spcPts val="5199"/>
              </a:lnSpc>
              <a:spcBef>
                <a:spcPct val="0"/>
              </a:spcBef>
            </a:pPr>
            <a:r>
              <a:rPr lang="en-US" sz="3999">
                <a:solidFill>
                  <a:srgbClr val="000000"/>
                </a:solidFill>
                <a:latin typeface="Montserrat"/>
              </a:rPr>
              <a:t>Learn how to interpret different visualizations </a:t>
            </a:r>
          </a:p>
          <a:p>
            <a:pPr>
              <a:lnSpc>
                <a:spcPts val="5199"/>
              </a:lnSpc>
              <a:spcBef>
                <a:spcPct val="0"/>
              </a:spcBef>
            </a:pPr>
            <a:r>
              <a:rPr lang="en-US" sz="3999">
                <a:solidFill>
                  <a:srgbClr val="000000"/>
                </a:solidFill>
                <a:latin typeface="Montserrat"/>
              </a:rPr>
              <a:t>                                   </a:t>
            </a:r>
          </a:p>
          <a:p>
            <a:pPr>
              <a:lnSpc>
                <a:spcPts val="5199"/>
              </a:lnSpc>
              <a:spcBef>
                <a:spcPct val="0"/>
              </a:spcBef>
            </a:pPr>
            <a:r>
              <a:rPr lang="en-US" sz="3999">
                <a:solidFill>
                  <a:srgbClr val="000000"/>
                </a:solidFill>
                <a:latin typeface="Montserrat"/>
              </a:rPr>
              <a:t>Assess to see how close it is to possibly predict cases and deaths How?</a:t>
            </a:r>
          </a:p>
          <a:p>
            <a:pPr>
              <a:lnSpc>
                <a:spcPts val="5199"/>
              </a:lnSpc>
              <a:spcBef>
                <a:spcPct val="0"/>
              </a:spcBef>
            </a:pPr>
            <a:r>
              <a:rPr lang="en-US" sz="3999">
                <a:solidFill>
                  <a:srgbClr val="000000"/>
                </a:solidFill>
                <a:latin typeface="Montserrat"/>
              </a:rPr>
              <a:t>          </a:t>
            </a:r>
          </a:p>
          <a:p>
            <a:pPr>
              <a:lnSpc>
                <a:spcPts val="5199"/>
              </a:lnSpc>
              <a:spcBef>
                <a:spcPct val="0"/>
              </a:spcBef>
            </a:pPr>
            <a:r>
              <a:rPr lang="en-US" sz="3999">
                <a:solidFill>
                  <a:srgbClr val="000000"/>
                </a:solidFill>
                <a:latin typeface="Montserrat"/>
              </a:rPr>
              <a:t>Use visualization tool.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294"/>
        </a:solidFill>
        <a:effectLst/>
      </p:bgPr>
    </p:bg>
    <p:spTree>
      <p:nvGrpSpPr>
        <p:cNvPr id="1" name=""/>
        <p:cNvGrpSpPr/>
        <p:nvPr/>
      </p:nvGrpSpPr>
      <p:grpSpPr>
        <a:xfrm>
          <a:off x="0" y="0"/>
          <a:ext cx="0" cy="0"/>
          <a:chOff x="0" y="0"/>
          <a:chExt cx="0" cy="0"/>
        </a:xfrm>
      </p:grpSpPr>
      <p:grpSp>
        <p:nvGrpSpPr>
          <p:cNvPr id="2" name="Group 2"/>
          <p:cNvGrpSpPr/>
          <p:nvPr/>
        </p:nvGrpSpPr>
        <p:grpSpPr>
          <a:xfrm>
            <a:off x="3582270" y="1405700"/>
            <a:ext cx="10885039" cy="7475601"/>
            <a:chOff x="0" y="0"/>
            <a:chExt cx="1611185" cy="1106526"/>
          </a:xfrm>
        </p:grpSpPr>
        <p:sp>
          <p:nvSpPr>
            <p:cNvPr id="3" name="Freeform 3"/>
            <p:cNvSpPr/>
            <p:nvPr/>
          </p:nvSpPr>
          <p:spPr>
            <a:xfrm>
              <a:off x="92710" y="106680"/>
              <a:ext cx="1507045" cy="987146"/>
            </a:xfrm>
            <a:custGeom>
              <a:avLst/>
              <a:gdLst/>
              <a:ahLst/>
              <a:cxnLst/>
              <a:rect l="l" t="t" r="r" b="b"/>
              <a:pathLst>
                <a:path w="1507045" h="987146">
                  <a:moveTo>
                    <a:pt x="1480375" y="797916"/>
                  </a:moveTo>
                  <a:cubicBezTo>
                    <a:pt x="1480375" y="885546"/>
                    <a:pt x="1404175" y="956666"/>
                    <a:pt x="1322895" y="956666"/>
                  </a:cubicBezTo>
                  <a:lnTo>
                    <a:pt x="66040" y="956666"/>
                  </a:lnTo>
                  <a:cubicBezTo>
                    <a:pt x="43180" y="956666"/>
                    <a:pt x="20320" y="951586"/>
                    <a:pt x="0" y="942696"/>
                  </a:cubicBezTo>
                  <a:cubicBezTo>
                    <a:pt x="26670" y="970636"/>
                    <a:pt x="63500" y="987146"/>
                    <a:pt x="103732" y="987146"/>
                  </a:cubicBezTo>
                  <a:lnTo>
                    <a:pt x="1360995" y="987146"/>
                  </a:lnTo>
                  <a:cubicBezTo>
                    <a:pt x="1441005" y="987146"/>
                    <a:pt x="1507045" y="921106"/>
                    <a:pt x="1507045" y="841096"/>
                  </a:cubicBezTo>
                  <a:lnTo>
                    <a:pt x="1507045" y="95250"/>
                  </a:lnTo>
                  <a:cubicBezTo>
                    <a:pt x="1507045" y="58420"/>
                    <a:pt x="1493075" y="25400"/>
                    <a:pt x="1471485" y="0"/>
                  </a:cubicBezTo>
                  <a:cubicBezTo>
                    <a:pt x="1477835" y="16510"/>
                    <a:pt x="1480375" y="34290"/>
                    <a:pt x="1480375" y="52070"/>
                  </a:cubicBezTo>
                  <a:lnTo>
                    <a:pt x="1480375" y="797916"/>
                  </a:lnTo>
                  <a:lnTo>
                    <a:pt x="1480375" y="797916"/>
                  </a:lnTo>
                  <a:close/>
                </a:path>
              </a:pathLst>
            </a:custGeom>
            <a:solidFill>
              <a:srgbClr val="8BAFE2"/>
            </a:solidFill>
          </p:spPr>
        </p:sp>
        <p:sp>
          <p:nvSpPr>
            <p:cNvPr id="4" name="Freeform 4"/>
            <p:cNvSpPr/>
            <p:nvPr/>
          </p:nvSpPr>
          <p:spPr>
            <a:xfrm>
              <a:off x="12700" y="12700"/>
              <a:ext cx="1546415" cy="1037946"/>
            </a:xfrm>
            <a:custGeom>
              <a:avLst/>
              <a:gdLst/>
              <a:ahLst/>
              <a:cxnLst/>
              <a:rect l="l" t="t" r="r" b="b"/>
              <a:pathLst>
                <a:path w="1546415" h="1037946">
                  <a:moveTo>
                    <a:pt x="146050" y="1037946"/>
                  </a:moveTo>
                  <a:lnTo>
                    <a:pt x="1400365" y="1037946"/>
                  </a:lnTo>
                  <a:cubicBezTo>
                    <a:pt x="1480375" y="1037946"/>
                    <a:pt x="1546415" y="971906"/>
                    <a:pt x="1546415" y="891896"/>
                  </a:cubicBezTo>
                  <a:lnTo>
                    <a:pt x="1546415" y="146050"/>
                  </a:lnTo>
                  <a:cubicBezTo>
                    <a:pt x="1546415" y="66040"/>
                    <a:pt x="1480375" y="0"/>
                    <a:pt x="1400365"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5" name="Freeform 5"/>
            <p:cNvSpPr/>
            <p:nvPr/>
          </p:nvSpPr>
          <p:spPr>
            <a:xfrm>
              <a:off x="0" y="0"/>
              <a:ext cx="1611185" cy="1106526"/>
            </a:xfrm>
            <a:custGeom>
              <a:avLst/>
              <a:gdLst/>
              <a:ahLst/>
              <a:cxnLst/>
              <a:rect l="l" t="t" r="r" b="b"/>
              <a:pathLst>
                <a:path w="1611185" h="1106526">
                  <a:moveTo>
                    <a:pt x="1547685" y="74930"/>
                  </a:moveTo>
                  <a:cubicBezTo>
                    <a:pt x="1519745" y="30480"/>
                    <a:pt x="1470215" y="0"/>
                    <a:pt x="1413065" y="0"/>
                  </a:cubicBezTo>
                  <a:lnTo>
                    <a:pt x="158750" y="0"/>
                  </a:lnTo>
                  <a:cubicBezTo>
                    <a:pt x="71120" y="0"/>
                    <a:pt x="0" y="71120"/>
                    <a:pt x="0" y="158750"/>
                  </a:cubicBezTo>
                  <a:lnTo>
                    <a:pt x="0" y="904596"/>
                  </a:lnTo>
                  <a:cubicBezTo>
                    <a:pt x="0" y="956666"/>
                    <a:pt x="25400" y="1002386"/>
                    <a:pt x="63500" y="1031596"/>
                  </a:cubicBezTo>
                  <a:cubicBezTo>
                    <a:pt x="91440" y="1076046"/>
                    <a:pt x="140970" y="1106526"/>
                    <a:pt x="197649" y="1106526"/>
                  </a:cubicBezTo>
                  <a:lnTo>
                    <a:pt x="1452435" y="1106526"/>
                  </a:lnTo>
                  <a:cubicBezTo>
                    <a:pt x="1540065" y="1106526"/>
                    <a:pt x="1611185" y="1035406"/>
                    <a:pt x="1611185" y="947776"/>
                  </a:cubicBezTo>
                  <a:lnTo>
                    <a:pt x="1611185" y="201930"/>
                  </a:lnTo>
                  <a:cubicBezTo>
                    <a:pt x="1611185" y="149860"/>
                    <a:pt x="1585785" y="104140"/>
                    <a:pt x="1547685" y="74930"/>
                  </a:cubicBezTo>
                  <a:close/>
                  <a:moveTo>
                    <a:pt x="12700" y="904596"/>
                  </a:moveTo>
                  <a:lnTo>
                    <a:pt x="12700" y="158750"/>
                  </a:lnTo>
                  <a:cubicBezTo>
                    <a:pt x="12700" y="78740"/>
                    <a:pt x="78740" y="12700"/>
                    <a:pt x="158750" y="12700"/>
                  </a:cubicBezTo>
                  <a:lnTo>
                    <a:pt x="1413065" y="12700"/>
                  </a:lnTo>
                  <a:cubicBezTo>
                    <a:pt x="1493075" y="12700"/>
                    <a:pt x="1559115" y="78740"/>
                    <a:pt x="1559115" y="158750"/>
                  </a:cubicBezTo>
                  <a:lnTo>
                    <a:pt x="1559115" y="904596"/>
                  </a:lnTo>
                  <a:cubicBezTo>
                    <a:pt x="1559115" y="984606"/>
                    <a:pt x="1493075" y="1050646"/>
                    <a:pt x="1413065" y="1050646"/>
                  </a:cubicBezTo>
                  <a:lnTo>
                    <a:pt x="158750" y="1050646"/>
                  </a:lnTo>
                  <a:cubicBezTo>
                    <a:pt x="78740" y="1050646"/>
                    <a:pt x="12700" y="985876"/>
                    <a:pt x="12700" y="904596"/>
                  </a:cubicBezTo>
                  <a:close/>
                  <a:moveTo>
                    <a:pt x="1599755" y="947776"/>
                  </a:moveTo>
                  <a:cubicBezTo>
                    <a:pt x="1599755" y="1027786"/>
                    <a:pt x="1532445" y="1093826"/>
                    <a:pt x="1452435" y="1093826"/>
                  </a:cubicBezTo>
                  <a:lnTo>
                    <a:pt x="197649" y="1093826"/>
                  </a:lnTo>
                  <a:cubicBezTo>
                    <a:pt x="157480" y="1093826"/>
                    <a:pt x="120650" y="1077316"/>
                    <a:pt x="93980" y="1049376"/>
                  </a:cubicBezTo>
                  <a:cubicBezTo>
                    <a:pt x="114300" y="1058266"/>
                    <a:pt x="135890" y="1063346"/>
                    <a:pt x="160020" y="1063346"/>
                  </a:cubicBezTo>
                  <a:lnTo>
                    <a:pt x="1414335" y="1063346"/>
                  </a:lnTo>
                  <a:cubicBezTo>
                    <a:pt x="1501965" y="1063346"/>
                    <a:pt x="1573085" y="992226"/>
                    <a:pt x="1573085" y="904596"/>
                  </a:cubicBezTo>
                  <a:lnTo>
                    <a:pt x="1573085" y="158750"/>
                  </a:lnTo>
                  <a:cubicBezTo>
                    <a:pt x="1573085" y="140970"/>
                    <a:pt x="1569275" y="123190"/>
                    <a:pt x="1564195" y="106680"/>
                  </a:cubicBezTo>
                  <a:cubicBezTo>
                    <a:pt x="1585785" y="132080"/>
                    <a:pt x="1599755" y="165100"/>
                    <a:pt x="1599755" y="201930"/>
                  </a:cubicBezTo>
                  <a:lnTo>
                    <a:pt x="1599755" y="947776"/>
                  </a:lnTo>
                  <a:cubicBezTo>
                    <a:pt x="1599755" y="947776"/>
                    <a:pt x="1599755" y="947776"/>
                    <a:pt x="1599755" y="947776"/>
                  </a:cubicBezTo>
                  <a:close/>
                </a:path>
              </a:pathLst>
            </a:custGeom>
            <a:solidFill>
              <a:srgbClr val="2A5474"/>
            </a:solidFill>
          </p:spPr>
        </p:sp>
      </p:grpSp>
      <p:pic>
        <p:nvPicPr>
          <p:cNvPr id="6" name="Picture 6"/>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711018" y="2830465"/>
            <a:ext cx="576982" cy="581209"/>
          </a:xfrm>
          <a:prstGeom prst="rect">
            <a:avLst/>
          </a:prstGeom>
        </p:spPr>
      </p:pic>
      <p:pic>
        <p:nvPicPr>
          <p:cNvPr id="7" name="Picture 7"/>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77886" y="8151415"/>
            <a:ext cx="576982" cy="581209"/>
          </a:xfrm>
          <a:prstGeom prst="rect">
            <a:avLst/>
          </a:prstGeom>
        </p:spPr>
      </p:pic>
      <p:pic>
        <p:nvPicPr>
          <p:cNvPr id="8" name="Picture 8"/>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62028" y="6591986"/>
            <a:ext cx="576982" cy="581209"/>
          </a:xfrm>
          <a:prstGeom prst="rect">
            <a:avLst/>
          </a:prstGeom>
        </p:spPr>
      </p:pic>
      <p:pic>
        <p:nvPicPr>
          <p:cNvPr id="9" name="Picture 9"/>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78608" y="583504"/>
            <a:ext cx="576982" cy="581209"/>
          </a:xfrm>
          <a:prstGeom prst="rect">
            <a:avLst/>
          </a:prstGeom>
        </p:spPr>
      </p:pic>
      <p:sp>
        <p:nvSpPr>
          <p:cNvPr id="10" name="TextBox 10"/>
          <p:cNvSpPr txBox="1"/>
          <p:nvPr/>
        </p:nvSpPr>
        <p:spPr>
          <a:xfrm>
            <a:off x="3839449" y="3912870"/>
            <a:ext cx="9889817" cy="2442210"/>
          </a:xfrm>
          <a:prstGeom prst="rect">
            <a:avLst/>
          </a:prstGeom>
        </p:spPr>
        <p:txBody>
          <a:bodyPr lIns="0" tIns="0" rIns="0" bIns="0" rtlCol="0" anchor="t">
            <a:spAutoFit/>
          </a:bodyPr>
          <a:lstStyle/>
          <a:p>
            <a:pPr algn="ctr">
              <a:lnSpc>
                <a:spcPts val="9600"/>
              </a:lnSpc>
            </a:pPr>
            <a:r>
              <a:rPr lang="en-US" sz="8000" spc="280">
                <a:solidFill>
                  <a:srgbClr val="E68029"/>
                </a:solidFill>
                <a:latin typeface="Gulfs Display Bold"/>
              </a:rPr>
              <a:t>About </a:t>
            </a:r>
          </a:p>
          <a:p>
            <a:pPr algn="ctr">
              <a:lnSpc>
                <a:spcPts val="9600"/>
              </a:lnSpc>
            </a:pPr>
            <a:r>
              <a:rPr lang="en-US" sz="8000" spc="280">
                <a:solidFill>
                  <a:srgbClr val="E68029"/>
                </a:solidFill>
                <a:latin typeface="Gulfs Display Bold"/>
              </a:rPr>
              <a:t>Covid-visualizer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2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4501">
            <a:off x="14841845" y="-1395994"/>
            <a:ext cx="4939192" cy="4849388"/>
          </a:xfrm>
          <a:prstGeom prst="rect">
            <a:avLst/>
          </a:prstGeom>
        </p:spPr>
      </p:pic>
      <p:grpSp>
        <p:nvGrpSpPr>
          <p:cNvPr id="3" name="Group 3"/>
          <p:cNvGrpSpPr/>
          <p:nvPr/>
        </p:nvGrpSpPr>
        <p:grpSpPr>
          <a:xfrm>
            <a:off x="12057166" y="4169241"/>
            <a:ext cx="5183084" cy="5391487"/>
            <a:chOff x="0" y="0"/>
            <a:chExt cx="1281588" cy="1333118"/>
          </a:xfrm>
        </p:grpSpPr>
        <p:sp>
          <p:nvSpPr>
            <p:cNvPr id="4" name="Freeform 4"/>
            <p:cNvSpPr/>
            <p:nvPr/>
          </p:nvSpPr>
          <p:spPr>
            <a:xfrm>
              <a:off x="92710" y="106680"/>
              <a:ext cx="1177448" cy="1213738"/>
            </a:xfrm>
            <a:custGeom>
              <a:avLst/>
              <a:gdLst/>
              <a:ahLst/>
              <a:cxnLst/>
              <a:rect l="l" t="t" r="r" b="b"/>
              <a:pathLst>
                <a:path w="1177448" h="1213738">
                  <a:moveTo>
                    <a:pt x="1150778" y="1024508"/>
                  </a:moveTo>
                  <a:cubicBezTo>
                    <a:pt x="1150778" y="1112138"/>
                    <a:pt x="1074578" y="1183258"/>
                    <a:pt x="993298" y="1183258"/>
                  </a:cubicBezTo>
                  <a:lnTo>
                    <a:pt x="66040" y="1183258"/>
                  </a:lnTo>
                  <a:cubicBezTo>
                    <a:pt x="43180" y="1183258"/>
                    <a:pt x="20320" y="1178178"/>
                    <a:pt x="0" y="1169288"/>
                  </a:cubicBezTo>
                  <a:cubicBezTo>
                    <a:pt x="26670" y="1197228"/>
                    <a:pt x="63500" y="1213738"/>
                    <a:pt x="101632" y="1213738"/>
                  </a:cubicBezTo>
                  <a:lnTo>
                    <a:pt x="1031398" y="1213738"/>
                  </a:lnTo>
                  <a:cubicBezTo>
                    <a:pt x="1111408" y="1213738"/>
                    <a:pt x="1177448" y="1147698"/>
                    <a:pt x="1177448" y="1067688"/>
                  </a:cubicBezTo>
                  <a:lnTo>
                    <a:pt x="1177448" y="95250"/>
                  </a:lnTo>
                  <a:cubicBezTo>
                    <a:pt x="1177448" y="58420"/>
                    <a:pt x="1163478" y="25400"/>
                    <a:pt x="1141888" y="0"/>
                  </a:cubicBezTo>
                  <a:cubicBezTo>
                    <a:pt x="1148238" y="16510"/>
                    <a:pt x="1150778" y="34290"/>
                    <a:pt x="1150778" y="52070"/>
                  </a:cubicBezTo>
                  <a:lnTo>
                    <a:pt x="1150778" y="1024508"/>
                  </a:lnTo>
                  <a:lnTo>
                    <a:pt x="1150778" y="1024508"/>
                  </a:lnTo>
                  <a:close/>
                </a:path>
              </a:pathLst>
            </a:custGeom>
            <a:solidFill>
              <a:srgbClr val="8BAFE2"/>
            </a:solidFill>
          </p:spPr>
        </p:sp>
        <p:sp>
          <p:nvSpPr>
            <p:cNvPr id="5" name="Freeform 5"/>
            <p:cNvSpPr/>
            <p:nvPr/>
          </p:nvSpPr>
          <p:spPr>
            <a:xfrm>
              <a:off x="12700" y="12700"/>
              <a:ext cx="1216818" cy="1264538"/>
            </a:xfrm>
            <a:custGeom>
              <a:avLst/>
              <a:gdLst/>
              <a:ahLst/>
              <a:cxnLst/>
              <a:rect l="l" t="t" r="r" b="b"/>
              <a:pathLst>
                <a:path w="1216818" h="1264538">
                  <a:moveTo>
                    <a:pt x="146050" y="1264538"/>
                  </a:moveTo>
                  <a:lnTo>
                    <a:pt x="1070768" y="1264538"/>
                  </a:lnTo>
                  <a:cubicBezTo>
                    <a:pt x="1150778" y="1264538"/>
                    <a:pt x="1216818" y="1198498"/>
                    <a:pt x="1216818" y="1118488"/>
                  </a:cubicBezTo>
                  <a:lnTo>
                    <a:pt x="1216818" y="146050"/>
                  </a:lnTo>
                  <a:cubicBezTo>
                    <a:pt x="1216818" y="66040"/>
                    <a:pt x="1150778" y="0"/>
                    <a:pt x="1070768" y="0"/>
                  </a:cubicBezTo>
                  <a:lnTo>
                    <a:pt x="146050" y="0"/>
                  </a:lnTo>
                  <a:cubicBezTo>
                    <a:pt x="66040" y="0"/>
                    <a:pt x="0" y="66040"/>
                    <a:pt x="0" y="146050"/>
                  </a:cubicBezTo>
                  <a:lnTo>
                    <a:pt x="0" y="1118488"/>
                  </a:lnTo>
                  <a:cubicBezTo>
                    <a:pt x="0" y="1199768"/>
                    <a:pt x="66040" y="1264538"/>
                    <a:pt x="146050" y="1264538"/>
                  </a:cubicBezTo>
                  <a:close/>
                </a:path>
              </a:pathLst>
            </a:custGeom>
            <a:solidFill>
              <a:srgbClr val="FFFFFF"/>
            </a:solidFill>
          </p:spPr>
        </p:sp>
        <p:sp>
          <p:nvSpPr>
            <p:cNvPr id="6" name="Freeform 6"/>
            <p:cNvSpPr/>
            <p:nvPr/>
          </p:nvSpPr>
          <p:spPr>
            <a:xfrm>
              <a:off x="0" y="0"/>
              <a:ext cx="1281588" cy="1333118"/>
            </a:xfrm>
            <a:custGeom>
              <a:avLst/>
              <a:gdLst/>
              <a:ahLst/>
              <a:cxnLst/>
              <a:rect l="l" t="t" r="r" b="b"/>
              <a:pathLst>
                <a:path w="1281588" h="1333118">
                  <a:moveTo>
                    <a:pt x="1218088" y="74930"/>
                  </a:moveTo>
                  <a:cubicBezTo>
                    <a:pt x="1190148" y="30480"/>
                    <a:pt x="1140618" y="0"/>
                    <a:pt x="1083468" y="0"/>
                  </a:cubicBezTo>
                  <a:lnTo>
                    <a:pt x="158750" y="0"/>
                  </a:lnTo>
                  <a:cubicBezTo>
                    <a:pt x="71120" y="0"/>
                    <a:pt x="0" y="71120"/>
                    <a:pt x="0" y="158750"/>
                  </a:cubicBezTo>
                  <a:lnTo>
                    <a:pt x="0" y="1131188"/>
                  </a:lnTo>
                  <a:cubicBezTo>
                    <a:pt x="0" y="1183258"/>
                    <a:pt x="25400" y="1228978"/>
                    <a:pt x="63500" y="1258188"/>
                  </a:cubicBezTo>
                  <a:cubicBezTo>
                    <a:pt x="91440" y="1302638"/>
                    <a:pt x="140970" y="1333118"/>
                    <a:pt x="195220" y="1333118"/>
                  </a:cubicBezTo>
                  <a:lnTo>
                    <a:pt x="1122838" y="1333118"/>
                  </a:lnTo>
                  <a:cubicBezTo>
                    <a:pt x="1210468" y="1333118"/>
                    <a:pt x="1281588" y="1261998"/>
                    <a:pt x="1281588" y="1174368"/>
                  </a:cubicBezTo>
                  <a:lnTo>
                    <a:pt x="1281588" y="201930"/>
                  </a:lnTo>
                  <a:cubicBezTo>
                    <a:pt x="1281588" y="149860"/>
                    <a:pt x="1256188" y="104140"/>
                    <a:pt x="1218088" y="74930"/>
                  </a:cubicBezTo>
                  <a:close/>
                  <a:moveTo>
                    <a:pt x="12700" y="1131188"/>
                  </a:moveTo>
                  <a:lnTo>
                    <a:pt x="12700" y="158750"/>
                  </a:lnTo>
                  <a:cubicBezTo>
                    <a:pt x="12700" y="78740"/>
                    <a:pt x="78740" y="12700"/>
                    <a:pt x="158750" y="12700"/>
                  </a:cubicBezTo>
                  <a:lnTo>
                    <a:pt x="1083468" y="12700"/>
                  </a:lnTo>
                  <a:cubicBezTo>
                    <a:pt x="1163478" y="12700"/>
                    <a:pt x="1229518" y="78740"/>
                    <a:pt x="1229518" y="158750"/>
                  </a:cubicBezTo>
                  <a:lnTo>
                    <a:pt x="1229518" y="1131188"/>
                  </a:lnTo>
                  <a:cubicBezTo>
                    <a:pt x="1229518" y="1211198"/>
                    <a:pt x="1163478" y="1277238"/>
                    <a:pt x="1083468" y="1277238"/>
                  </a:cubicBezTo>
                  <a:lnTo>
                    <a:pt x="158750" y="1277238"/>
                  </a:lnTo>
                  <a:cubicBezTo>
                    <a:pt x="78740" y="1277238"/>
                    <a:pt x="12700" y="1212468"/>
                    <a:pt x="12700" y="1131188"/>
                  </a:cubicBezTo>
                  <a:close/>
                  <a:moveTo>
                    <a:pt x="1270158" y="1174368"/>
                  </a:moveTo>
                  <a:cubicBezTo>
                    <a:pt x="1270158" y="1254378"/>
                    <a:pt x="1202848" y="1320418"/>
                    <a:pt x="1122838" y="1320418"/>
                  </a:cubicBezTo>
                  <a:lnTo>
                    <a:pt x="195220" y="1320418"/>
                  </a:lnTo>
                  <a:cubicBezTo>
                    <a:pt x="157480" y="1320418"/>
                    <a:pt x="120650" y="1303908"/>
                    <a:pt x="93980" y="1275968"/>
                  </a:cubicBezTo>
                  <a:cubicBezTo>
                    <a:pt x="114300" y="1284858"/>
                    <a:pt x="135890" y="1289938"/>
                    <a:pt x="160020" y="1289938"/>
                  </a:cubicBezTo>
                  <a:lnTo>
                    <a:pt x="1084738" y="1289938"/>
                  </a:lnTo>
                  <a:cubicBezTo>
                    <a:pt x="1172368" y="1289938"/>
                    <a:pt x="1243488" y="1218818"/>
                    <a:pt x="1243488" y="1131188"/>
                  </a:cubicBezTo>
                  <a:lnTo>
                    <a:pt x="1243488" y="158750"/>
                  </a:lnTo>
                  <a:cubicBezTo>
                    <a:pt x="1243488" y="140970"/>
                    <a:pt x="1239678" y="123190"/>
                    <a:pt x="1234598" y="106680"/>
                  </a:cubicBezTo>
                  <a:cubicBezTo>
                    <a:pt x="1256188" y="132080"/>
                    <a:pt x="1270158" y="165100"/>
                    <a:pt x="1270158" y="201930"/>
                  </a:cubicBezTo>
                  <a:lnTo>
                    <a:pt x="1270158" y="1174368"/>
                  </a:lnTo>
                  <a:cubicBezTo>
                    <a:pt x="1270158" y="1174368"/>
                    <a:pt x="1270158" y="1174368"/>
                    <a:pt x="1270158" y="1174368"/>
                  </a:cubicBezTo>
                  <a:close/>
                </a:path>
              </a:pathLst>
            </a:custGeom>
            <a:solidFill>
              <a:srgbClr val="2A5474"/>
            </a:solidFill>
          </p:spPr>
        </p:sp>
      </p:grpSp>
      <p:pic>
        <p:nvPicPr>
          <p:cNvPr id="7" name="Picture 7"/>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73424" y="6864985"/>
            <a:ext cx="5146848" cy="5053269"/>
          </a:xfrm>
          <a:prstGeom prst="rect">
            <a:avLst/>
          </a:prstGeom>
        </p:spPr>
      </p:pic>
      <p:grpSp>
        <p:nvGrpSpPr>
          <p:cNvPr id="8" name="Group 8"/>
          <p:cNvGrpSpPr/>
          <p:nvPr/>
        </p:nvGrpSpPr>
        <p:grpSpPr>
          <a:xfrm>
            <a:off x="1202703" y="4169241"/>
            <a:ext cx="5183084" cy="5391487"/>
            <a:chOff x="0" y="0"/>
            <a:chExt cx="1281588" cy="1333118"/>
          </a:xfrm>
        </p:grpSpPr>
        <p:sp>
          <p:nvSpPr>
            <p:cNvPr id="9" name="Freeform 9"/>
            <p:cNvSpPr/>
            <p:nvPr/>
          </p:nvSpPr>
          <p:spPr>
            <a:xfrm>
              <a:off x="92710" y="106680"/>
              <a:ext cx="1177448" cy="1213738"/>
            </a:xfrm>
            <a:custGeom>
              <a:avLst/>
              <a:gdLst/>
              <a:ahLst/>
              <a:cxnLst/>
              <a:rect l="l" t="t" r="r" b="b"/>
              <a:pathLst>
                <a:path w="1177448" h="1213738">
                  <a:moveTo>
                    <a:pt x="1150778" y="1024508"/>
                  </a:moveTo>
                  <a:cubicBezTo>
                    <a:pt x="1150778" y="1112138"/>
                    <a:pt x="1074578" y="1183258"/>
                    <a:pt x="993298" y="1183258"/>
                  </a:cubicBezTo>
                  <a:lnTo>
                    <a:pt x="66040" y="1183258"/>
                  </a:lnTo>
                  <a:cubicBezTo>
                    <a:pt x="43180" y="1183258"/>
                    <a:pt x="20320" y="1178178"/>
                    <a:pt x="0" y="1169288"/>
                  </a:cubicBezTo>
                  <a:cubicBezTo>
                    <a:pt x="26670" y="1197228"/>
                    <a:pt x="63500" y="1213738"/>
                    <a:pt x="101632" y="1213738"/>
                  </a:cubicBezTo>
                  <a:lnTo>
                    <a:pt x="1031398" y="1213738"/>
                  </a:lnTo>
                  <a:cubicBezTo>
                    <a:pt x="1111408" y="1213738"/>
                    <a:pt x="1177448" y="1147698"/>
                    <a:pt x="1177448" y="1067688"/>
                  </a:cubicBezTo>
                  <a:lnTo>
                    <a:pt x="1177448" y="95250"/>
                  </a:lnTo>
                  <a:cubicBezTo>
                    <a:pt x="1177448" y="58420"/>
                    <a:pt x="1163478" y="25400"/>
                    <a:pt x="1141888" y="0"/>
                  </a:cubicBezTo>
                  <a:cubicBezTo>
                    <a:pt x="1148238" y="16510"/>
                    <a:pt x="1150778" y="34290"/>
                    <a:pt x="1150778" y="52070"/>
                  </a:cubicBezTo>
                  <a:lnTo>
                    <a:pt x="1150778" y="1024508"/>
                  </a:lnTo>
                  <a:lnTo>
                    <a:pt x="1150778" y="1024508"/>
                  </a:lnTo>
                  <a:close/>
                </a:path>
              </a:pathLst>
            </a:custGeom>
            <a:solidFill>
              <a:srgbClr val="8BAFE2"/>
            </a:solidFill>
          </p:spPr>
        </p:sp>
        <p:sp>
          <p:nvSpPr>
            <p:cNvPr id="10" name="Freeform 10"/>
            <p:cNvSpPr/>
            <p:nvPr/>
          </p:nvSpPr>
          <p:spPr>
            <a:xfrm>
              <a:off x="12700" y="12700"/>
              <a:ext cx="1216818" cy="1264538"/>
            </a:xfrm>
            <a:custGeom>
              <a:avLst/>
              <a:gdLst/>
              <a:ahLst/>
              <a:cxnLst/>
              <a:rect l="l" t="t" r="r" b="b"/>
              <a:pathLst>
                <a:path w="1216818" h="1264538">
                  <a:moveTo>
                    <a:pt x="146050" y="1264538"/>
                  </a:moveTo>
                  <a:lnTo>
                    <a:pt x="1070768" y="1264538"/>
                  </a:lnTo>
                  <a:cubicBezTo>
                    <a:pt x="1150778" y="1264538"/>
                    <a:pt x="1216818" y="1198498"/>
                    <a:pt x="1216818" y="1118488"/>
                  </a:cubicBezTo>
                  <a:lnTo>
                    <a:pt x="1216818" y="146050"/>
                  </a:lnTo>
                  <a:cubicBezTo>
                    <a:pt x="1216818" y="66040"/>
                    <a:pt x="1150778" y="0"/>
                    <a:pt x="1070768" y="0"/>
                  </a:cubicBezTo>
                  <a:lnTo>
                    <a:pt x="146050" y="0"/>
                  </a:lnTo>
                  <a:cubicBezTo>
                    <a:pt x="66040" y="0"/>
                    <a:pt x="0" y="66040"/>
                    <a:pt x="0" y="146050"/>
                  </a:cubicBezTo>
                  <a:lnTo>
                    <a:pt x="0" y="1118488"/>
                  </a:lnTo>
                  <a:cubicBezTo>
                    <a:pt x="0" y="1199768"/>
                    <a:pt x="66040" y="1264538"/>
                    <a:pt x="146050" y="1264538"/>
                  </a:cubicBezTo>
                  <a:close/>
                </a:path>
              </a:pathLst>
            </a:custGeom>
            <a:solidFill>
              <a:srgbClr val="FFFFFF"/>
            </a:solidFill>
          </p:spPr>
        </p:sp>
        <p:sp>
          <p:nvSpPr>
            <p:cNvPr id="11" name="Freeform 11"/>
            <p:cNvSpPr/>
            <p:nvPr/>
          </p:nvSpPr>
          <p:spPr>
            <a:xfrm>
              <a:off x="0" y="0"/>
              <a:ext cx="1281588" cy="1333118"/>
            </a:xfrm>
            <a:custGeom>
              <a:avLst/>
              <a:gdLst/>
              <a:ahLst/>
              <a:cxnLst/>
              <a:rect l="l" t="t" r="r" b="b"/>
              <a:pathLst>
                <a:path w="1281588" h="1333118">
                  <a:moveTo>
                    <a:pt x="1218088" y="74930"/>
                  </a:moveTo>
                  <a:cubicBezTo>
                    <a:pt x="1190148" y="30480"/>
                    <a:pt x="1140618" y="0"/>
                    <a:pt x="1083468" y="0"/>
                  </a:cubicBezTo>
                  <a:lnTo>
                    <a:pt x="158750" y="0"/>
                  </a:lnTo>
                  <a:cubicBezTo>
                    <a:pt x="71120" y="0"/>
                    <a:pt x="0" y="71120"/>
                    <a:pt x="0" y="158750"/>
                  </a:cubicBezTo>
                  <a:lnTo>
                    <a:pt x="0" y="1131188"/>
                  </a:lnTo>
                  <a:cubicBezTo>
                    <a:pt x="0" y="1183258"/>
                    <a:pt x="25400" y="1228978"/>
                    <a:pt x="63500" y="1258188"/>
                  </a:cubicBezTo>
                  <a:cubicBezTo>
                    <a:pt x="91440" y="1302638"/>
                    <a:pt x="140970" y="1333118"/>
                    <a:pt x="195220" y="1333118"/>
                  </a:cubicBezTo>
                  <a:lnTo>
                    <a:pt x="1122838" y="1333118"/>
                  </a:lnTo>
                  <a:cubicBezTo>
                    <a:pt x="1210468" y="1333118"/>
                    <a:pt x="1281588" y="1261998"/>
                    <a:pt x="1281588" y="1174368"/>
                  </a:cubicBezTo>
                  <a:lnTo>
                    <a:pt x="1281588" y="201930"/>
                  </a:lnTo>
                  <a:cubicBezTo>
                    <a:pt x="1281588" y="149860"/>
                    <a:pt x="1256188" y="104140"/>
                    <a:pt x="1218088" y="74930"/>
                  </a:cubicBezTo>
                  <a:close/>
                  <a:moveTo>
                    <a:pt x="12700" y="1131188"/>
                  </a:moveTo>
                  <a:lnTo>
                    <a:pt x="12700" y="158750"/>
                  </a:lnTo>
                  <a:cubicBezTo>
                    <a:pt x="12700" y="78740"/>
                    <a:pt x="78740" y="12700"/>
                    <a:pt x="158750" y="12700"/>
                  </a:cubicBezTo>
                  <a:lnTo>
                    <a:pt x="1083468" y="12700"/>
                  </a:lnTo>
                  <a:cubicBezTo>
                    <a:pt x="1163478" y="12700"/>
                    <a:pt x="1229518" y="78740"/>
                    <a:pt x="1229518" y="158750"/>
                  </a:cubicBezTo>
                  <a:lnTo>
                    <a:pt x="1229518" y="1131188"/>
                  </a:lnTo>
                  <a:cubicBezTo>
                    <a:pt x="1229518" y="1211198"/>
                    <a:pt x="1163478" y="1277238"/>
                    <a:pt x="1083468" y="1277238"/>
                  </a:cubicBezTo>
                  <a:lnTo>
                    <a:pt x="158750" y="1277238"/>
                  </a:lnTo>
                  <a:cubicBezTo>
                    <a:pt x="78740" y="1277238"/>
                    <a:pt x="12700" y="1212468"/>
                    <a:pt x="12700" y="1131188"/>
                  </a:cubicBezTo>
                  <a:close/>
                  <a:moveTo>
                    <a:pt x="1270158" y="1174368"/>
                  </a:moveTo>
                  <a:cubicBezTo>
                    <a:pt x="1270158" y="1254378"/>
                    <a:pt x="1202848" y="1320418"/>
                    <a:pt x="1122838" y="1320418"/>
                  </a:cubicBezTo>
                  <a:lnTo>
                    <a:pt x="195220" y="1320418"/>
                  </a:lnTo>
                  <a:cubicBezTo>
                    <a:pt x="157480" y="1320418"/>
                    <a:pt x="120650" y="1303908"/>
                    <a:pt x="93980" y="1275968"/>
                  </a:cubicBezTo>
                  <a:cubicBezTo>
                    <a:pt x="114300" y="1284858"/>
                    <a:pt x="135890" y="1289938"/>
                    <a:pt x="160020" y="1289938"/>
                  </a:cubicBezTo>
                  <a:lnTo>
                    <a:pt x="1084738" y="1289938"/>
                  </a:lnTo>
                  <a:cubicBezTo>
                    <a:pt x="1172368" y="1289938"/>
                    <a:pt x="1243488" y="1218818"/>
                    <a:pt x="1243488" y="1131188"/>
                  </a:cubicBezTo>
                  <a:lnTo>
                    <a:pt x="1243488" y="158750"/>
                  </a:lnTo>
                  <a:cubicBezTo>
                    <a:pt x="1243488" y="140970"/>
                    <a:pt x="1239678" y="123190"/>
                    <a:pt x="1234598" y="106680"/>
                  </a:cubicBezTo>
                  <a:cubicBezTo>
                    <a:pt x="1256188" y="132080"/>
                    <a:pt x="1270158" y="165100"/>
                    <a:pt x="1270158" y="201930"/>
                  </a:cubicBezTo>
                  <a:lnTo>
                    <a:pt x="1270158" y="1174368"/>
                  </a:lnTo>
                  <a:cubicBezTo>
                    <a:pt x="1270158" y="1174368"/>
                    <a:pt x="1270158" y="1174368"/>
                    <a:pt x="1270158" y="1174368"/>
                  </a:cubicBezTo>
                  <a:close/>
                </a:path>
              </a:pathLst>
            </a:custGeom>
            <a:solidFill>
              <a:srgbClr val="2A5474"/>
            </a:solidFill>
          </p:spPr>
        </p:sp>
      </p:grpSp>
      <p:grpSp>
        <p:nvGrpSpPr>
          <p:cNvPr id="12" name="Group 12"/>
          <p:cNvGrpSpPr/>
          <p:nvPr/>
        </p:nvGrpSpPr>
        <p:grpSpPr>
          <a:xfrm>
            <a:off x="6629085" y="4169241"/>
            <a:ext cx="5183084" cy="5391487"/>
            <a:chOff x="0" y="0"/>
            <a:chExt cx="1281588" cy="1333118"/>
          </a:xfrm>
        </p:grpSpPr>
        <p:sp>
          <p:nvSpPr>
            <p:cNvPr id="13" name="Freeform 13"/>
            <p:cNvSpPr/>
            <p:nvPr/>
          </p:nvSpPr>
          <p:spPr>
            <a:xfrm>
              <a:off x="92710" y="106680"/>
              <a:ext cx="1177448" cy="1213738"/>
            </a:xfrm>
            <a:custGeom>
              <a:avLst/>
              <a:gdLst/>
              <a:ahLst/>
              <a:cxnLst/>
              <a:rect l="l" t="t" r="r" b="b"/>
              <a:pathLst>
                <a:path w="1177448" h="1213738">
                  <a:moveTo>
                    <a:pt x="1150778" y="1024508"/>
                  </a:moveTo>
                  <a:cubicBezTo>
                    <a:pt x="1150778" y="1112138"/>
                    <a:pt x="1074578" y="1183258"/>
                    <a:pt x="993298" y="1183258"/>
                  </a:cubicBezTo>
                  <a:lnTo>
                    <a:pt x="66040" y="1183258"/>
                  </a:lnTo>
                  <a:cubicBezTo>
                    <a:pt x="43180" y="1183258"/>
                    <a:pt x="20320" y="1178178"/>
                    <a:pt x="0" y="1169288"/>
                  </a:cubicBezTo>
                  <a:cubicBezTo>
                    <a:pt x="26670" y="1197228"/>
                    <a:pt x="63500" y="1213738"/>
                    <a:pt x="101632" y="1213738"/>
                  </a:cubicBezTo>
                  <a:lnTo>
                    <a:pt x="1031398" y="1213738"/>
                  </a:lnTo>
                  <a:cubicBezTo>
                    <a:pt x="1111408" y="1213738"/>
                    <a:pt x="1177448" y="1147698"/>
                    <a:pt x="1177448" y="1067688"/>
                  </a:cubicBezTo>
                  <a:lnTo>
                    <a:pt x="1177448" y="95250"/>
                  </a:lnTo>
                  <a:cubicBezTo>
                    <a:pt x="1177448" y="58420"/>
                    <a:pt x="1163478" y="25400"/>
                    <a:pt x="1141888" y="0"/>
                  </a:cubicBezTo>
                  <a:cubicBezTo>
                    <a:pt x="1148238" y="16510"/>
                    <a:pt x="1150778" y="34290"/>
                    <a:pt x="1150778" y="52070"/>
                  </a:cubicBezTo>
                  <a:lnTo>
                    <a:pt x="1150778" y="1024508"/>
                  </a:lnTo>
                  <a:lnTo>
                    <a:pt x="1150778" y="1024508"/>
                  </a:lnTo>
                  <a:close/>
                </a:path>
              </a:pathLst>
            </a:custGeom>
            <a:solidFill>
              <a:srgbClr val="8BAFE2"/>
            </a:solidFill>
          </p:spPr>
        </p:sp>
        <p:sp>
          <p:nvSpPr>
            <p:cNvPr id="14" name="Freeform 14"/>
            <p:cNvSpPr/>
            <p:nvPr/>
          </p:nvSpPr>
          <p:spPr>
            <a:xfrm>
              <a:off x="12700" y="12700"/>
              <a:ext cx="1216818" cy="1264538"/>
            </a:xfrm>
            <a:custGeom>
              <a:avLst/>
              <a:gdLst/>
              <a:ahLst/>
              <a:cxnLst/>
              <a:rect l="l" t="t" r="r" b="b"/>
              <a:pathLst>
                <a:path w="1216818" h="1264538">
                  <a:moveTo>
                    <a:pt x="146050" y="1264538"/>
                  </a:moveTo>
                  <a:lnTo>
                    <a:pt x="1070768" y="1264538"/>
                  </a:lnTo>
                  <a:cubicBezTo>
                    <a:pt x="1150778" y="1264538"/>
                    <a:pt x="1216818" y="1198498"/>
                    <a:pt x="1216818" y="1118488"/>
                  </a:cubicBezTo>
                  <a:lnTo>
                    <a:pt x="1216818" y="146050"/>
                  </a:lnTo>
                  <a:cubicBezTo>
                    <a:pt x="1216818" y="66040"/>
                    <a:pt x="1150778" y="0"/>
                    <a:pt x="1070768" y="0"/>
                  </a:cubicBezTo>
                  <a:lnTo>
                    <a:pt x="146050" y="0"/>
                  </a:lnTo>
                  <a:cubicBezTo>
                    <a:pt x="66040" y="0"/>
                    <a:pt x="0" y="66040"/>
                    <a:pt x="0" y="146050"/>
                  </a:cubicBezTo>
                  <a:lnTo>
                    <a:pt x="0" y="1118488"/>
                  </a:lnTo>
                  <a:cubicBezTo>
                    <a:pt x="0" y="1199768"/>
                    <a:pt x="66040" y="1264538"/>
                    <a:pt x="146050" y="1264538"/>
                  </a:cubicBezTo>
                  <a:close/>
                </a:path>
              </a:pathLst>
            </a:custGeom>
            <a:solidFill>
              <a:srgbClr val="FFFFFF"/>
            </a:solidFill>
          </p:spPr>
        </p:sp>
        <p:sp>
          <p:nvSpPr>
            <p:cNvPr id="15" name="Freeform 15"/>
            <p:cNvSpPr/>
            <p:nvPr/>
          </p:nvSpPr>
          <p:spPr>
            <a:xfrm>
              <a:off x="0" y="0"/>
              <a:ext cx="1281588" cy="1333118"/>
            </a:xfrm>
            <a:custGeom>
              <a:avLst/>
              <a:gdLst/>
              <a:ahLst/>
              <a:cxnLst/>
              <a:rect l="l" t="t" r="r" b="b"/>
              <a:pathLst>
                <a:path w="1281588" h="1333118">
                  <a:moveTo>
                    <a:pt x="1218088" y="74930"/>
                  </a:moveTo>
                  <a:cubicBezTo>
                    <a:pt x="1190148" y="30480"/>
                    <a:pt x="1140618" y="0"/>
                    <a:pt x="1083468" y="0"/>
                  </a:cubicBezTo>
                  <a:lnTo>
                    <a:pt x="158750" y="0"/>
                  </a:lnTo>
                  <a:cubicBezTo>
                    <a:pt x="71120" y="0"/>
                    <a:pt x="0" y="71120"/>
                    <a:pt x="0" y="158750"/>
                  </a:cubicBezTo>
                  <a:lnTo>
                    <a:pt x="0" y="1131188"/>
                  </a:lnTo>
                  <a:cubicBezTo>
                    <a:pt x="0" y="1183258"/>
                    <a:pt x="25400" y="1228978"/>
                    <a:pt x="63500" y="1258188"/>
                  </a:cubicBezTo>
                  <a:cubicBezTo>
                    <a:pt x="91440" y="1302638"/>
                    <a:pt x="140970" y="1333118"/>
                    <a:pt x="195220" y="1333118"/>
                  </a:cubicBezTo>
                  <a:lnTo>
                    <a:pt x="1122838" y="1333118"/>
                  </a:lnTo>
                  <a:cubicBezTo>
                    <a:pt x="1210468" y="1333118"/>
                    <a:pt x="1281588" y="1261998"/>
                    <a:pt x="1281588" y="1174368"/>
                  </a:cubicBezTo>
                  <a:lnTo>
                    <a:pt x="1281588" y="201930"/>
                  </a:lnTo>
                  <a:cubicBezTo>
                    <a:pt x="1281588" y="149860"/>
                    <a:pt x="1256188" y="104140"/>
                    <a:pt x="1218088" y="74930"/>
                  </a:cubicBezTo>
                  <a:close/>
                  <a:moveTo>
                    <a:pt x="12700" y="1131188"/>
                  </a:moveTo>
                  <a:lnTo>
                    <a:pt x="12700" y="158750"/>
                  </a:lnTo>
                  <a:cubicBezTo>
                    <a:pt x="12700" y="78740"/>
                    <a:pt x="78740" y="12700"/>
                    <a:pt x="158750" y="12700"/>
                  </a:cubicBezTo>
                  <a:lnTo>
                    <a:pt x="1083468" y="12700"/>
                  </a:lnTo>
                  <a:cubicBezTo>
                    <a:pt x="1163478" y="12700"/>
                    <a:pt x="1229518" y="78740"/>
                    <a:pt x="1229518" y="158750"/>
                  </a:cubicBezTo>
                  <a:lnTo>
                    <a:pt x="1229518" y="1131188"/>
                  </a:lnTo>
                  <a:cubicBezTo>
                    <a:pt x="1229518" y="1211198"/>
                    <a:pt x="1163478" y="1277238"/>
                    <a:pt x="1083468" y="1277238"/>
                  </a:cubicBezTo>
                  <a:lnTo>
                    <a:pt x="158750" y="1277238"/>
                  </a:lnTo>
                  <a:cubicBezTo>
                    <a:pt x="78740" y="1277238"/>
                    <a:pt x="12700" y="1212468"/>
                    <a:pt x="12700" y="1131188"/>
                  </a:cubicBezTo>
                  <a:close/>
                  <a:moveTo>
                    <a:pt x="1270158" y="1174368"/>
                  </a:moveTo>
                  <a:cubicBezTo>
                    <a:pt x="1270158" y="1254378"/>
                    <a:pt x="1202848" y="1320418"/>
                    <a:pt x="1122838" y="1320418"/>
                  </a:cubicBezTo>
                  <a:lnTo>
                    <a:pt x="195220" y="1320418"/>
                  </a:lnTo>
                  <a:cubicBezTo>
                    <a:pt x="157480" y="1320418"/>
                    <a:pt x="120650" y="1303908"/>
                    <a:pt x="93980" y="1275968"/>
                  </a:cubicBezTo>
                  <a:cubicBezTo>
                    <a:pt x="114300" y="1284858"/>
                    <a:pt x="135890" y="1289938"/>
                    <a:pt x="160020" y="1289938"/>
                  </a:cubicBezTo>
                  <a:lnTo>
                    <a:pt x="1084738" y="1289938"/>
                  </a:lnTo>
                  <a:cubicBezTo>
                    <a:pt x="1172368" y="1289938"/>
                    <a:pt x="1243488" y="1218818"/>
                    <a:pt x="1243488" y="1131188"/>
                  </a:cubicBezTo>
                  <a:lnTo>
                    <a:pt x="1243488" y="158750"/>
                  </a:lnTo>
                  <a:cubicBezTo>
                    <a:pt x="1243488" y="140970"/>
                    <a:pt x="1239678" y="123190"/>
                    <a:pt x="1234598" y="106680"/>
                  </a:cubicBezTo>
                  <a:cubicBezTo>
                    <a:pt x="1256188" y="132080"/>
                    <a:pt x="1270158" y="165100"/>
                    <a:pt x="1270158" y="201930"/>
                  </a:cubicBezTo>
                  <a:lnTo>
                    <a:pt x="1270158" y="1174368"/>
                  </a:lnTo>
                  <a:cubicBezTo>
                    <a:pt x="1270158" y="1174368"/>
                    <a:pt x="1270158" y="1174368"/>
                    <a:pt x="1270158" y="1174368"/>
                  </a:cubicBezTo>
                  <a:close/>
                </a:path>
              </a:pathLst>
            </a:custGeom>
            <a:solidFill>
              <a:srgbClr val="2A5474"/>
            </a:solidFill>
          </p:spPr>
        </p:sp>
      </p:grpSp>
      <p:grpSp>
        <p:nvGrpSpPr>
          <p:cNvPr id="16" name="Group 16"/>
          <p:cNvGrpSpPr/>
          <p:nvPr/>
        </p:nvGrpSpPr>
        <p:grpSpPr>
          <a:xfrm>
            <a:off x="2282571" y="1400323"/>
            <a:ext cx="13675340" cy="2016943"/>
            <a:chOff x="0" y="0"/>
            <a:chExt cx="2882803" cy="425178"/>
          </a:xfrm>
        </p:grpSpPr>
        <p:sp>
          <p:nvSpPr>
            <p:cNvPr id="17" name="Freeform 17"/>
            <p:cNvSpPr/>
            <p:nvPr/>
          </p:nvSpPr>
          <p:spPr>
            <a:xfrm>
              <a:off x="92710" y="106680"/>
              <a:ext cx="2778663" cy="305798"/>
            </a:xfrm>
            <a:custGeom>
              <a:avLst/>
              <a:gdLst/>
              <a:ahLst/>
              <a:cxnLst/>
              <a:rect l="l" t="t" r="r" b="b"/>
              <a:pathLst>
                <a:path w="2778663" h="305798">
                  <a:moveTo>
                    <a:pt x="2751993" y="116568"/>
                  </a:moveTo>
                  <a:cubicBezTo>
                    <a:pt x="2751993" y="204198"/>
                    <a:pt x="2675793" y="275318"/>
                    <a:pt x="2594513" y="275318"/>
                  </a:cubicBezTo>
                  <a:lnTo>
                    <a:pt x="66040" y="275318"/>
                  </a:lnTo>
                  <a:cubicBezTo>
                    <a:pt x="43180" y="275318"/>
                    <a:pt x="20320" y="270238"/>
                    <a:pt x="0" y="261348"/>
                  </a:cubicBezTo>
                  <a:cubicBezTo>
                    <a:pt x="26670" y="289288"/>
                    <a:pt x="63500" y="305798"/>
                    <a:pt x="111837" y="305798"/>
                  </a:cubicBezTo>
                  <a:lnTo>
                    <a:pt x="2632613" y="305798"/>
                  </a:lnTo>
                  <a:cubicBezTo>
                    <a:pt x="2712623" y="305798"/>
                    <a:pt x="2778663" y="239758"/>
                    <a:pt x="2778663" y="159748"/>
                  </a:cubicBezTo>
                  <a:lnTo>
                    <a:pt x="2778663" y="95250"/>
                  </a:lnTo>
                  <a:cubicBezTo>
                    <a:pt x="2778663" y="58420"/>
                    <a:pt x="2764693" y="25400"/>
                    <a:pt x="2743103" y="0"/>
                  </a:cubicBezTo>
                  <a:cubicBezTo>
                    <a:pt x="2749453" y="16510"/>
                    <a:pt x="2751993" y="34290"/>
                    <a:pt x="2751993" y="52070"/>
                  </a:cubicBezTo>
                  <a:lnTo>
                    <a:pt x="2751993" y="116568"/>
                  </a:lnTo>
                  <a:lnTo>
                    <a:pt x="2751993" y="116568"/>
                  </a:lnTo>
                  <a:close/>
                </a:path>
              </a:pathLst>
            </a:custGeom>
            <a:solidFill>
              <a:srgbClr val="8BAFE2"/>
            </a:solidFill>
          </p:spPr>
        </p:sp>
        <p:sp>
          <p:nvSpPr>
            <p:cNvPr id="18" name="Freeform 18"/>
            <p:cNvSpPr/>
            <p:nvPr/>
          </p:nvSpPr>
          <p:spPr>
            <a:xfrm>
              <a:off x="12700" y="12700"/>
              <a:ext cx="2818033" cy="356598"/>
            </a:xfrm>
            <a:custGeom>
              <a:avLst/>
              <a:gdLst/>
              <a:ahLst/>
              <a:cxnLst/>
              <a:rect l="l" t="t" r="r" b="b"/>
              <a:pathLst>
                <a:path w="2818033" h="356598">
                  <a:moveTo>
                    <a:pt x="146050" y="356598"/>
                  </a:moveTo>
                  <a:lnTo>
                    <a:pt x="2671983" y="356598"/>
                  </a:lnTo>
                  <a:cubicBezTo>
                    <a:pt x="2751993" y="356598"/>
                    <a:pt x="2818033" y="290558"/>
                    <a:pt x="2818033" y="210548"/>
                  </a:cubicBezTo>
                  <a:lnTo>
                    <a:pt x="2818033" y="146050"/>
                  </a:lnTo>
                  <a:cubicBezTo>
                    <a:pt x="2818033" y="66040"/>
                    <a:pt x="2751993" y="0"/>
                    <a:pt x="2671983" y="0"/>
                  </a:cubicBezTo>
                  <a:lnTo>
                    <a:pt x="146050" y="0"/>
                  </a:lnTo>
                  <a:cubicBezTo>
                    <a:pt x="66040" y="0"/>
                    <a:pt x="0" y="66040"/>
                    <a:pt x="0" y="146050"/>
                  </a:cubicBezTo>
                  <a:lnTo>
                    <a:pt x="0" y="210548"/>
                  </a:lnTo>
                  <a:cubicBezTo>
                    <a:pt x="0" y="291828"/>
                    <a:pt x="66040" y="356598"/>
                    <a:pt x="146050" y="356598"/>
                  </a:cubicBezTo>
                  <a:close/>
                </a:path>
              </a:pathLst>
            </a:custGeom>
            <a:solidFill>
              <a:srgbClr val="FFFFFF"/>
            </a:solidFill>
          </p:spPr>
        </p:sp>
        <p:sp>
          <p:nvSpPr>
            <p:cNvPr id="19" name="Freeform 19"/>
            <p:cNvSpPr/>
            <p:nvPr/>
          </p:nvSpPr>
          <p:spPr>
            <a:xfrm>
              <a:off x="0" y="0"/>
              <a:ext cx="2882803" cy="425178"/>
            </a:xfrm>
            <a:custGeom>
              <a:avLst/>
              <a:gdLst/>
              <a:ahLst/>
              <a:cxnLst/>
              <a:rect l="l" t="t" r="r" b="b"/>
              <a:pathLst>
                <a:path w="2882803" h="425178">
                  <a:moveTo>
                    <a:pt x="2819303" y="74930"/>
                  </a:moveTo>
                  <a:cubicBezTo>
                    <a:pt x="2791363" y="30480"/>
                    <a:pt x="2741833" y="0"/>
                    <a:pt x="2684683" y="0"/>
                  </a:cubicBezTo>
                  <a:lnTo>
                    <a:pt x="158750" y="0"/>
                  </a:lnTo>
                  <a:cubicBezTo>
                    <a:pt x="71120" y="0"/>
                    <a:pt x="0" y="71120"/>
                    <a:pt x="0" y="158750"/>
                  </a:cubicBezTo>
                  <a:lnTo>
                    <a:pt x="0" y="223248"/>
                  </a:lnTo>
                  <a:cubicBezTo>
                    <a:pt x="0" y="275318"/>
                    <a:pt x="25400" y="321038"/>
                    <a:pt x="63500" y="350248"/>
                  </a:cubicBezTo>
                  <a:cubicBezTo>
                    <a:pt x="91440" y="394698"/>
                    <a:pt x="140970" y="425178"/>
                    <a:pt x="207018" y="425178"/>
                  </a:cubicBezTo>
                  <a:lnTo>
                    <a:pt x="2724053" y="425178"/>
                  </a:lnTo>
                  <a:cubicBezTo>
                    <a:pt x="2811683" y="425178"/>
                    <a:pt x="2882803" y="354058"/>
                    <a:pt x="2882803" y="266428"/>
                  </a:cubicBezTo>
                  <a:lnTo>
                    <a:pt x="2882803" y="201930"/>
                  </a:lnTo>
                  <a:cubicBezTo>
                    <a:pt x="2882803" y="149860"/>
                    <a:pt x="2857403" y="104140"/>
                    <a:pt x="2819303" y="74930"/>
                  </a:cubicBezTo>
                  <a:close/>
                  <a:moveTo>
                    <a:pt x="12700" y="223248"/>
                  </a:moveTo>
                  <a:lnTo>
                    <a:pt x="12700" y="158750"/>
                  </a:lnTo>
                  <a:cubicBezTo>
                    <a:pt x="12700" y="78740"/>
                    <a:pt x="78740" y="12700"/>
                    <a:pt x="158750" y="12700"/>
                  </a:cubicBezTo>
                  <a:lnTo>
                    <a:pt x="2684683" y="12700"/>
                  </a:lnTo>
                  <a:cubicBezTo>
                    <a:pt x="2764693" y="12700"/>
                    <a:pt x="2830733" y="78740"/>
                    <a:pt x="2830733" y="158750"/>
                  </a:cubicBezTo>
                  <a:lnTo>
                    <a:pt x="2830733" y="223248"/>
                  </a:lnTo>
                  <a:cubicBezTo>
                    <a:pt x="2830733" y="303258"/>
                    <a:pt x="2764693" y="369298"/>
                    <a:pt x="2684683" y="369298"/>
                  </a:cubicBezTo>
                  <a:lnTo>
                    <a:pt x="158750" y="369298"/>
                  </a:lnTo>
                  <a:cubicBezTo>
                    <a:pt x="78740" y="369298"/>
                    <a:pt x="12700" y="304528"/>
                    <a:pt x="12700" y="223248"/>
                  </a:cubicBezTo>
                  <a:close/>
                  <a:moveTo>
                    <a:pt x="2871373" y="266428"/>
                  </a:moveTo>
                  <a:cubicBezTo>
                    <a:pt x="2871373" y="346438"/>
                    <a:pt x="2804063" y="412478"/>
                    <a:pt x="2724053" y="412478"/>
                  </a:cubicBezTo>
                  <a:lnTo>
                    <a:pt x="207018" y="412478"/>
                  </a:lnTo>
                  <a:cubicBezTo>
                    <a:pt x="157480" y="412478"/>
                    <a:pt x="120650" y="395968"/>
                    <a:pt x="93980" y="368028"/>
                  </a:cubicBezTo>
                  <a:cubicBezTo>
                    <a:pt x="114300" y="376918"/>
                    <a:pt x="135890" y="381998"/>
                    <a:pt x="160020" y="381998"/>
                  </a:cubicBezTo>
                  <a:lnTo>
                    <a:pt x="2685953" y="381998"/>
                  </a:lnTo>
                  <a:cubicBezTo>
                    <a:pt x="2773583" y="381998"/>
                    <a:pt x="2844703" y="310878"/>
                    <a:pt x="2844703" y="223248"/>
                  </a:cubicBezTo>
                  <a:lnTo>
                    <a:pt x="2844703" y="158750"/>
                  </a:lnTo>
                  <a:cubicBezTo>
                    <a:pt x="2844703" y="140970"/>
                    <a:pt x="2840893" y="123190"/>
                    <a:pt x="2835813" y="106680"/>
                  </a:cubicBezTo>
                  <a:cubicBezTo>
                    <a:pt x="2857403" y="132080"/>
                    <a:pt x="2871373" y="165100"/>
                    <a:pt x="2871373" y="201930"/>
                  </a:cubicBezTo>
                  <a:lnTo>
                    <a:pt x="2871373" y="266428"/>
                  </a:lnTo>
                  <a:cubicBezTo>
                    <a:pt x="2871373" y="266428"/>
                    <a:pt x="2871373" y="266428"/>
                    <a:pt x="2871373" y="266428"/>
                  </a:cubicBezTo>
                  <a:close/>
                </a:path>
              </a:pathLst>
            </a:custGeom>
            <a:solidFill>
              <a:srgbClr val="2A5474"/>
            </a:solidFill>
          </p:spPr>
        </p:sp>
      </p:grpSp>
      <p:pic>
        <p:nvPicPr>
          <p:cNvPr id="20" name="Picture 20"/>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928892" y="7050227"/>
            <a:ext cx="718215" cy="723477"/>
          </a:xfrm>
          <a:prstGeom prst="rect">
            <a:avLst/>
          </a:prstGeom>
        </p:spPr>
      </p:pic>
      <p:pic>
        <p:nvPicPr>
          <p:cNvPr id="21" name="Picture 21"/>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610527" y="9897305"/>
            <a:ext cx="851046" cy="857281"/>
          </a:xfrm>
          <a:prstGeom prst="rect">
            <a:avLst/>
          </a:prstGeom>
        </p:spPr>
      </p:pic>
      <p:pic>
        <p:nvPicPr>
          <p:cNvPr id="22" name="Picture 22"/>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5721" y="2118190"/>
            <a:ext cx="576982" cy="581209"/>
          </a:xfrm>
          <a:prstGeom prst="rect">
            <a:avLst/>
          </a:prstGeom>
        </p:spPr>
      </p:pic>
      <p:pic>
        <p:nvPicPr>
          <p:cNvPr id="23" name="Picture 23"/>
          <p:cNvPicPr>
            <a:picLocks noChangeAspect="1"/>
          </p:cNvPicPr>
          <p:nvPr/>
        </p:nvPicPr>
        <p:blipFill>
          <a:blip r:embed="rId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525069" y="-233171"/>
            <a:ext cx="703568" cy="708722"/>
          </a:xfrm>
          <a:prstGeom prst="rect">
            <a:avLst/>
          </a:prstGeom>
        </p:spPr>
      </p:pic>
      <p:sp>
        <p:nvSpPr>
          <p:cNvPr id="24" name="TextBox 24"/>
          <p:cNvSpPr txBox="1"/>
          <p:nvPr/>
        </p:nvSpPr>
        <p:spPr>
          <a:xfrm>
            <a:off x="3551383" y="1853455"/>
            <a:ext cx="11338488" cy="816610"/>
          </a:xfrm>
          <a:prstGeom prst="rect">
            <a:avLst/>
          </a:prstGeom>
        </p:spPr>
        <p:txBody>
          <a:bodyPr lIns="0" tIns="0" rIns="0" bIns="0" rtlCol="0" anchor="t">
            <a:spAutoFit/>
          </a:bodyPr>
          <a:lstStyle/>
          <a:p>
            <a:pPr algn="ctr">
              <a:lnSpc>
                <a:spcPts val="6500"/>
              </a:lnSpc>
            </a:pPr>
            <a:r>
              <a:rPr lang="en-US" sz="5000" spc="400">
                <a:solidFill>
                  <a:srgbClr val="13446A"/>
                </a:solidFill>
                <a:latin typeface="Quicksand Bold"/>
              </a:rPr>
              <a:t>Covid-visualizer</a:t>
            </a:r>
          </a:p>
        </p:txBody>
      </p:sp>
      <p:sp>
        <p:nvSpPr>
          <p:cNvPr id="25" name="TextBox 25"/>
          <p:cNvSpPr txBox="1"/>
          <p:nvPr/>
        </p:nvSpPr>
        <p:spPr>
          <a:xfrm>
            <a:off x="1696698" y="4708660"/>
            <a:ext cx="3709370" cy="4177691"/>
          </a:xfrm>
          <a:prstGeom prst="rect">
            <a:avLst/>
          </a:prstGeom>
        </p:spPr>
        <p:txBody>
          <a:bodyPr lIns="0" tIns="0" rIns="0" bIns="0" rtlCol="0" anchor="t">
            <a:spAutoFit/>
          </a:bodyPr>
          <a:lstStyle/>
          <a:p>
            <a:pPr algn="ctr">
              <a:lnSpc>
                <a:spcPts val="4198"/>
              </a:lnSpc>
            </a:pPr>
            <a:r>
              <a:rPr lang="en-US" sz="2998">
                <a:solidFill>
                  <a:srgbClr val="13446A"/>
                </a:solidFill>
                <a:latin typeface="Open Sans Light Bold"/>
              </a:rPr>
              <a:t>An interactive Covid-visualizer (coronavirus) that highlights countries around the world based on the most recent cases.</a:t>
            </a:r>
          </a:p>
        </p:txBody>
      </p:sp>
      <p:sp>
        <p:nvSpPr>
          <p:cNvPr id="26" name="TextBox 26"/>
          <p:cNvSpPr txBox="1"/>
          <p:nvPr/>
        </p:nvSpPr>
        <p:spPr>
          <a:xfrm>
            <a:off x="6917222" y="5086350"/>
            <a:ext cx="4406039" cy="3181350"/>
          </a:xfrm>
          <a:prstGeom prst="rect">
            <a:avLst/>
          </a:prstGeom>
        </p:spPr>
        <p:txBody>
          <a:bodyPr lIns="0" tIns="0" rIns="0" bIns="0" rtlCol="0" anchor="t">
            <a:spAutoFit/>
          </a:bodyPr>
          <a:lstStyle/>
          <a:p>
            <a:pPr algn="ctr">
              <a:lnSpc>
                <a:spcPts val="4200"/>
              </a:lnSpc>
            </a:pPr>
            <a:r>
              <a:rPr lang="en-US" sz="3000">
                <a:solidFill>
                  <a:srgbClr val="13446A"/>
                </a:solidFill>
                <a:latin typeface="Open Sans Light Bold"/>
              </a:rPr>
              <a:t>Graph in Dashboard shows the data according to the ratio of infected , death, recovered and active cases.</a:t>
            </a:r>
          </a:p>
        </p:txBody>
      </p:sp>
      <p:sp>
        <p:nvSpPr>
          <p:cNvPr id="27" name="TextBox 27"/>
          <p:cNvSpPr txBox="1"/>
          <p:nvPr/>
        </p:nvSpPr>
        <p:spPr>
          <a:xfrm>
            <a:off x="12971401" y="4932606"/>
            <a:ext cx="3354613" cy="3720276"/>
          </a:xfrm>
          <a:prstGeom prst="rect">
            <a:avLst/>
          </a:prstGeom>
        </p:spPr>
        <p:txBody>
          <a:bodyPr lIns="0" tIns="0" rIns="0" bIns="0" rtlCol="0" anchor="t">
            <a:spAutoFit/>
          </a:bodyPr>
          <a:lstStyle/>
          <a:p>
            <a:pPr algn="ctr">
              <a:lnSpc>
                <a:spcPts val="4206"/>
              </a:lnSpc>
            </a:pPr>
            <a:r>
              <a:rPr lang="en-US" sz="3004">
                <a:solidFill>
                  <a:srgbClr val="13446A"/>
                </a:solidFill>
                <a:latin typeface="Open Sans Light Bold"/>
              </a:rPr>
              <a:t>There is a feed section  for users </a:t>
            </a:r>
          </a:p>
          <a:p>
            <a:pPr algn="ctr">
              <a:lnSpc>
                <a:spcPts val="4206"/>
              </a:lnSpc>
            </a:pPr>
            <a:r>
              <a:rPr lang="en-US" sz="3004">
                <a:solidFill>
                  <a:srgbClr val="13446A"/>
                </a:solidFill>
                <a:latin typeface="Open Sans Light Bold"/>
              </a:rPr>
              <a:t>from any user can gave or get help</a:t>
            </a:r>
          </a:p>
          <a:p>
            <a:pPr algn="ctr">
              <a:lnSpc>
                <a:spcPts val="4206"/>
              </a:lnSpc>
            </a:pPr>
            <a:r>
              <a:rPr lang="en-US" sz="3004">
                <a:solidFill>
                  <a:srgbClr val="13446A"/>
                </a:solidFill>
                <a:latin typeface="Open Sans Light Bold"/>
              </a:rPr>
              <a:t>for the covid19 panademic.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8FD6"/>
        </a:solidFill>
        <a:effectLst/>
      </p:bgPr>
    </p:bg>
    <p:spTree>
      <p:nvGrpSpPr>
        <p:cNvPr id="1" name=""/>
        <p:cNvGrpSpPr/>
        <p:nvPr/>
      </p:nvGrpSpPr>
      <p:grpSpPr>
        <a:xfrm>
          <a:off x="0" y="0"/>
          <a:ext cx="0" cy="0"/>
          <a:chOff x="0" y="0"/>
          <a:chExt cx="0" cy="0"/>
        </a:xfrm>
      </p:grpSpPr>
      <p:grpSp>
        <p:nvGrpSpPr>
          <p:cNvPr id="2" name="Group 2"/>
          <p:cNvGrpSpPr/>
          <p:nvPr/>
        </p:nvGrpSpPr>
        <p:grpSpPr>
          <a:xfrm>
            <a:off x="3533598" y="1369661"/>
            <a:ext cx="10885039" cy="7475601"/>
            <a:chOff x="0" y="0"/>
            <a:chExt cx="1611185" cy="1106526"/>
          </a:xfrm>
        </p:grpSpPr>
        <p:sp>
          <p:nvSpPr>
            <p:cNvPr id="3" name="Freeform 3"/>
            <p:cNvSpPr/>
            <p:nvPr/>
          </p:nvSpPr>
          <p:spPr>
            <a:xfrm>
              <a:off x="92710" y="106680"/>
              <a:ext cx="1507045" cy="987146"/>
            </a:xfrm>
            <a:custGeom>
              <a:avLst/>
              <a:gdLst/>
              <a:ahLst/>
              <a:cxnLst/>
              <a:rect l="l" t="t" r="r" b="b"/>
              <a:pathLst>
                <a:path w="1507045" h="987146">
                  <a:moveTo>
                    <a:pt x="1480375" y="797916"/>
                  </a:moveTo>
                  <a:cubicBezTo>
                    <a:pt x="1480375" y="885546"/>
                    <a:pt x="1404175" y="956666"/>
                    <a:pt x="1322895" y="956666"/>
                  </a:cubicBezTo>
                  <a:lnTo>
                    <a:pt x="66040" y="956666"/>
                  </a:lnTo>
                  <a:cubicBezTo>
                    <a:pt x="43180" y="956666"/>
                    <a:pt x="20320" y="951586"/>
                    <a:pt x="0" y="942696"/>
                  </a:cubicBezTo>
                  <a:cubicBezTo>
                    <a:pt x="26670" y="970636"/>
                    <a:pt x="63500" y="987146"/>
                    <a:pt x="103732" y="987146"/>
                  </a:cubicBezTo>
                  <a:lnTo>
                    <a:pt x="1360995" y="987146"/>
                  </a:lnTo>
                  <a:cubicBezTo>
                    <a:pt x="1441005" y="987146"/>
                    <a:pt x="1507045" y="921106"/>
                    <a:pt x="1507045" y="841096"/>
                  </a:cubicBezTo>
                  <a:lnTo>
                    <a:pt x="1507045" y="95250"/>
                  </a:lnTo>
                  <a:cubicBezTo>
                    <a:pt x="1507045" y="58420"/>
                    <a:pt x="1493075" y="25400"/>
                    <a:pt x="1471485" y="0"/>
                  </a:cubicBezTo>
                  <a:cubicBezTo>
                    <a:pt x="1477835" y="16510"/>
                    <a:pt x="1480375" y="34290"/>
                    <a:pt x="1480375" y="52070"/>
                  </a:cubicBezTo>
                  <a:lnTo>
                    <a:pt x="1480375" y="797916"/>
                  </a:lnTo>
                  <a:lnTo>
                    <a:pt x="1480375" y="797916"/>
                  </a:lnTo>
                  <a:close/>
                </a:path>
              </a:pathLst>
            </a:custGeom>
            <a:solidFill>
              <a:srgbClr val="F4CF5C"/>
            </a:solidFill>
          </p:spPr>
        </p:sp>
        <p:sp>
          <p:nvSpPr>
            <p:cNvPr id="4" name="Freeform 4"/>
            <p:cNvSpPr/>
            <p:nvPr/>
          </p:nvSpPr>
          <p:spPr>
            <a:xfrm>
              <a:off x="12700" y="12700"/>
              <a:ext cx="1546415" cy="1037946"/>
            </a:xfrm>
            <a:custGeom>
              <a:avLst/>
              <a:gdLst/>
              <a:ahLst/>
              <a:cxnLst/>
              <a:rect l="l" t="t" r="r" b="b"/>
              <a:pathLst>
                <a:path w="1546415" h="1037946">
                  <a:moveTo>
                    <a:pt x="146050" y="1037946"/>
                  </a:moveTo>
                  <a:lnTo>
                    <a:pt x="1400365" y="1037946"/>
                  </a:lnTo>
                  <a:cubicBezTo>
                    <a:pt x="1480375" y="1037946"/>
                    <a:pt x="1546415" y="971906"/>
                    <a:pt x="1546415" y="891896"/>
                  </a:cubicBezTo>
                  <a:lnTo>
                    <a:pt x="1546415" y="146050"/>
                  </a:lnTo>
                  <a:cubicBezTo>
                    <a:pt x="1546415" y="66040"/>
                    <a:pt x="1480375" y="0"/>
                    <a:pt x="1400365" y="0"/>
                  </a:cubicBezTo>
                  <a:lnTo>
                    <a:pt x="146050" y="0"/>
                  </a:lnTo>
                  <a:cubicBezTo>
                    <a:pt x="66040" y="0"/>
                    <a:pt x="0" y="66040"/>
                    <a:pt x="0" y="146050"/>
                  </a:cubicBezTo>
                  <a:lnTo>
                    <a:pt x="0" y="891896"/>
                  </a:lnTo>
                  <a:cubicBezTo>
                    <a:pt x="0" y="973176"/>
                    <a:pt x="66040" y="1037946"/>
                    <a:pt x="146050" y="1037946"/>
                  </a:cubicBezTo>
                  <a:close/>
                </a:path>
              </a:pathLst>
            </a:custGeom>
            <a:solidFill>
              <a:srgbClr val="FFFFFF"/>
            </a:solidFill>
          </p:spPr>
        </p:sp>
        <p:sp>
          <p:nvSpPr>
            <p:cNvPr id="5" name="Freeform 5"/>
            <p:cNvSpPr/>
            <p:nvPr/>
          </p:nvSpPr>
          <p:spPr>
            <a:xfrm>
              <a:off x="0" y="0"/>
              <a:ext cx="1611185" cy="1106526"/>
            </a:xfrm>
            <a:custGeom>
              <a:avLst/>
              <a:gdLst/>
              <a:ahLst/>
              <a:cxnLst/>
              <a:rect l="l" t="t" r="r" b="b"/>
              <a:pathLst>
                <a:path w="1611185" h="1106526">
                  <a:moveTo>
                    <a:pt x="1547685" y="74930"/>
                  </a:moveTo>
                  <a:cubicBezTo>
                    <a:pt x="1519745" y="30480"/>
                    <a:pt x="1470215" y="0"/>
                    <a:pt x="1413065" y="0"/>
                  </a:cubicBezTo>
                  <a:lnTo>
                    <a:pt x="158750" y="0"/>
                  </a:lnTo>
                  <a:cubicBezTo>
                    <a:pt x="71120" y="0"/>
                    <a:pt x="0" y="71120"/>
                    <a:pt x="0" y="158750"/>
                  </a:cubicBezTo>
                  <a:lnTo>
                    <a:pt x="0" y="904596"/>
                  </a:lnTo>
                  <a:cubicBezTo>
                    <a:pt x="0" y="956666"/>
                    <a:pt x="25400" y="1002386"/>
                    <a:pt x="63500" y="1031596"/>
                  </a:cubicBezTo>
                  <a:cubicBezTo>
                    <a:pt x="91440" y="1076046"/>
                    <a:pt x="140970" y="1106526"/>
                    <a:pt x="197649" y="1106526"/>
                  </a:cubicBezTo>
                  <a:lnTo>
                    <a:pt x="1452435" y="1106526"/>
                  </a:lnTo>
                  <a:cubicBezTo>
                    <a:pt x="1540065" y="1106526"/>
                    <a:pt x="1611185" y="1035406"/>
                    <a:pt x="1611185" y="947776"/>
                  </a:cubicBezTo>
                  <a:lnTo>
                    <a:pt x="1611185" y="201930"/>
                  </a:lnTo>
                  <a:cubicBezTo>
                    <a:pt x="1611185" y="149860"/>
                    <a:pt x="1585785" y="104140"/>
                    <a:pt x="1547685" y="74930"/>
                  </a:cubicBezTo>
                  <a:close/>
                  <a:moveTo>
                    <a:pt x="12700" y="904596"/>
                  </a:moveTo>
                  <a:lnTo>
                    <a:pt x="12700" y="158750"/>
                  </a:lnTo>
                  <a:cubicBezTo>
                    <a:pt x="12700" y="78740"/>
                    <a:pt x="78740" y="12700"/>
                    <a:pt x="158750" y="12700"/>
                  </a:cubicBezTo>
                  <a:lnTo>
                    <a:pt x="1413065" y="12700"/>
                  </a:lnTo>
                  <a:cubicBezTo>
                    <a:pt x="1493075" y="12700"/>
                    <a:pt x="1559115" y="78740"/>
                    <a:pt x="1559115" y="158750"/>
                  </a:cubicBezTo>
                  <a:lnTo>
                    <a:pt x="1559115" y="904596"/>
                  </a:lnTo>
                  <a:cubicBezTo>
                    <a:pt x="1559115" y="984606"/>
                    <a:pt x="1493075" y="1050646"/>
                    <a:pt x="1413065" y="1050646"/>
                  </a:cubicBezTo>
                  <a:lnTo>
                    <a:pt x="158750" y="1050646"/>
                  </a:lnTo>
                  <a:cubicBezTo>
                    <a:pt x="78740" y="1050646"/>
                    <a:pt x="12700" y="985876"/>
                    <a:pt x="12700" y="904596"/>
                  </a:cubicBezTo>
                  <a:close/>
                  <a:moveTo>
                    <a:pt x="1599755" y="947776"/>
                  </a:moveTo>
                  <a:cubicBezTo>
                    <a:pt x="1599755" y="1027786"/>
                    <a:pt x="1532445" y="1093826"/>
                    <a:pt x="1452435" y="1093826"/>
                  </a:cubicBezTo>
                  <a:lnTo>
                    <a:pt x="197649" y="1093826"/>
                  </a:lnTo>
                  <a:cubicBezTo>
                    <a:pt x="157480" y="1093826"/>
                    <a:pt x="120650" y="1077316"/>
                    <a:pt x="93980" y="1049376"/>
                  </a:cubicBezTo>
                  <a:cubicBezTo>
                    <a:pt x="114300" y="1058266"/>
                    <a:pt x="135890" y="1063346"/>
                    <a:pt x="160020" y="1063346"/>
                  </a:cubicBezTo>
                  <a:lnTo>
                    <a:pt x="1414335" y="1063346"/>
                  </a:lnTo>
                  <a:cubicBezTo>
                    <a:pt x="1501965" y="1063346"/>
                    <a:pt x="1573085" y="992226"/>
                    <a:pt x="1573085" y="904596"/>
                  </a:cubicBezTo>
                  <a:lnTo>
                    <a:pt x="1573085" y="158750"/>
                  </a:lnTo>
                  <a:cubicBezTo>
                    <a:pt x="1573085" y="140970"/>
                    <a:pt x="1569275" y="123190"/>
                    <a:pt x="1564195" y="106680"/>
                  </a:cubicBezTo>
                  <a:cubicBezTo>
                    <a:pt x="1585785" y="132080"/>
                    <a:pt x="1599755" y="165100"/>
                    <a:pt x="1599755" y="201930"/>
                  </a:cubicBezTo>
                  <a:lnTo>
                    <a:pt x="1599755" y="947776"/>
                  </a:lnTo>
                  <a:cubicBezTo>
                    <a:pt x="1599755" y="947776"/>
                    <a:pt x="1599755" y="947776"/>
                    <a:pt x="1599755" y="947776"/>
                  </a:cubicBezTo>
                  <a:close/>
                </a:path>
              </a:pathLst>
            </a:custGeom>
            <a:solidFill>
              <a:srgbClr val="2A5474"/>
            </a:solidFill>
          </p:spPr>
        </p:sp>
      </p:grpSp>
      <p:pic>
        <p:nvPicPr>
          <p:cNvPr id="6" name="Picture 6"/>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467443" y="-290604"/>
            <a:ext cx="576982" cy="581209"/>
          </a:xfrm>
          <a:prstGeom prst="rect">
            <a:avLst/>
          </a:prstGeom>
        </p:spPr>
      </p:pic>
      <p:pic>
        <p:nvPicPr>
          <p:cNvPr id="7" name="Picture 7"/>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165364" y="9133515"/>
            <a:ext cx="576982" cy="581209"/>
          </a:xfrm>
          <a:prstGeom prst="rect">
            <a:avLst/>
          </a:prstGeom>
        </p:spPr>
      </p:pic>
      <p:pic>
        <p:nvPicPr>
          <p:cNvPr id="8" name="Picture 8"/>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78221" y="9953082"/>
            <a:ext cx="576982" cy="581209"/>
          </a:xfrm>
          <a:prstGeom prst="rect">
            <a:avLst/>
          </a:prstGeom>
        </p:spPr>
      </p:pic>
      <p:pic>
        <p:nvPicPr>
          <p:cNvPr id="9" name="Picture 9"/>
          <p:cNvPicPr>
            <a:picLocks noChangeAspect="1"/>
          </p:cNvPicPr>
          <p:nvPr/>
        </p:nvPicPr>
        <p:blipFill>
          <a:blip r:embed="rId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0209" y="3793820"/>
            <a:ext cx="576982" cy="581209"/>
          </a:xfrm>
          <a:prstGeom prst="rect">
            <a:avLst/>
          </a:prstGeom>
        </p:spPr>
      </p:pic>
      <p:sp>
        <p:nvSpPr>
          <p:cNvPr id="10" name="TextBox 10"/>
          <p:cNvSpPr txBox="1"/>
          <p:nvPr/>
        </p:nvSpPr>
        <p:spPr>
          <a:xfrm>
            <a:off x="3666712" y="4072769"/>
            <a:ext cx="10505302" cy="1385570"/>
          </a:xfrm>
          <a:prstGeom prst="rect">
            <a:avLst/>
          </a:prstGeom>
        </p:spPr>
        <p:txBody>
          <a:bodyPr lIns="0" tIns="0" rIns="0" bIns="0" rtlCol="0" anchor="t">
            <a:spAutoFit/>
          </a:bodyPr>
          <a:lstStyle/>
          <a:p>
            <a:pPr algn="ctr">
              <a:lnSpc>
                <a:spcPts val="11200"/>
              </a:lnSpc>
            </a:pPr>
            <a:r>
              <a:rPr lang="en-US" sz="8000" spc="280">
                <a:solidFill>
                  <a:srgbClr val="13446A"/>
                </a:solidFill>
                <a:latin typeface="Gulfs Display Bold"/>
              </a:rPr>
              <a:t>TOOLS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D8FD6"/>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93632" y="395260"/>
            <a:ext cx="11803796" cy="8863040"/>
            <a:chOff x="0" y="0"/>
            <a:chExt cx="8456930" cy="6350000"/>
          </a:xfrm>
        </p:grpSpPr>
        <p:sp>
          <p:nvSpPr>
            <p:cNvPr id="3" name="Freeform 3"/>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231F20"/>
            </a:solidFill>
          </p:spPr>
        </p:sp>
        <p:sp>
          <p:nvSpPr>
            <p:cNvPr id="4" name="Freeform 4"/>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FC5DE"/>
            </a:solidFill>
          </p:spPr>
        </p:sp>
        <p:sp>
          <p:nvSpPr>
            <p:cNvPr id="5" name="Freeform 5"/>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FC5DE"/>
            </a:solidFill>
          </p:spPr>
        </p:sp>
        <p:sp>
          <p:nvSpPr>
            <p:cNvPr id="6" name="Freeform 6"/>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FC5DE"/>
            </a:solidFill>
          </p:spPr>
        </p:sp>
        <p:sp>
          <p:nvSpPr>
            <p:cNvPr id="7" name="Freeform 7"/>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FC5DE"/>
            </a:solidFill>
          </p:spPr>
        </p:sp>
        <p:sp>
          <p:nvSpPr>
            <p:cNvPr id="8" name="Freeform 8"/>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E6F1"/>
            </a:solidFill>
          </p:spPr>
        </p:sp>
        <p:sp>
          <p:nvSpPr>
            <p:cNvPr id="9" name="Freeform 9"/>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sp>
      </p:grpSp>
      <p:grpSp>
        <p:nvGrpSpPr>
          <p:cNvPr id="10" name="Group 10"/>
          <p:cNvGrpSpPr/>
          <p:nvPr/>
        </p:nvGrpSpPr>
        <p:grpSpPr>
          <a:xfrm>
            <a:off x="4850263" y="3025644"/>
            <a:ext cx="8083204" cy="5107309"/>
            <a:chOff x="0" y="0"/>
            <a:chExt cx="10777605" cy="6809745"/>
          </a:xfrm>
        </p:grpSpPr>
        <p:sp>
          <p:nvSpPr>
            <p:cNvPr id="11" name="AutoShape 11"/>
            <p:cNvSpPr/>
            <p:nvPr/>
          </p:nvSpPr>
          <p:spPr>
            <a:xfrm>
              <a:off x="0" y="911409"/>
              <a:ext cx="10777605" cy="0"/>
            </a:xfrm>
            <a:prstGeom prst="line">
              <a:avLst/>
            </a:prstGeom>
            <a:ln w="45162" cap="rnd">
              <a:solidFill>
                <a:srgbClr val="231F20"/>
              </a:solidFill>
              <a:prstDash val="sysDot"/>
              <a:headEnd type="none" w="sm" len="sm"/>
              <a:tailEnd type="none" w="sm" len="sm"/>
            </a:ln>
          </p:spPr>
        </p:sp>
        <p:sp>
          <p:nvSpPr>
            <p:cNvPr id="12" name="AutoShape 12"/>
            <p:cNvSpPr/>
            <p:nvPr/>
          </p:nvSpPr>
          <p:spPr>
            <a:xfrm>
              <a:off x="0" y="3839501"/>
              <a:ext cx="10777605" cy="0"/>
            </a:xfrm>
            <a:prstGeom prst="line">
              <a:avLst/>
            </a:prstGeom>
            <a:ln w="45162" cap="rnd">
              <a:solidFill>
                <a:srgbClr val="231F20"/>
              </a:solidFill>
              <a:prstDash val="sysDot"/>
              <a:headEnd type="none" w="sm" len="sm"/>
              <a:tailEnd type="none" w="sm" len="sm"/>
            </a:ln>
          </p:spPr>
        </p:sp>
        <p:sp>
          <p:nvSpPr>
            <p:cNvPr id="13" name="AutoShape 13"/>
            <p:cNvSpPr/>
            <p:nvPr/>
          </p:nvSpPr>
          <p:spPr>
            <a:xfrm>
              <a:off x="0" y="6764583"/>
              <a:ext cx="10777605" cy="0"/>
            </a:xfrm>
            <a:prstGeom prst="line">
              <a:avLst/>
            </a:prstGeom>
            <a:ln w="45162" cap="rnd">
              <a:solidFill>
                <a:srgbClr val="231F20"/>
              </a:solidFill>
              <a:prstDash val="sysDot"/>
              <a:headEnd type="none" w="sm" len="sm"/>
              <a:tailEnd type="none" w="sm" len="sm"/>
            </a:ln>
          </p:spPr>
        </p:sp>
        <p:sp>
          <p:nvSpPr>
            <p:cNvPr id="14" name="TextBox 14"/>
            <p:cNvSpPr txBox="1"/>
            <p:nvPr/>
          </p:nvSpPr>
          <p:spPr>
            <a:xfrm>
              <a:off x="0" y="-19050"/>
              <a:ext cx="10777605" cy="452601"/>
            </a:xfrm>
            <a:prstGeom prst="rect">
              <a:avLst/>
            </a:prstGeom>
          </p:spPr>
          <p:txBody>
            <a:bodyPr lIns="0" tIns="0" rIns="0" bIns="0" rtlCol="0" anchor="t">
              <a:spAutoFit/>
            </a:bodyPr>
            <a:lstStyle/>
            <a:p>
              <a:pPr algn="ctr">
                <a:lnSpc>
                  <a:spcPts val="2773"/>
                </a:lnSpc>
              </a:pPr>
              <a:endParaRPr/>
            </a:p>
          </p:txBody>
        </p:sp>
      </p:gr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276726" y="7724937"/>
            <a:ext cx="1460877" cy="1533363"/>
          </a:xfrm>
          <a:prstGeom prst="rect">
            <a:avLst/>
          </a:prstGeom>
        </p:spPr>
      </p:pic>
      <p:sp>
        <p:nvSpPr>
          <p:cNvPr id="16" name="TextBox 16"/>
          <p:cNvSpPr txBox="1"/>
          <p:nvPr/>
        </p:nvSpPr>
        <p:spPr>
          <a:xfrm>
            <a:off x="7908349" y="1388408"/>
            <a:ext cx="1341834" cy="539750"/>
          </a:xfrm>
          <a:prstGeom prst="rect">
            <a:avLst/>
          </a:prstGeom>
        </p:spPr>
        <p:txBody>
          <a:bodyPr lIns="0" tIns="0" rIns="0" bIns="0" rtlCol="0" anchor="t">
            <a:spAutoFit/>
          </a:bodyPr>
          <a:lstStyle/>
          <a:p>
            <a:pPr algn="ctr">
              <a:lnSpc>
                <a:spcPts val="4480"/>
              </a:lnSpc>
            </a:pPr>
            <a:r>
              <a:rPr lang="en-US" sz="3200">
                <a:solidFill>
                  <a:srgbClr val="231F20"/>
                </a:solidFill>
                <a:latin typeface="Open Sans Bold"/>
              </a:rPr>
              <a:t>gatsby</a:t>
            </a:r>
          </a:p>
        </p:txBody>
      </p:sp>
      <p:sp>
        <p:nvSpPr>
          <p:cNvPr id="17" name="TextBox 17"/>
          <p:cNvSpPr txBox="1"/>
          <p:nvPr/>
        </p:nvSpPr>
        <p:spPr>
          <a:xfrm>
            <a:off x="4653929" y="3794749"/>
            <a:ext cx="8083204" cy="539750"/>
          </a:xfrm>
          <a:prstGeom prst="rect">
            <a:avLst/>
          </a:prstGeom>
        </p:spPr>
        <p:txBody>
          <a:bodyPr lIns="0" tIns="0" rIns="0" bIns="0" rtlCol="0" anchor="t">
            <a:spAutoFit/>
          </a:bodyPr>
          <a:lstStyle/>
          <a:p>
            <a:pPr algn="ctr">
              <a:lnSpc>
                <a:spcPts val="4480"/>
              </a:lnSpc>
            </a:pPr>
            <a:r>
              <a:rPr lang="en-US" sz="3200">
                <a:solidFill>
                  <a:srgbClr val="231F20"/>
                </a:solidFill>
                <a:latin typeface="Open Sans Bold"/>
              </a:rPr>
              <a:t>leaflet</a:t>
            </a:r>
          </a:p>
        </p:txBody>
      </p:sp>
      <p:sp>
        <p:nvSpPr>
          <p:cNvPr id="18" name="TextBox 18"/>
          <p:cNvSpPr txBox="1"/>
          <p:nvPr/>
        </p:nvSpPr>
        <p:spPr>
          <a:xfrm>
            <a:off x="7908349" y="5952056"/>
            <a:ext cx="1574363" cy="539750"/>
          </a:xfrm>
          <a:prstGeom prst="rect">
            <a:avLst/>
          </a:prstGeom>
        </p:spPr>
        <p:txBody>
          <a:bodyPr lIns="0" tIns="0" rIns="0" bIns="0" rtlCol="0" anchor="t">
            <a:spAutoFit/>
          </a:bodyPr>
          <a:lstStyle/>
          <a:p>
            <a:pPr algn="ctr">
              <a:lnSpc>
                <a:spcPts val="4480"/>
              </a:lnSpc>
            </a:pPr>
            <a:r>
              <a:rPr lang="en-US" sz="3200">
                <a:solidFill>
                  <a:srgbClr val="231F20"/>
                </a:solidFill>
                <a:latin typeface="Open Sans Bold"/>
              </a:rPr>
              <a:t>Chart.js</a:t>
            </a:r>
          </a:p>
        </p:txBody>
      </p:sp>
      <p:sp>
        <p:nvSpPr>
          <p:cNvPr id="19" name="TextBox 19"/>
          <p:cNvSpPr txBox="1"/>
          <p:nvPr/>
        </p:nvSpPr>
        <p:spPr>
          <a:xfrm>
            <a:off x="4401924" y="2065723"/>
            <a:ext cx="8554654" cy="2114550"/>
          </a:xfrm>
          <a:prstGeom prst="rect">
            <a:avLst/>
          </a:prstGeom>
        </p:spPr>
        <p:txBody>
          <a:bodyPr lIns="0" tIns="0" rIns="0" bIns="0" rtlCol="0" anchor="t">
            <a:spAutoFit/>
          </a:bodyPr>
          <a:lstStyle/>
          <a:p>
            <a:pPr algn="ctr">
              <a:lnSpc>
                <a:spcPts val="4200"/>
              </a:lnSpc>
            </a:pPr>
            <a:r>
              <a:rPr lang="en-US" sz="3000">
                <a:solidFill>
                  <a:srgbClr val="231F20"/>
                </a:solidFill>
                <a:latin typeface="Open Sans Light"/>
              </a:rPr>
              <a:t>its a framework of react-js</a:t>
            </a:r>
          </a:p>
          <a:p>
            <a:pPr algn="ctr">
              <a:lnSpc>
                <a:spcPts val="4200"/>
              </a:lnSpc>
            </a:pPr>
            <a:r>
              <a:rPr lang="en-US" sz="3000">
                <a:solidFill>
                  <a:srgbClr val="231F20"/>
                </a:solidFill>
                <a:latin typeface="Open Sans Light"/>
              </a:rPr>
              <a:t>executed to HTML,CSS,js. Also called Static Site Generator</a:t>
            </a:r>
          </a:p>
          <a:p>
            <a:pPr algn="ctr">
              <a:lnSpc>
                <a:spcPts val="4200"/>
              </a:lnSpc>
            </a:pPr>
            <a:endParaRPr lang="en-US" sz="3000">
              <a:solidFill>
                <a:srgbClr val="231F20"/>
              </a:solidFill>
              <a:latin typeface="Open Sans Light"/>
            </a:endParaRPr>
          </a:p>
        </p:txBody>
      </p:sp>
      <p:sp>
        <p:nvSpPr>
          <p:cNvPr id="20" name="TextBox 20"/>
          <p:cNvSpPr txBox="1"/>
          <p:nvPr/>
        </p:nvSpPr>
        <p:spPr>
          <a:xfrm>
            <a:off x="4850263" y="4511820"/>
            <a:ext cx="8083204" cy="514350"/>
          </a:xfrm>
          <a:prstGeom prst="rect">
            <a:avLst/>
          </a:prstGeom>
        </p:spPr>
        <p:txBody>
          <a:bodyPr lIns="0" tIns="0" rIns="0" bIns="0" rtlCol="0" anchor="t">
            <a:spAutoFit/>
          </a:bodyPr>
          <a:lstStyle/>
          <a:p>
            <a:pPr algn="ctr">
              <a:lnSpc>
                <a:spcPts val="4200"/>
              </a:lnSpc>
            </a:pPr>
            <a:r>
              <a:rPr lang="en-US" sz="3000">
                <a:solidFill>
                  <a:srgbClr val="231F20"/>
                </a:solidFill>
                <a:latin typeface="Open Sans Light"/>
              </a:rPr>
              <a:t>its a mapping library</a:t>
            </a:r>
          </a:p>
        </p:txBody>
      </p:sp>
      <p:sp>
        <p:nvSpPr>
          <p:cNvPr id="21" name="TextBox 21"/>
          <p:cNvSpPr txBox="1"/>
          <p:nvPr/>
        </p:nvSpPr>
        <p:spPr>
          <a:xfrm>
            <a:off x="5384462" y="6715366"/>
            <a:ext cx="6622137" cy="514350"/>
          </a:xfrm>
          <a:prstGeom prst="rect">
            <a:avLst/>
          </a:prstGeom>
        </p:spPr>
        <p:txBody>
          <a:bodyPr lIns="0" tIns="0" rIns="0" bIns="0" rtlCol="0" anchor="t">
            <a:spAutoFit/>
          </a:bodyPr>
          <a:lstStyle/>
          <a:p>
            <a:pPr algn="ctr">
              <a:lnSpc>
                <a:spcPts val="4200"/>
              </a:lnSpc>
            </a:pPr>
            <a:r>
              <a:rPr lang="en-US" sz="3000">
                <a:solidFill>
                  <a:srgbClr val="231F20"/>
                </a:solidFill>
                <a:latin typeface="Open Sans Light"/>
              </a:rPr>
              <a:t>Graphical library for chart prsentationy</a:t>
            </a:r>
          </a:p>
        </p:txBody>
      </p:sp>
      <p:sp>
        <p:nvSpPr>
          <p:cNvPr id="22" name="TextBox 22"/>
          <p:cNvSpPr txBox="1"/>
          <p:nvPr/>
        </p:nvSpPr>
        <p:spPr>
          <a:xfrm>
            <a:off x="4850263" y="5006529"/>
            <a:ext cx="8083204" cy="514350"/>
          </a:xfrm>
          <a:prstGeom prst="rect">
            <a:avLst/>
          </a:prstGeom>
        </p:spPr>
        <p:txBody>
          <a:bodyPr lIns="0" tIns="0" rIns="0" bIns="0" rtlCol="0" anchor="t">
            <a:spAutoFit/>
          </a:bodyPr>
          <a:lstStyle/>
          <a:p>
            <a:pPr algn="ctr">
              <a:lnSpc>
                <a:spcPts val="4200"/>
              </a:lnSpc>
            </a:pPr>
            <a:r>
              <a:rPr lang="en-US" sz="3000">
                <a:solidFill>
                  <a:srgbClr val="231F20"/>
                </a:solidFill>
                <a:latin typeface="Open Sans Light"/>
              </a:rPr>
              <a:t>easy to use, support web and other platoforms</a:t>
            </a:r>
          </a:p>
        </p:txBody>
      </p:sp>
      <p:sp>
        <p:nvSpPr>
          <p:cNvPr id="23" name="TextBox 23"/>
          <p:cNvSpPr txBox="1"/>
          <p:nvPr/>
        </p:nvSpPr>
        <p:spPr>
          <a:xfrm>
            <a:off x="5491320" y="7172566"/>
            <a:ext cx="6408420" cy="514350"/>
          </a:xfrm>
          <a:prstGeom prst="rect">
            <a:avLst/>
          </a:prstGeom>
        </p:spPr>
        <p:txBody>
          <a:bodyPr lIns="0" tIns="0" rIns="0" bIns="0" rtlCol="0" anchor="t">
            <a:spAutoFit/>
          </a:bodyPr>
          <a:lstStyle/>
          <a:p>
            <a:pPr algn="ctr">
              <a:lnSpc>
                <a:spcPts val="4200"/>
              </a:lnSpc>
            </a:pPr>
            <a:r>
              <a:rPr lang="en-US" sz="3000">
                <a:solidFill>
                  <a:srgbClr val="231F20"/>
                </a:solidFill>
                <a:latin typeface="Open Sans Light Light"/>
              </a:rPr>
              <a:t>Visualize your data in 8 different ways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386</Words>
  <Application>Microsoft Office PowerPoint</Application>
  <PresentationFormat>Custom</PresentationFormat>
  <Paragraphs>105</Paragraphs>
  <Slides>17</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17</vt:i4>
      </vt:variant>
    </vt:vector>
  </HeadingPairs>
  <TitlesOfParts>
    <vt:vector size="37" baseType="lpstr">
      <vt:lpstr>Quicksand Bold</vt:lpstr>
      <vt:lpstr>Brice RegularSemiExpanded Bold</vt:lpstr>
      <vt:lpstr>Open Sans Bold</vt:lpstr>
      <vt:lpstr>Muli Bold</vt:lpstr>
      <vt:lpstr>Bobby Jones Soft Bold</vt:lpstr>
      <vt:lpstr>Quicksand</vt:lpstr>
      <vt:lpstr>Calibri</vt:lpstr>
      <vt:lpstr>Open Sans Light Bold</vt:lpstr>
      <vt:lpstr>Gulfs Display</vt:lpstr>
      <vt:lpstr>Gulfs Display Bold</vt:lpstr>
      <vt:lpstr>Brice BoldCondensed</vt:lpstr>
      <vt:lpstr>Open Sans Light Light</vt:lpstr>
      <vt:lpstr>Bobby Jones Soft</vt:lpstr>
      <vt:lpstr>Open Sans Light</vt:lpstr>
      <vt:lpstr>Montserrat</vt:lpstr>
      <vt:lpstr>Arimo</vt:lpstr>
      <vt:lpstr>Muli Bold Bold</vt:lpstr>
      <vt:lpstr>UKIJ Qolyazma Tuz</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visulizer</dc:title>
  <cp:lastModifiedBy>abhisek ray</cp:lastModifiedBy>
  <cp:revision>2</cp:revision>
  <dcterms:created xsi:type="dcterms:W3CDTF">2006-08-16T00:00:00Z</dcterms:created>
  <dcterms:modified xsi:type="dcterms:W3CDTF">2021-11-23T06:59:15Z</dcterms:modified>
  <dc:identifier>DAEu2yH-LO8</dc:identifier>
</cp:coreProperties>
</file>