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3"/>
    <p:sldId id="265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1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0"/>
        <p:guide pos="161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93746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5022215" y="4176395"/>
            <a:ext cx="6592570" cy="833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1"/>
                </a:solidFill>
              </a:rPr>
              <a:t>Electric Vehicle Demand Prediction Using Machine Learning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875030" y="2680335"/>
            <a:ext cx="10651490" cy="3148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IN" altLang="en-US" sz="9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altLang="zh-CN" sz="9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5445" y="974725"/>
            <a:ext cx="5711190" cy="793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3200">
                <a:latin typeface="Arial Black" panose="020B0A04020102020204" charset="0"/>
                <a:cs typeface="Arial Black" panose="020B0A04020102020204" charset="0"/>
              </a:rPr>
              <a:t>CONTENT</a:t>
            </a:r>
            <a:endParaRPr lang="en-IN" altLang="en-US" sz="32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2295" y="1921510"/>
            <a:ext cx="10714355" cy="3933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b="1" dirty="0">
                <a:solidFill>
                  <a:srgbClr val="213163"/>
                </a:solidFill>
                <a:sym typeface="+mn-ea"/>
              </a:rPr>
              <a:t>Learning Objectives</a:t>
            </a:r>
            <a:endParaRPr lang="en-IN" b="1" dirty="0">
              <a:solidFill>
                <a:srgbClr val="213163"/>
              </a:solidFill>
              <a:sym typeface="+mn-ea"/>
            </a:endParaRPr>
          </a:p>
          <a:p>
            <a:endParaRPr lang="en-US"/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T</a:t>
            </a:r>
            <a:r>
              <a:rPr lang="en-IN" b="1" dirty="0" err="1">
                <a:solidFill>
                  <a:srgbClr val="213163"/>
                </a:solidFill>
                <a:sym typeface="+mn-ea"/>
              </a:rPr>
              <a:t>ools</a:t>
            </a:r>
            <a:r>
              <a:rPr lang="en-IN" b="1" dirty="0">
                <a:solidFill>
                  <a:srgbClr val="213163"/>
                </a:solidFill>
                <a:sym typeface="+mn-ea"/>
              </a:rPr>
              <a:t> and Technology used </a:t>
            </a:r>
            <a:endParaRPr lang="en-IN" b="1" dirty="0">
              <a:solidFill>
                <a:srgbClr val="213163"/>
              </a:solidFill>
              <a:sym typeface="+mn-ea"/>
            </a:endParaRPr>
          </a:p>
          <a:p>
            <a:endParaRPr lang="en-US"/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Methodology </a:t>
            </a:r>
            <a:endParaRPr lang="en-US" b="1" dirty="0">
              <a:solidFill>
                <a:srgbClr val="213163"/>
              </a:solidFill>
              <a:sym typeface="+mn-ea"/>
            </a:endParaRPr>
          </a:p>
          <a:p>
            <a:endParaRPr lang="en-US"/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Problem Statement</a:t>
            </a:r>
            <a:endParaRPr lang="en-US" b="1" dirty="0">
              <a:solidFill>
                <a:srgbClr val="213163"/>
              </a:solidFill>
              <a:sym typeface="+mn-ea"/>
            </a:endParaRPr>
          </a:p>
          <a:p>
            <a:endParaRPr lang="en-US"/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Solution </a:t>
            </a:r>
            <a:endParaRPr lang="en-US" b="1" dirty="0">
              <a:solidFill>
                <a:srgbClr val="213163"/>
              </a:solidFill>
              <a:sym typeface="+mn-ea"/>
            </a:endParaRPr>
          </a:p>
          <a:p>
            <a:endParaRPr lang="en-US" b="1" dirty="0">
              <a:solidFill>
                <a:srgbClr val="213163"/>
              </a:solidFill>
              <a:sym typeface="+mn-ea"/>
            </a:endParaRPr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Screenshot of Output</a:t>
            </a:r>
            <a:endParaRPr lang="en-IN" b="1" dirty="0">
              <a:solidFill>
                <a:srgbClr val="213163"/>
              </a:solidFill>
            </a:endParaRPr>
          </a:p>
          <a:p>
            <a:endParaRPr lang="en-IN" b="1" dirty="0">
              <a:solidFill>
                <a:srgbClr val="213163"/>
              </a:solidFill>
            </a:endParaRPr>
          </a:p>
          <a:p>
            <a:r>
              <a:rPr lang="en-US" b="1" dirty="0">
                <a:solidFill>
                  <a:srgbClr val="213163"/>
                </a:solidFill>
                <a:sym typeface="+mn-ea"/>
              </a:rPr>
              <a:t>Conclusion</a:t>
            </a:r>
            <a:endParaRPr lang="en-IN" b="1" dirty="0">
              <a:solidFill>
                <a:srgbClr val="213163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8780" y="1586230"/>
            <a:ext cx="6638925" cy="4116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Analyze historical EV registration data across counties.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Identify trends and seasonality in EV adoption.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Train and evaluate time-series models to forecast EV </a:t>
            </a:r>
            <a:endParaRPr lang="en-US" altLang="en-US"/>
          </a:p>
          <a:p>
            <a:r>
              <a:rPr lang="en-US" altLang="en-US"/>
              <a:t>demand.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Use lag features and growth metrics to improve accuracy.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Support policy and infrastructure planning with predictions.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7405" y="1795145"/>
            <a:ext cx="10734040" cy="4700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Python, Pandas, Scikit-learn, Matplotlib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Time-series preprocessing with rolling/lags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Machine Learning: Random Forest Regressor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Libraries: NumPy, Seaborn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Model Format: .pkl (joblib-saved)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5160" y="1914525"/>
            <a:ext cx="10815955" cy="431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1. </a:t>
            </a:r>
            <a:r>
              <a:rPr lang="en-US" altLang="en-US"/>
              <a:t>Data Cleaning: Used cleaned dataset of 12,573 entries across counties.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IN" altLang="en-US"/>
              <a:t>2. </a:t>
            </a:r>
            <a:r>
              <a:rPr lang="en-US" altLang="en-US"/>
              <a:t>Feature Engineering: Added lag variables, percent changes, rolling averages.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IN" altLang="en-US"/>
              <a:t>3. </a:t>
            </a:r>
            <a:r>
              <a:rPr lang="en-US" altLang="en-US"/>
              <a:t>Model Training: Trained Random Forest Regressor on preprocessed features.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IN" altLang="en-US"/>
              <a:t>4. </a:t>
            </a:r>
            <a:r>
              <a:rPr lang="en-US" altLang="en-US"/>
              <a:t>Forecasting: Used .pkl model to predict monthly EV growth.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IN" altLang="en-US"/>
              <a:t>5. </a:t>
            </a:r>
            <a:r>
              <a:rPr lang="en-US" altLang="en-US"/>
              <a:t>Evaluation: Compared predictions to historical trends.</a:t>
            </a:r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0905" y="1852930"/>
            <a:ext cx="10355580" cy="4133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The rise in environmental concerns and policy support has driven EV adoption. However, accurate demand forecasting remains a challenge due to volatile market trends.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 </a:t>
            </a:r>
            <a:r>
              <a:rPr lang="en-US" altLang="en-US"/>
              <a:t>Electric vehicle adoption is growing but varies by location and time. Stakeholders need accurate demand forecasting for effective infrastructure, production, and policy planning.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The project aims to build a model that predicts EV demand to aid strategic decisions.</a:t>
            </a:r>
            <a:endParaRPr lang="en-US" altLang="en-US"/>
          </a:p>
          <a:p>
            <a:endParaRPr 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5490" y="1865630"/>
            <a:ext cx="10532745" cy="467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A trained forecasting model using temporal and county-based features.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Predicts EV totals by month using engineered lag and growth metrics.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Output supports local policy, utility load forecasting, and urban planning.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 descr="project-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1562100"/>
            <a:ext cx="10872470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90575" y="1558925"/>
            <a:ext cx="10460990" cy="4719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The model captured EV demand trends at a granular level.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Time-based features like lags and growth rates improved accuracy.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tool helps in understanding long-term EV growth for planning.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Useful for automakers, energy providers, and city planners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2048</Words>
  <Application>WPS Presentation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Arial Black</vt:lpstr>
      <vt:lpstr>Calisto MT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Abhisek Lenka</cp:lastModifiedBy>
  <cp:revision>5</cp:revision>
  <dcterms:created xsi:type="dcterms:W3CDTF">2024-12-31T09:40:00Z</dcterms:created>
  <dcterms:modified xsi:type="dcterms:W3CDTF">2025-08-03T07:32:33Z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5B27FD6CB027439FBB3222A338E320E5_13</vt:lpwstr>
  </property>
  <property fmtid="{D5CDD505-2E9C-101B-9397-08002B2CF9AE}" pid="3" name="KSOProductBuildVer">
    <vt:lpwstr>1033-12.2.0.21931</vt:lpwstr>
  </property>
</Properties>
</file>