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Porcelain" charset="1" panose="00000000000000000000"/>
      <p:regular r:id="rId31"/>
    </p:embeddedFont>
    <p:embeddedFont>
      <p:font typeface="Canva Sans Bold" charset="1" panose="020B0803030501040103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AB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62887"/>
            <a:ext cx="18288000" cy="3324113"/>
            <a:chOff x="0" y="0"/>
            <a:chExt cx="4816593" cy="8754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75486"/>
            </a:xfrm>
            <a:custGeom>
              <a:avLst/>
              <a:gdLst/>
              <a:ahLst/>
              <a:cxnLst/>
              <a:rect r="r" b="b" t="t" l="l"/>
              <a:pathLst>
                <a:path h="87548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75486"/>
                  </a:lnTo>
                  <a:lnTo>
                    <a:pt x="0" y="875486"/>
                  </a:lnTo>
                  <a:close/>
                </a:path>
              </a:pathLst>
            </a:custGeom>
            <a:solidFill>
              <a:srgbClr val="A5E8D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13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35451" y="1732957"/>
            <a:ext cx="11869591" cy="7863604"/>
          </a:xfrm>
          <a:custGeom>
            <a:avLst/>
            <a:gdLst/>
            <a:ahLst/>
            <a:cxnLst/>
            <a:rect r="r" b="b" t="t" l="l"/>
            <a:pathLst>
              <a:path h="7863604" w="11869591">
                <a:moveTo>
                  <a:pt x="0" y="0"/>
                </a:moveTo>
                <a:lnTo>
                  <a:pt x="11869591" y="0"/>
                </a:lnTo>
                <a:lnTo>
                  <a:pt x="11869591" y="7863604"/>
                </a:lnTo>
                <a:lnTo>
                  <a:pt x="0" y="7863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09205" y="761340"/>
            <a:ext cx="11869591" cy="7863604"/>
          </a:xfrm>
          <a:custGeom>
            <a:avLst/>
            <a:gdLst/>
            <a:ahLst/>
            <a:cxnLst/>
            <a:rect r="r" b="b" t="t" l="l"/>
            <a:pathLst>
              <a:path h="7863604" w="11869591">
                <a:moveTo>
                  <a:pt x="0" y="0"/>
                </a:moveTo>
                <a:lnTo>
                  <a:pt x="11869590" y="0"/>
                </a:lnTo>
                <a:lnTo>
                  <a:pt x="11869590" y="7863604"/>
                </a:lnTo>
                <a:lnTo>
                  <a:pt x="0" y="7863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160715">
            <a:off x="-8729278" y="8776204"/>
            <a:ext cx="13257643" cy="964192"/>
          </a:xfrm>
          <a:custGeom>
            <a:avLst/>
            <a:gdLst/>
            <a:ahLst/>
            <a:cxnLst/>
            <a:rect r="r" b="b" t="t" l="l"/>
            <a:pathLst>
              <a:path h="964192" w="13257643">
                <a:moveTo>
                  <a:pt x="0" y="0"/>
                </a:moveTo>
                <a:lnTo>
                  <a:pt x="13257643" y="0"/>
                </a:lnTo>
                <a:lnTo>
                  <a:pt x="13257643" y="964192"/>
                </a:lnTo>
                <a:lnTo>
                  <a:pt x="0" y="964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554398">
            <a:off x="11243498" y="-723057"/>
            <a:ext cx="13257643" cy="964192"/>
          </a:xfrm>
          <a:custGeom>
            <a:avLst/>
            <a:gdLst/>
            <a:ahLst/>
            <a:cxnLst/>
            <a:rect r="r" b="b" t="t" l="l"/>
            <a:pathLst>
              <a:path h="964192" w="13257643">
                <a:moveTo>
                  <a:pt x="0" y="0"/>
                </a:moveTo>
                <a:lnTo>
                  <a:pt x="13257643" y="0"/>
                </a:lnTo>
                <a:lnTo>
                  <a:pt x="13257643" y="964193"/>
                </a:lnTo>
                <a:lnTo>
                  <a:pt x="0" y="9641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382264" y="4559633"/>
            <a:ext cx="9510019" cy="142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1"/>
              </a:lnSpc>
            </a:pPr>
            <a:r>
              <a:rPr lang="en-US" sz="11043" spc="320">
                <a:solidFill>
                  <a:srgbClr val="000000"/>
                </a:solidFill>
                <a:latin typeface="Porcelain"/>
                <a:ea typeface="Porcelain"/>
                <a:cs typeface="Porcelain"/>
                <a:sym typeface="Porcelain"/>
              </a:rPr>
              <a:t>JAVASCRIPT - 2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640420" y="3666409"/>
            <a:ext cx="2993707" cy="183365"/>
          </a:xfrm>
          <a:custGeom>
            <a:avLst/>
            <a:gdLst/>
            <a:ahLst/>
            <a:cxnLst/>
            <a:rect r="r" b="b" t="t" l="l"/>
            <a:pathLst>
              <a:path h="183365" w="2993707">
                <a:moveTo>
                  <a:pt x="0" y="0"/>
                </a:moveTo>
                <a:lnTo>
                  <a:pt x="2993707" y="0"/>
                </a:lnTo>
                <a:lnTo>
                  <a:pt x="2993707" y="183365"/>
                </a:lnTo>
                <a:lnTo>
                  <a:pt x="0" y="1833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7527"/>
            <a:ext cx="893028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Q.Print numbers from 1 to 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41809" y="2535832"/>
            <a:ext cx="2653070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7527"/>
            <a:ext cx="893028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Q.Print numbers from 1 to 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41809" y="2535832"/>
            <a:ext cx="2653070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07561" y="3728402"/>
            <a:ext cx="9013338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 i = 1;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while (i &lt;= 5) {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console.log(i);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i++;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7527"/>
            <a:ext cx="1038094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Q.Print odd numbers from 1 to 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41809" y="2541392"/>
            <a:ext cx="2940317" cy="611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68"/>
              </a:lnSpc>
            </a:pPr>
            <a:r>
              <a:rPr lang="en-US" sz="5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</a:t>
            </a:r>
          </a:p>
          <a:p>
            <a:pPr algn="ctr">
              <a:lnSpc>
                <a:spcPts val="8068"/>
              </a:lnSpc>
            </a:pPr>
            <a:r>
              <a:rPr lang="en-US" sz="5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  <a:p>
            <a:pPr algn="ctr">
              <a:lnSpc>
                <a:spcPts val="8068"/>
              </a:lnSpc>
            </a:pPr>
            <a:r>
              <a:rPr lang="en-US" sz="5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  <a:p>
            <a:pPr algn="ctr">
              <a:lnSpc>
                <a:spcPts val="8068"/>
              </a:lnSpc>
            </a:pPr>
            <a:r>
              <a:rPr lang="en-US" sz="5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</a:t>
            </a:r>
          </a:p>
          <a:p>
            <a:pPr algn="ctr">
              <a:lnSpc>
                <a:spcPts val="8068"/>
              </a:lnSpc>
            </a:pPr>
            <a:r>
              <a:rPr lang="en-US" sz="5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</a:t>
            </a:r>
          </a:p>
          <a:p>
            <a:pPr algn="ctr">
              <a:lnSpc>
                <a:spcPts val="8068"/>
              </a:lnSpc>
            </a:pPr>
            <a:r>
              <a:rPr lang="en-US" sz="5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7527"/>
            <a:ext cx="1038094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Q.Print odd numbers from 1 to 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41809" y="2541392"/>
            <a:ext cx="2940317" cy="611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68"/>
              </a:lnSpc>
            </a:pPr>
            <a:r>
              <a:rPr lang="en-US" sz="5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</a:t>
            </a:r>
          </a:p>
          <a:p>
            <a:pPr algn="ctr">
              <a:lnSpc>
                <a:spcPts val="8068"/>
              </a:lnSpc>
            </a:pPr>
            <a:r>
              <a:rPr lang="en-US" sz="5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  <a:p>
            <a:pPr algn="ctr">
              <a:lnSpc>
                <a:spcPts val="8068"/>
              </a:lnSpc>
            </a:pPr>
            <a:r>
              <a:rPr lang="en-US" sz="5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  <a:p>
            <a:pPr algn="ctr">
              <a:lnSpc>
                <a:spcPts val="8068"/>
              </a:lnSpc>
            </a:pPr>
            <a:r>
              <a:rPr lang="en-US" sz="5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</a:t>
            </a:r>
          </a:p>
          <a:p>
            <a:pPr algn="ctr">
              <a:lnSpc>
                <a:spcPts val="8068"/>
              </a:lnSpc>
            </a:pPr>
            <a:r>
              <a:rPr lang="en-US" sz="5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</a:t>
            </a:r>
          </a:p>
          <a:p>
            <a:pPr algn="ctr">
              <a:lnSpc>
                <a:spcPts val="8068"/>
              </a:lnSpc>
            </a:pPr>
            <a:r>
              <a:rPr lang="en-US" sz="5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07561" y="3753013"/>
            <a:ext cx="9013338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 num = 1;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while (num &lt; 10) {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console.log(num);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num += 2;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7527"/>
            <a:ext cx="48956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do...while Loop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15896"/>
            <a:ext cx="1144750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Ensures the loop runs at least once.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5135" y="4160119"/>
            <a:ext cx="8334606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 {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// Code to execute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 while (condition);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63882"/>
            <a:ext cx="1074979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1: Run loop at least once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9728"/>
            <a:ext cx="8028922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 i = 10;</a:t>
            </a:r>
          </a:p>
          <a:p>
            <a:pPr algn="just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 {</a:t>
            </a:r>
          </a:p>
          <a:p>
            <a:pPr algn="just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console.log(i);</a:t>
            </a:r>
          </a:p>
          <a:p>
            <a:pPr algn="just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i++;</a:t>
            </a:r>
          </a:p>
          <a:p>
            <a:pPr algn="just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 while (i &lt;= 5);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371205"/>
            <a:ext cx="361747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 10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90051"/>
            <a:ext cx="1184350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2: Print numbers from 1 to 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12780"/>
            <a:ext cx="6546890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 count = 1;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 {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console.log(count);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count++;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 while (count &lt;= 3);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545669" y="3266440"/>
            <a:ext cx="2653070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7527"/>
            <a:ext cx="389382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for...in Loop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42065"/>
            <a:ext cx="132266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Used for iterating over object properties.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5135" y="4160119"/>
            <a:ext cx="8334606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(let key in object) {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// Code to execute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41742"/>
            <a:ext cx="11984356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 person = { name: "John", age: 30 };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(let key in person) {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console.log(key + ": " + person[key]);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502194"/>
            <a:ext cx="1113282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1: Loop through an object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75419" y="7314887"/>
            <a:ext cx="4619692" cy="237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</a:t>
            </a:r>
          </a:p>
          <a:p>
            <a:pPr algn="l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name: John</a:t>
            </a:r>
          </a:p>
          <a:p>
            <a:pPr algn="l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age: 30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7527"/>
            <a:ext cx="889575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Count characters in a string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653423"/>
            <a:ext cx="16397644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 word = "JavaScript";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 count = {};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(let letter in word) {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count[word[letter]] = (count[word[letter]] || 0) + 1;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console.log(count);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9755" y="7802461"/>
            <a:ext cx="12813983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{ J: 1, a: 2, v: 1, S: 1, c: 1, r: 1, i: 1, p: 1, t: 1 }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8377" y="537527"/>
            <a:ext cx="155205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Q.What will be the output of the following code?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88269" y="1936115"/>
            <a:ext cx="7755731" cy="320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console.log(10 + "20");</a:t>
            </a:r>
          </a:p>
          <a:p>
            <a:pPr algn="just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console.log("10" + 20 + 30);</a:t>
            </a:r>
          </a:p>
          <a:p>
            <a:pPr algn="just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console.log(10 + 20 + "30");</a:t>
            </a:r>
          </a:p>
          <a:p>
            <a:pPr algn="just">
              <a:lnSpc>
                <a:spcPts val="644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479790"/>
            <a:ext cx="7755731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console.log("10" + 20 + 30);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8377" y="5048250"/>
            <a:ext cx="17869623" cy="2620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Q2. How can you force numeric addition instead of string concatenation?</a:t>
            </a:r>
          </a:p>
          <a:p>
            <a:pPr algn="just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Convert the following to return 60 instead of "102030".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7744" y="537527"/>
            <a:ext cx="395573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for...of Loop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8312" y="2043624"/>
            <a:ext cx="162010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Used for iterating over iterable objects like arrays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5135" y="4160119"/>
            <a:ext cx="8334606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(let item of iterable) {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// Code to execute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107620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1: Loop through an array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15896"/>
            <a:ext cx="13128427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 fruits = ["Apple", "Banana", "Cherry"];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(let fruit of fruits) {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console.log(fruit);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47202" y="6089257"/>
            <a:ext cx="2346960" cy="320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</a:t>
            </a:r>
          </a:p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Apple</a:t>
            </a:r>
          </a:p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Banana</a:t>
            </a:r>
          </a:p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Cherry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59083" y="785788"/>
            <a:ext cx="692086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Loop through a string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15896"/>
            <a:ext cx="6709648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 text = "Hello";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(let char of text) {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console.log(char);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98378" y="942975"/>
            <a:ext cx="2040731" cy="4169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</a:t>
            </a:r>
          </a:p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</a:p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</a:p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</a:p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</a:p>
          <a:p>
            <a:pPr algn="ctr">
              <a:lnSpc>
                <a:spcPts val="5180"/>
              </a:lnSpc>
            </a:pPr>
            <a:r>
              <a:rPr lang="en-US" sz="3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67419" y="537527"/>
            <a:ext cx="815316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Loop Control Statements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6040" y="2250032"/>
            <a:ext cx="15288667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break: Exits the loop completely.</a:t>
            </a:r>
          </a:p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continue: Skips the current iteration and moves to the next.</a:t>
            </a:r>
          </a:p>
          <a:p>
            <a:pPr algn="l">
              <a:lnSpc>
                <a:spcPts val="63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25779" y="6054298"/>
            <a:ext cx="6413302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(let i = 1; i &lt;= 5; i++) {</a:t>
            </a:r>
          </a:p>
          <a:p>
            <a:pPr algn="l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if (i === 3) break;</a:t>
            </a:r>
          </a:p>
          <a:p>
            <a:pPr algn="l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console.log(i);</a:t>
            </a:r>
          </a:p>
          <a:p>
            <a:pPr algn="l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242348" y="5987623"/>
            <a:ext cx="2653070" cy="2620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  <a:p>
            <a:pPr algn="l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5048" y="4940209"/>
            <a:ext cx="496919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of break: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00075"/>
            <a:ext cx="588275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of continue: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846740"/>
            <a:ext cx="7410331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(let i = 1; i &lt;= 5; i++) {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if (i === 3) continue;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console.log(i);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04352" y="4824600"/>
            <a:ext cx="2653070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3702" y="838200"/>
            <a:ext cx="17574298" cy="926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6"/>
              </a:lnSpc>
            </a:pPr>
            <a:r>
              <a:rPr lang="en-US" sz="373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Q1. Using a for loop:</a:t>
            </a:r>
          </a:p>
          <a:p>
            <a:pPr algn="l">
              <a:lnSpc>
                <a:spcPts val="5226"/>
              </a:lnSpc>
            </a:pPr>
            <a:r>
              <a:rPr lang="en-US" sz="373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Write a program to print the numbers from 10 to 1 in reverse order using a for loop.</a:t>
            </a:r>
          </a:p>
          <a:p>
            <a:pPr algn="l">
              <a:lnSpc>
                <a:spcPts val="5226"/>
              </a:lnSpc>
            </a:pPr>
            <a:r>
              <a:rPr lang="en-US" sz="373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Q2. Using a while loop:</a:t>
            </a:r>
          </a:p>
          <a:p>
            <a:pPr algn="l">
              <a:lnSpc>
                <a:spcPts val="5226"/>
              </a:lnSpc>
            </a:pPr>
            <a:r>
              <a:rPr lang="en-US" sz="373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Write a program to find the sum of all even numbers from 1 to 20 using a while loop.</a:t>
            </a:r>
          </a:p>
          <a:p>
            <a:pPr algn="l">
              <a:lnSpc>
                <a:spcPts val="5226"/>
              </a:lnSpc>
            </a:pPr>
            <a:r>
              <a:rPr lang="en-US" sz="373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Q3. Using a do...while loop:</a:t>
            </a:r>
          </a:p>
          <a:p>
            <a:pPr algn="l">
              <a:lnSpc>
                <a:spcPts val="5226"/>
              </a:lnSpc>
            </a:pPr>
            <a:r>
              <a:rPr lang="en-US" sz="373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Write a program using a do...while loop that keeps asking the user to enter a number greater than 10. The loop should stop only when the user enters a number greater than 10.</a:t>
            </a:r>
          </a:p>
          <a:p>
            <a:pPr algn="l">
              <a:lnSpc>
                <a:spcPts val="5226"/>
              </a:lnSpc>
            </a:pPr>
            <a:r>
              <a:rPr lang="en-US" sz="373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Q4. Write a program that prints all the keys and values of the student object using a for...in loop.</a:t>
            </a:r>
          </a:p>
          <a:p>
            <a:pPr algn="l">
              <a:lnSpc>
                <a:spcPts val="5226"/>
              </a:lnSpc>
            </a:pPr>
            <a:r>
              <a:rPr lang="en-US" sz="373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 student = { name: "Ali", age: 20, grade: "A" };</a:t>
            </a:r>
          </a:p>
          <a:p>
            <a:pPr algn="l">
              <a:lnSpc>
                <a:spcPts val="522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6718" y="537527"/>
            <a:ext cx="1675542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Q3. What will be the output of this mixed operation?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88269" y="1936115"/>
            <a:ext cx="10430352" cy="239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console.log("The result is: " + 5 + 5);</a:t>
            </a:r>
          </a:p>
          <a:p>
            <a:pPr algn="just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console.log("The result is: " + (5 + 5));</a:t>
            </a:r>
          </a:p>
          <a:p>
            <a:pPr algn="just">
              <a:lnSpc>
                <a:spcPts val="644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64099" y="6855503"/>
            <a:ext cx="7534633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console.log("5" - "2" + "1");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8377" y="5048250"/>
            <a:ext cx="166970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Q4. What will console.log("5" - "2" + "1") print? Why?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4517" y="502692"/>
            <a:ext cx="11152466" cy="237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console.log(10 + "20");  // "1020"</a:t>
            </a:r>
          </a:p>
          <a:p>
            <a:pPr algn="l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console.log("10" + 20 + 30);  // "102030"</a:t>
            </a:r>
          </a:p>
          <a:p>
            <a:pPr algn="l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console.log(10 + 20 + "30");  // "3030"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4517" y="3588792"/>
            <a:ext cx="11851481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console.log(Number("10") + 20 + 30); // 60</a:t>
            </a:r>
          </a:p>
          <a:p>
            <a:pPr algn="l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console.log(parseInt("10") + 20 + 30); // 60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4517" y="5724525"/>
            <a:ext cx="15992475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console.log("The result is: " + 5 + 5);  // "The result is: 55"</a:t>
            </a:r>
          </a:p>
          <a:p>
            <a:pPr algn="l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console.log("The result is: " + (5 + 5));  // "The result is: 10"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4517" y="7858124"/>
            <a:ext cx="928663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console.log("5" - "2" + "1"); // "31"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0775" y="3528786"/>
            <a:ext cx="16518525" cy="5029207"/>
          </a:xfrm>
          <a:custGeom>
            <a:avLst/>
            <a:gdLst/>
            <a:ahLst/>
            <a:cxnLst/>
            <a:rect r="r" b="b" t="t" l="l"/>
            <a:pathLst>
              <a:path h="5029207" w="16518525">
                <a:moveTo>
                  <a:pt x="0" y="0"/>
                </a:moveTo>
                <a:lnTo>
                  <a:pt x="16518525" y="0"/>
                </a:lnTo>
                <a:lnTo>
                  <a:pt x="16518525" y="5029207"/>
                </a:lnTo>
                <a:lnTo>
                  <a:pt x="0" y="5029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88860" y="690051"/>
            <a:ext cx="923365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Types of Loops in JavaScript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6663652"/>
            <a:ext cx="10320397" cy="2146800"/>
          </a:xfrm>
          <a:custGeom>
            <a:avLst/>
            <a:gdLst/>
            <a:ahLst/>
            <a:cxnLst/>
            <a:rect r="r" b="b" t="t" l="l"/>
            <a:pathLst>
              <a:path h="2146800" w="10320397">
                <a:moveTo>
                  <a:pt x="0" y="0"/>
                </a:moveTo>
                <a:lnTo>
                  <a:pt x="10320397" y="0"/>
                </a:lnTo>
                <a:lnTo>
                  <a:pt x="10320397" y="2146800"/>
                </a:lnTo>
                <a:lnTo>
                  <a:pt x="0" y="2146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285896"/>
            <a:ext cx="10819002" cy="1715208"/>
          </a:xfrm>
          <a:custGeom>
            <a:avLst/>
            <a:gdLst/>
            <a:ahLst/>
            <a:cxnLst/>
            <a:rect r="r" b="b" t="t" l="l"/>
            <a:pathLst>
              <a:path h="1715208" w="10819002">
                <a:moveTo>
                  <a:pt x="0" y="0"/>
                </a:moveTo>
                <a:lnTo>
                  <a:pt x="10819002" y="0"/>
                </a:lnTo>
                <a:lnTo>
                  <a:pt x="10819002" y="1715208"/>
                </a:lnTo>
                <a:lnTo>
                  <a:pt x="0" y="17152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96687" y="537527"/>
            <a:ext cx="286357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Loop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6687" y="1841180"/>
            <a:ext cx="12734330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Used when the number of iterations is known.</a:t>
            </a:r>
          </a:p>
          <a:p>
            <a:pPr algn="ctr">
              <a:lnSpc>
                <a:spcPts val="62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2833" y="741427"/>
            <a:ext cx="1108960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Q.Print even numbers from 2 to 10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41809" y="2535832"/>
            <a:ext cx="2653070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2833" y="741427"/>
            <a:ext cx="1108960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Q.Print even numbers from 2 to 10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41809" y="2535832"/>
            <a:ext cx="2653070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84075" y="3728402"/>
            <a:ext cx="8537257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(let i = 2; i &lt;= 10; i += 2) {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console.log(i);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629" y="739272"/>
            <a:ext cx="360652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While Loop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09629" y="2265117"/>
            <a:ext cx="155421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Used when the number of iterations is unknown.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29681" y="4406223"/>
            <a:ext cx="6267331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while (condition) {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// Code to execute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DAGf4qOPM_E</dc:identifier>
  <dcterms:modified xsi:type="dcterms:W3CDTF">2011-08-01T06:04:30Z</dcterms:modified>
  <cp:revision>1</cp:revision>
  <dc:title>JAVASCRIPT - 2</dc:title>
</cp:coreProperties>
</file>