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21857" y="260002"/>
            <a:ext cx="17447758" cy="9509028"/>
          </a:xfrm>
          <a:custGeom>
            <a:avLst/>
            <a:gdLst/>
            <a:ahLst/>
            <a:cxnLst/>
            <a:rect r="r" b="b" t="t" l="l"/>
            <a:pathLst>
              <a:path h="9509028" w="17447758">
                <a:moveTo>
                  <a:pt x="0" y="0"/>
                </a:moveTo>
                <a:lnTo>
                  <a:pt x="17447757" y="0"/>
                </a:lnTo>
                <a:lnTo>
                  <a:pt x="17447757" y="9509028"/>
                </a:lnTo>
                <a:lnTo>
                  <a:pt x="0" y="95090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2463" y="182306"/>
            <a:ext cx="17884501" cy="9992965"/>
          </a:xfrm>
          <a:custGeom>
            <a:avLst/>
            <a:gdLst/>
            <a:ahLst/>
            <a:cxnLst/>
            <a:rect r="r" b="b" t="t" l="l"/>
            <a:pathLst>
              <a:path h="9992965" w="17884501">
                <a:moveTo>
                  <a:pt x="0" y="0"/>
                </a:moveTo>
                <a:lnTo>
                  <a:pt x="17884501" y="0"/>
                </a:lnTo>
                <a:lnTo>
                  <a:pt x="17884501" y="9992965"/>
                </a:lnTo>
                <a:lnTo>
                  <a:pt x="0" y="99929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48726" y="387141"/>
            <a:ext cx="17322687" cy="9051104"/>
          </a:xfrm>
          <a:custGeom>
            <a:avLst/>
            <a:gdLst/>
            <a:ahLst/>
            <a:cxnLst/>
            <a:rect r="r" b="b" t="t" l="l"/>
            <a:pathLst>
              <a:path h="9051104" w="17322687">
                <a:moveTo>
                  <a:pt x="0" y="0"/>
                </a:moveTo>
                <a:lnTo>
                  <a:pt x="17322687" y="0"/>
                </a:lnTo>
                <a:lnTo>
                  <a:pt x="17322687" y="9051104"/>
                </a:lnTo>
                <a:lnTo>
                  <a:pt x="0" y="90511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99971" y="289633"/>
            <a:ext cx="17503312" cy="9145481"/>
          </a:xfrm>
          <a:custGeom>
            <a:avLst/>
            <a:gdLst/>
            <a:ahLst/>
            <a:cxnLst/>
            <a:rect r="r" b="b" t="t" l="l"/>
            <a:pathLst>
              <a:path h="9145481" w="17503312">
                <a:moveTo>
                  <a:pt x="0" y="0"/>
                </a:moveTo>
                <a:lnTo>
                  <a:pt x="17503313" y="0"/>
                </a:lnTo>
                <a:lnTo>
                  <a:pt x="17503313" y="9145481"/>
                </a:lnTo>
                <a:lnTo>
                  <a:pt x="0" y="9145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2463" y="226063"/>
            <a:ext cx="18085537" cy="9653155"/>
          </a:xfrm>
          <a:custGeom>
            <a:avLst/>
            <a:gdLst/>
            <a:ahLst/>
            <a:cxnLst/>
            <a:rect r="r" b="b" t="t" l="l"/>
            <a:pathLst>
              <a:path h="9653155" w="18085537">
                <a:moveTo>
                  <a:pt x="0" y="0"/>
                </a:moveTo>
                <a:lnTo>
                  <a:pt x="18085537" y="0"/>
                </a:lnTo>
                <a:lnTo>
                  <a:pt x="18085537" y="9653156"/>
                </a:lnTo>
                <a:lnTo>
                  <a:pt x="0" y="96531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3709" y="200997"/>
            <a:ext cx="18134291" cy="9837853"/>
          </a:xfrm>
          <a:custGeom>
            <a:avLst/>
            <a:gdLst/>
            <a:ahLst/>
            <a:cxnLst/>
            <a:rect r="r" b="b" t="t" l="l"/>
            <a:pathLst>
              <a:path h="9837853" w="18134291">
                <a:moveTo>
                  <a:pt x="0" y="0"/>
                </a:moveTo>
                <a:lnTo>
                  <a:pt x="18134291" y="0"/>
                </a:lnTo>
                <a:lnTo>
                  <a:pt x="18134291" y="9837853"/>
                </a:lnTo>
                <a:lnTo>
                  <a:pt x="0" y="98378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6840" y="307636"/>
            <a:ext cx="17654842" cy="9092244"/>
          </a:xfrm>
          <a:custGeom>
            <a:avLst/>
            <a:gdLst/>
            <a:ahLst/>
            <a:cxnLst/>
            <a:rect r="r" b="b" t="t" l="l"/>
            <a:pathLst>
              <a:path h="9092244" w="17654842">
                <a:moveTo>
                  <a:pt x="0" y="0"/>
                </a:moveTo>
                <a:lnTo>
                  <a:pt x="17654842" y="0"/>
                </a:lnTo>
                <a:lnTo>
                  <a:pt x="17654842" y="9092243"/>
                </a:lnTo>
                <a:lnTo>
                  <a:pt x="0" y="90922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8086" y="324261"/>
            <a:ext cx="17866950" cy="9380149"/>
          </a:xfrm>
          <a:custGeom>
            <a:avLst/>
            <a:gdLst/>
            <a:ahLst/>
            <a:cxnLst/>
            <a:rect r="r" b="b" t="t" l="l"/>
            <a:pathLst>
              <a:path h="9380149" w="17866950">
                <a:moveTo>
                  <a:pt x="0" y="0"/>
                </a:moveTo>
                <a:lnTo>
                  <a:pt x="17866950" y="0"/>
                </a:lnTo>
                <a:lnTo>
                  <a:pt x="17866950" y="9380148"/>
                </a:lnTo>
                <a:lnTo>
                  <a:pt x="0" y="93801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8086" y="173433"/>
            <a:ext cx="17926332" cy="9657811"/>
          </a:xfrm>
          <a:custGeom>
            <a:avLst/>
            <a:gdLst/>
            <a:ahLst/>
            <a:cxnLst/>
            <a:rect r="r" b="b" t="t" l="l"/>
            <a:pathLst>
              <a:path h="9657811" w="17926332">
                <a:moveTo>
                  <a:pt x="0" y="0"/>
                </a:moveTo>
                <a:lnTo>
                  <a:pt x="17926332" y="0"/>
                </a:lnTo>
                <a:lnTo>
                  <a:pt x="17926332" y="9657811"/>
                </a:lnTo>
                <a:lnTo>
                  <a:pt x="0" y="96578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1217" y="312632"/>
            <a:ext cx="17746580" cy="9583153"/>
          </a:xfrm>
          <a:custGeom>
            <a:avLst/>
            <a:gdLst/>
            <a:ahLst/>
            <a:cxnLst/>
            <a:rect r="r" b="b" t="t" l="l"/>
            <a:pathLst>
              <a:path h="9583153" w="17746580">
                <a:moveTo>
                  <a:pt x="0" y="0"/>
                </a:moveTo>
                <a:lnTo>
                  <a:pt x="17746581" y="0"/>
                </a:lnTo>
                <a:lnTo>
                  <a:pt x="17746581" y="9583154"/>
                </a:lnTo>
                <a:lnTo>
                  <a:pt x="0" y="95831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3709" y="169557"/>
            <a:ext cx="17897221" cy="9731614"/>
          </a:xfrm>
          <a:custGeom>
            <a:avLst/>
            <a:gdLst/>
            <a:ahLst/>
            <a:cxnLst/>
            <a:rect r="r" b="b" t="t" l="l"/>
            <a:pathLst>
              <a:path h="9731614" w="17897221">
                <a:moveTo>
                  <a:pt x="0" y="0"/>
                </a:moveTo>
                <a:lnTo>
                  <a:pt x="17897221" y="0"/>
                </a:lnTo>
                <a:lnTo>
                  <a:pt x="17897221" y="9731614"/>
                </a:lnTo>
                <a:lnTo>
                  <a:pt x="0" y="97316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1217" y="193934"/>
            <a:ext cx="17875702" cy="9719913"/>
          </a:xfrm>
          <a:custGeom>
            <a:avLst/>
            <a:gdLst/>
            <a:ahLst/>
            <a:cxnLst/>
            <a:rect r="r" b="b" t="t" l="l"/>
            <a:pathLst>
              <a:path h="9719913" w="17875702">
                <a:moveTo>
                  <a:pt x="0" y="0"/>
                </a:moveTo>
                <a:lnTo>
                  <a:pt x="17875703" y="0"/>
                </a:lnTo>
                <a:lnTo>
                  <a:pt x="17875703" y="9719913"/>
                </a:lnTo>
                <a:lnTo>
                  <a:pt x="0" y="97199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DAG2bFwST1w</dc:identifier>
  <dcterms:modified xsi:type="dcterms:W3CDTF">2011-08-01T06:04:30Z</dcterms:modified>
  <cp:revision>1</cp:revision>
  <dc:title>Js-3 Dom</dc:title>
</cp:coreProperties>
</file>