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9971" y="407210"/>
            <a:ext cx="17510781" cy="8558394"/>
          </a:xfrm>
          <a:custGeom>
            <a:avLst/>
            <a:gdLst/>
            <a:ahLst/>
            <a:cxnLst/>
            <a:rect r="r" b="b" t="t" l="l"/>
            <a:pathLst>
              <a:path h="8558394" w="17510781">
                <a:moveTo>
                  <a:pt x="0" y="0"/>
                </a:moveTo>
                <a:lnTo>
                  <a:pt x="17510781" y="0"/>
                </a:lnTo>
                <a:lnTo>
                  <a:pt x="17510781" y="8558395"/>
                </a:lnTo>
                <a:lnTo>
                  <a:pt x="0" y="85583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1857" y="297128"/>
            <a:ext cx="17236680" cy="9652541"/>
          </a:xfrm>
          <a:custGeom>
            <a:avLst/>
            <a:gdLst/>
            <a:ahLst/>
            <a:cxnLst/>
            <a:rect r="r" b="b" t="t" l="l"/>
            <a:pathLst>
              <a:path h="9652541" w="17236680">
                <a:moveTo>
                  <a:pt x="0" y="0"/>
                </a:moveTo>
                <a:lnTo>
                  <a:pt x="17236680" y="0"/>
                </a:lnTo>
                <a:lnTo>
                  <a:pt x="17236680" y="9652541"/>
                </a:lnTo>
                <a:lnTo>
                  <a:pt x="0" y="96525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9919" y="466643"/>
            <a:ext cx="15850190" cy="9450676"/>
          </a:xfrm>
          <a:custGeom>
            <a:avLst/>
            <a:gdLst/>
            <a:ahLst/>
            <a:cxnLst/>
            <a:rect r="r" b="b" t="t" l="l"/>
            <a:pathLst>
              <a:path h="9450676" w="15850190">
                <a:moveTo>
                  <a:pt x="0" y="0"/>
                </a:moveTo>
                <a:lnTo>
                  <a:pt x="15850190" y="0"/>
                </a:lnTo>
                <a:lnTo>
                  <a:pt x="15850190" y="9450676"/>
                </a:lnTo>
                <a:lnTo>
                  <a:pt x="0" y="94506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4988" y="510836"/>
            <a:ext cx="17631586" cy="9587175"/>
          </a:xfrm>
          <a:custGeom>
            <a:avLst/>
            <a:gdLst/>
            <a:ahLst/>
            <a:cxnLst/>
            <a:rect r="r" b="b" t="t" l="l"/>
            <a:pathLst>
              <a:path h="9587175" w="17631586">
                <a:moveTo>
                  <a:pt x="0" y="0"/>
                </a:moveTo>
                <a:lnTo>
                  <a:pt x="17631586" y="0"/>
                </a:lnTo>
                <a:lnTo>
                  <a:pt x="17631586" y="9587175"/>
                </a:lnTo>
                <a:lnTo>
                  <a:pt x="0" y="95871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2497" y="446835"/>
            <a:ext cx="17476279" cy="9022129"/>
          </a:xfrm>
          <a:custGeom>
            <a:avLst/>
            <a:gdLst/>
            <a:ahLst/>
            <a:cxnLst/>
            <a:rect r="r" b="b" t="t" l="l"/>
            <a:pathLst>
              <a:path h="9022129" w="17476279">
                <a:moveTo>
                  <a:pt x="0" y="0"/>
                </a:moveTo>
                <a:lnTo>
                  <a:pt x="17476279" y="0"/>
                </a:lnTo>
                <a:lnTo>
                  <a:pt x="17476279" y="9022129"/>
                </a:lnTo>
                <a:lnTo>
                  <a:pt x="0" y="90221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764" y="397627"/>
            <a:ext cx="16761059" cy="9490950"/>
          </a:xfrm>
          <a:custGeom>
            <a:avLst/>
            <a:gdLst/>
            <a:ahLst/>
            <a:cxnLst/>
            <a:rect r="r" b="b" t="t" l="l"/>
            <a:pathLst>
              <a:path h="9490950" w="16761059">
                <a:moveTo>
                  <a:pt x="0" y="0"/>
                </a:moveTo>
                <a:lnTo>
                  <a:pt x="16761059" y="0"/>
                </a:lnTo>
                <a:lnTo>
                  <a:pt x="16761059" y="9490950"/>
                </a:lnTo>
                <a:lnTo>
                  <a:pt x="0" y="9490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463" y="199620"/>
            <a:ext cx="18013179" cy="10087380"/>
          </a:xfrm>
          <a:custGeom>
            <a:avLst/>
            <a:gdLst/>
            <a:ahLst/>
            <a:cxnLst/>
            <a:rect r="r" b="b" t="t" l="l"/>
            <a:pathLst>
              <a:path h="10087380" w="18013179">
                <a:moveTo>
                  <a:pt x="0" y="0"/>
                </a:moveTo>
                <a:lnTo>
                  <a:pt x="18013179" y="0"/>
                </a:lnTo>
                <a:lnTo>
                  <a:pt x="18013179" y="10087380"/>
                </a:lnTo>
                <a:lnTo>
                  <a:pt x="0" y="10087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6234" y="349583"/>
            <a:ext cx="17611745" cy="8255505"/>
          </a:xfrm>
          <a:custGeom>
            <a:avLst/>
            <a:gdLst/>
            <a:ahLst/>
            <a:cxnLst/>
            <a:rect r="r" b="b" t="t" l="l"/>
            <a:pathLst>
              <a:path h="8255505" w="17611745">
                <a:moveTo>
                  <a:pt x="0" y="0"/>
                </a:moveTo>
                <a:lnTo>
                  <a:pt x="17611745" y="0"/>
                </a:lnTo>
                <a:lnTo>
                  <a:pt x="17611745" y="8255506"/>
                </a:lnTo>
                <a:lnTo>
                  <a:pt x="0" y="8255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7480" y="506271"/>
            <a:ext cx="16601038" cy="9255079"/>
          </a:xfrm>
          <a:custGeom>
            <a:avLst/>
            <a:gdLst/>
            <a:ahLst/>
            <a:cxnLst/>
            <a:rect r="r" b="b" t="t" l="l"/>
            <a:pathLst>
              <a:path h="9255079" w="16601038">
                <a:moveTo>
                  <a:pt x="0" y="0"/>
                </a:moveTo>
                <a:lnTo>
                  <a:pt x="16601038" y="0"/>
                </a:lnTo>
                <a:lnTo>
                  <a:pt x="16601038" y="9255079"/>
                </a:lnTo>
                <a:lnTo>
                  <a:pt x="0" y="9255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3789" y="320739"/>
            <a:ext cx="15122732" cy="9810872"/>
          </a:xfrm>
          <a:custGeom>
            <a:avLst/>
            <a:gdLst/>
            <a:ahLst/>
            <a:cxnLst/>
            <a:rect r="r" b="b" t="t" l="l"/>
            <a:pathLst>
              <a:path h="9810872" w="15122732">
                <a:moveTo>
                  <a:pt x="0" y="0"/>
                </a:moveTo>
                <a:lnTo>
                  <a:pt x="15122732" y="0"/>
                </a:lnTo>
                <a:lnTo>
                  <a:pt x="15122732" y="9810872"/>
                </a:lnTo>
                <a:lnTo>
                  <a:pt x="0" y="98108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8726" y="265865"/>
            <a:ext cx="15424931" cy="1041183"/>
          </a:xfrm>
          <a:custGeom>
            <a:avLst/>
            <a:gdLst/>
            <a:ahLst/>
            <a:cxnLst/>
            <a:rect r="r" b="b" t="t" l="l"/>
            <a:pathLst>
              <a:path h="1041183" w="15424931">
                <a:moveTo>
                  <a:pt x="0" y="0"/>
                </a:moveTo>
                <a:lnTo>
                  <a:pt x="15424930" y="0"/>
                </a:lnTo>
                <a:lnTo>
                  <a:pt x="15424930" y="1041183"/>
                </a:lnTo>
                <a:lnTo>
                  <a:pt x="0" y="10411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2463" y="1833399"/>
            <a:ext cx="16764312" cy="7795405"/>
          </a:xfrm>
          <a:custGeom>
            <a:avLst/>
            <a:gdLst/>
            <a:ahLst/>
            <a:cxnLst/>
            <a:rect r="r" b="b" t="t" l="l"/>
            <a:pathLst>
              <a:path h="7795405" w="16764312">
                <a:moveTo>
                  <a:pt x="0" y="0"/>
                </a:moveTo>
                <a:lnTo>
                  <a:pt x="16764312" y="0"/>
                </a:lnTo>
                <a:lnTo>
                  <a:pt x="16764312" y="7795405"/>
                </a:lnTo>
                <a:lnTo>
                  <a:pt x="0" y="77954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4349" y="439083"/>
            <a:ext cx="17563722" cy="9242909"/>
          </a:xfrm>
          <a:custGeom>
            <a:avLst/>
            <a:gdLst/>
            <a:ahLst/>
            <a:cxnLst/>
            <a:rect r="r" b="b" t="t" l="l"/>
            <a:pathLst>
              <a:path h="9242909" w="17563722">
                <a:moveTo>
                  <a:pt x="0" y="0"/>
                </a:moveTo>
                <a:lnTo>
                  <a:pt x="17563721" y="0"/>
                </a:lnTo>
                <a:lnTo>
                  <a:pt x="17563721" y="9242908"/>
                </a:lnTo>
                <a:lnTo>
                  <a:pt x="0" y="9242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0997" y="493936"/>
            <a:ext cx="16646445" cy="9446858"/>
          </a:xfrm>
          <a:custGeom>
            <a:avLst/>
            <a:gdLst/>
            <a:ahLst/>
            <a:cxnLst/>
            <a:rect r="r" b="b" t="t" l="l"/>
            <a:pathLst>
              <a:path h="9446858" w="16646445">
                <a:moveTo>
                  <a:pt x="0" y="0"/>
                </a:moveTo>
                <a:lnTo>
                  <a:pt x="16646445" y="0"/>
                </a:lnTo>
                <a:lnTo>
                  <a:pt x="16646445" y="9446857"/>
                </a:lnTo>
                <a:lnTo>
                  <a:pt x="0" y="94468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0988" y="439200"/>
            <a:ext cx="15510334" cy="8899054"/>
          </a:xfrm>
          <a:custGeom>
            <a:avLst/>
            <a:gdLst/>
            <a:ahLst/>
            <a:cxnLst/>
            <a:rect r="r" b="b" t="t" l="l"/>
            <a:pathLst>
              <a:path h="8899054" w="15510334">
                <a:moveTo>
                  <a:pt x="0" y="0"/>
                </a:moveTo>
                <a:lnTo>
                  <a:pt x="15510335" y="0"/>
                </a:lnTo>
                <a:lnTo>
                  <a:pt x="15510335" y="8899054"/>
                </a:lnTo>
                <a:lnTo>
                  <a:pt x="0" y="8899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7850" y="358237"/>
            <a:ext cx="14659897" cy="9693857"/>
          </a:xfrm>
          <a:custGeom>
            <a:avLst/>
            <a:gdLst/>
            <a:ahLst/>
            <a:cxnLst/>
            <a:rect r="r" b="b" t="t" l="l"/>
            <a:pathLst>
              <a:path h="9693857" w="14659897">
                <a:moveTo>
                  <a:pt x="0" y="0"/>
                </a:moveTo>
                <a:lnTo>
                  <a:pt x="14659897" y="0"/>
                </a:lnTo>
                <a:lnTo>
                  <a:pt x="14659897" y="9693856"/>
                </a:lnTo>
                <a:lnTo>
                  <a:pt x="0" y="9693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9970" y="434734"/>
            <a:ext cx="14550578" cy="9567005"/>
          </a:xfrm>
          <a:custGeom>
            <a:avLst/>
            <a:gdLst/>
            <a:ahLst/>
            <a:cxnLst/>
            <a:rect r="r" b="b" t="t" l="l"/>
            <a:pathLst>
              <a:path h="9567005" w="14550578">
                <a:moveTo>
                  <a:pt x="0" y="0"/>
                </a:moveTo>
                <a:lnTo>
                  <a:pt x="14550578" y="0"/>
                </a:lnTo>
                <a:lnTo>
                  <a:pt x="14550578" y="9567005"/>
                </a:lnTo>
                <a:lnTo>
                  <a:pt x="0" y="95670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5932" y="531942"/>
            <a:ext cx="16627429" cy="9623125"/>
          </a:xfrm>
          <a:custGeom>
            <a:avLst/>
            <a:gdLst/>
            <a:ahLst/>
            <a:cxnLst/>
            <a:rect r="r" b="b" t="t" l="l"/>
            <a:pathLst>
              <a:path h="9623125" w="16627429">
                <a:moveTo>
                  <a:pt x="0" y="0"/>
                </a:moveTo>
                <a:lnTo>
                  <a:pt x="16627429" y="0"/>
                </a:lnTo>
                <a:lnTo>
                  <a:pt x="16627429" y="9623125"/>
                </a:lnTo>
                <a:lnTo>
                  <a:pt x="0" y="96231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840" y="328137"/>
            <a:ext cx="17505290" cy="9102751"/>
          </a:xfrm>
          <a:custGeom>
            <a:avLst/>
            <a:gdLst/>
            <a:ahLst/>
            <a:cxnLst/>
            <a:rect r="r" b="b" t="t" l="l"/>
            <a:pathLst>
              <a:path h="9102751" w="17505290">
                <a:moveTo>
                  <a:pt x="0" y="0"/>
                </a:moveTo>
                <a:lnTo>
                  <a:pt x="17505291" y="0"/>
                </a:lnTo>
                <a:lnTo>
                  <a:pt x="17505291" y="9102751"/>
                </a:lnTo>
                <a:lnTo>
                  <a:pt x="0" y="91027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8726" y="255694"/>
            <a:ext cx="17476427" cy="8934823"/>
          </a:xfrm>
          <a:custGeom>
            <a:avLst/>
            <a:gdLst/>
            <a:ahLst/>
            <a:cxnLst/>
            <a:rect r="r" b="b" t="t" l="l"/>
            <a:pathLst>
              <a:path h="8934823" w="17476427">
                <a:moveTo>
                  <a:pt x="0" y="0"/>
                </a:moveTo>
                <a:lnTo>
                  <a:pt x="17476427" y="0"/>
                </a:lnTo>
                <a:lnTo>
                  <a:pt x="17476427" y="8934823"/>
                </a:lnTo>
                <a:lnTo>
                  <a:pt x="0" y="8934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4832" y="370852"/>
            <a:ext cx="17008803" cy="9673757"/>
          </a:xfrm>
          <a:custGeom>
            <a:avLst/>
            <a:gdLst/>
            <a:ahLst/>
            <a:cxnLst/>
            <a:rect r="r" b="b" t="t" l="l"/>
            <a:pathLst>
              <a:path h="9673757" w="17008803">
                <a:moveTo>
                  <a:pt x="0" y="0"/>
                </a:moveTo>
                <a:lnTo>
                  <a:pt x="17008804" y="0"/>
                </a:lnTo>
                <a:lnTo>
                  <a:pt x="17008804" y="9673757"/>
                </a:lnTo>
                <a:lnTo>
                  <a:pt x="0" y="9673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9971" y="465269"/>
            <a:ext cx="16959329" cy="9285232"/>
          </a:xfrm>
          <a:custGeom>
            <a:avLst/>
            <a:gdLst/>
            <a:ahLst/>
            <a:cxnLst/>
            <a:rect r="r" b="b" t="t" l="l"/>
            <a:pathLst>
              <a:path h="9285232" w="16959329">
                <a:moveTo>
                  <a:pt x="0" y="0"/>
                </a:moveTo>
                <a:lnTo>
                  <a:pt x="16959329" y="0"/>
                </a:lnTo>
                <a:lnTo>
                  <a:pt x="16959329" y="9285233"/>
                </a:lnTo>
                <a:lnTo>
                  <a:pt x="0" y="92852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8119" y="389640"/>
            <a:ext cx="16880192" cy="9030903"/>
          </a:xfrm>
          <a:custGeom>
            <a:avLst/>
            <a:gdLst/>
            <a:ahLst/>
            <a:cxnLst/>
            <a:rect r="r" b="b" t="t" l="l"/>
            <a:pathLst>
              <a:path h="9030903" w="16880192">
                <a:moveTo>
                  <a:pt x="0" y="0"/>
                </a:moveTo>
                <a:lnTo>
                  <a:pt x="16880192" y="0"/>
                </a:lnTo>
                <a:lnTo>
                  <a:pt x="16880192" y="9030902"/>
                </a:lnTo>
                <a:lnTo>
                  <a:pt x="0" y="90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6234" y="324261"/>
            <a:ext cx="17841766" cy="9366927"/>
          </a:xfrm>
          <a:custGeom>
            <a:avLst/>
            <a:gdLst/>
            <a:ahLst/>
            <a:cxnLst/>
            <a:rect r="r" b="b" t="t" l="l"/>
            <a:pathLst>
              <a:path h="9366927" w="17841766">
                <a:moveTo>
                  <a:pt x="0" y="0"/>
                </a:moveTo>
                <a:lnTo>
                  <a:pt x="17841766" y="0"/>
                </a:lnTo>
                <a:lnTo>
                  <a:pt x="17841766" y="9366927"/>
                </a:lnTo>
                <a:lnTo>
                  <a:pt x="0" y="9366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8726" y="270941"/>
            <a:ext cx="17456928" cy="9404920"/>
          </a:xfrm>
          <a:custGeom>
            <a:avLst/>
            <a:gdLst/>
            <a:ahLst/>
            <a:cxnLst/>
            <a:rect r="r" b="b" t="t" l="l"/>
            <a:pathLst>
              <a:path h="9404920" w="17456928">
                <a:moveTo>
                  <a:pt x="0" y="0"/>
                </a:moveTo>
                <a:lnTo>
                  <a:pt x="17456927" y="0"/>
                </a:lnTo>
                <a:lnTo>
                  <a:pt x="17456927" y="9404920"/>
                </a:lnTo>
                <a:lnTo>
                  <a:pt x="0" y="9404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3103" y="305569"/>
            <a:ext cx="17914897" cy="9696438"/>
          </a:xfrm>
          <a:custGeom>
            <a:avLst/>
            <a:gdLst/>
            <a:ahLst/>
            <a:cxnLst/>
            <a:rect r="r" b="b" t="t" l="l"/>
            <a:pathLst>
              <a:path h="9696438" w="17914897">
                <a:moveTo>
                  <a:pt x="0" y="0"/>
                </a:moveTo>
                <a:lnTo>
                  <a:pt x="17914897" y="0"/>
                </a:lnTo>
                <a:lnTo>
                  <a:pt x="17914897" y="9696438"/>
                </a:lnTo>
                <a:lnTo>
                  <a:pt x="0" y="969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7480" y="399890"/>
            <a:ext cx="17227886" cy="9259989"/>
          </a:xfrm>
          <a:custGeom>
            <a:avLst/>
            <a:gdLst/>
            <a:ahLst/>
            <a:cxnLst/>
            <a:rect r="r" b="b" t="t" l="l"/>
            <a:pathLst>
              <a:path h="9259989" w="17227886">
                <a:moveTo>
                  <a:pt x="0" y="0"/>
                </a:moveTo>
                <a:lnTo>
                  <a:pt x="17227886" y="0"/>
                </a:lnTo>
                <a:lnTo>
                  <a:pt x="17227886" y="9259989"/>
                </a:lnTo>
                <a:lnTo>
                  <a:pt x="0" y="92599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1857" y="465958"/>
            <a:ext cx="17456715" cy="9404805"/>
          </a:xfrm>
          <a:custGeom>
            <a:avLst/>
            <a:gdLst/>
            <a:ahLst/>
            <a:cxnLst/>
            <a:rect r="r" b="b" t="t" l="l"/>
            <a:pathLst>
              <a:path h="9404805" w="17456715">
                <a:moveTo>
                  <a:pt x="0" y="0"/>
                </a:moveTo>
                <a:lnTo>
                  <a:pt x="17456715" y="0"/>
                </a:lnTo>
                <a:lnTo>
                  <a:pt x="17456715" y="9404806"/>
                </a:lnTo>
                <a:lnTo>
                  <a:pt x="0" y="9404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8726" y="388519"/>
            <a:ext cx="17563923" cy="8869781"/>
          </a:xfrm>
          <a:custGeom>
            <a:avLst/>
            <a:gdLst/>
            <a:ahLst/>
            <a:cxnLst/>
            <a:rect r="r" b="b" t="t" l="l"/>
            <a:pathLst>
              <a:path h="8869781" w="17563923">
                <a:moveTo>
                  <a:pt x="0" y="0"/>
                </a:moveTo>
                <a:lnTo>
                  <a:pt x="17563923" y="0"/>
                </a:lnTo>
                <a:lnTo>
                  <a:pt x="17563923" y="8869781"/>
                </a:lnTo>
                <a:lnTo>
                  <a:pt x="0" y="88697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9365" y="411518"/>
            <a:ext cx="17534526" cy="9161790"/>
          </a:xfrm>
          <a:custGeom>
            <a:avLst/>
            <a:gdLst/>
            <a:ahLst/>
            <a:cxnLst/>
            <a:rect r="r" b="b" t="t" l="l"/>
            <a:pathLst>
              <a:path h="9161790" w="17534526">
                <a:moveTo>
                  <a:pt x="0" y="0"/>
                </a:moveTo>
                <a:lnTo>
                  <a:pt x="17534526" y="0"/>
                </a:lnTo>
                <a:lnTo>
                  <a:pt x="17534526" y="9161790"/>
                </a:lnTo>
                <a:lnTo>
                  <a:pt x="0" y="9161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8726" y="598094"/>
            <a:ext cx="17334415" cy="9382252"/>
          </a:xfrm>
          <a:custGeom>
            <a:avLst/>
            <a:gdLst/>
            <a:ahLst/>
            <a:cxnLst/>
            <a:rect r="r" b="b" t="t" l="l"/>
            <a:pathLst>
              <a:path h="9382252" w="17334415">
                <a:moveTo>
                  <a:pt x="0" y="0"/>
                </a:moveTo>
                <a:lnTo>
                  <a:pt x="17334414" y="0"/>
                </a:lnTo>
                <a:lnTo>
                  <a:pt x="17334414" y="9382252"/>
                </a:lnTo>
                <a:lnTo>
                  <a:pt x="0" y="938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DAG2GumAs3c</dc:identifier>
  <dcterms:modified xsi:type="dcterms:W3CDTF">2011-08-01T06:04:30Z</dcterms:modified>
  <cp:revision>1</cp:revision>
  <dc:title>js-2</dc:title>
</cp:coreProperties>
</file>