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Alexandria Bold" charset="1" panose="00000000000000000000"/>
      <p:regular r:id="rId28"/>
    </p:embeddedFont>
    <p:embeddedFont>
      <p:font typeface="Garet" charset="1" panose="00000000000000000000"/>
      <p:regular r:id="rId29"/>
    </p:embeddedFont>
    <p:embeddedFont>
      <p:font typeface="Canva Sans Bold" charset="1" panose="020B0803030501040103"/>
      <p:regular r:id="rId30"/>
    </p:embeddedFont>
    <p:embeddedFont>
      <p:font typeface="Canva Sans" charset="1" panose="020B05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8325" y="3703311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CSS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62982" y="5582772"/>
            <a:ext cx="10162036" cy="77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The Skillians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410" y="333304"/>
            <a:ext cx="14575386" cy="944061"/>
          </a:xfrm>
          <a:custGeom>
            <a:avLst/>
            <a:gdLst/>
            <a:ahLst/>
            <a:cxnLst/>
            <a:rect r="r" b="b" t="t" l="l"/>
            <a:pathLst>
              <a:path h="944061" w="14575386">
                <a:moveTo>
                  <a:pt x="0" y="0"/>
                </a:moveTo>
                <a:lnTo>
                  <a:pt x="14575386" y="0"/>
                </a:lnTo>
                <a:lnTo>
                  <a:pt x="14575386" y="944062"/>
                </a:lnTo>
                <a:lnTo>
                  <a:pt x="0" y="944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1410" y="1690839"/>
            <a:ext cx="16837890" cy="8099527"/>
          </a:xfrm>
          <a:custGeom>
            <a:avLst/>
            <a:gdLst/>
            <a:ahLst/>
            <a:cxnLst/>
            <a:rect r="r" b="b" t="t" l="l"/>
            <a:pathLst>
              <a:path h="8099527" w="16837890">
                <a:moveTo>
                  <a:pt x="0" y="0"/>
                </a:moveTo>
                <a:lnTo>
                  <a:pt x="16837890" y="0"/>
                </a:lnTo>
                <a:lnTo>
                  <a:pt x="16837890" y="8099527"/>
                </a:lnTo>
                <a:lnTo>
                  <a:pt x="0" y="8099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11474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 strike="noStrike" u="non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Q.Explain different positions in css.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3592" y="2201905"/>
            <a:ext cx="14978658" cy="387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b="true" sz="4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 = default, flows normally.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b="true" sz="4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Relative = move relative to itself.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b="true" sz="4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Absolute = placed inside nearest positioned parent.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b="true" sz="4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Fixed = sticks to viewport (eg. sticky navbar).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b="true" sz="4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Sticky = scroll untill a limit, then sticks.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7723" y="537527"/>
            <a:ext cx="14062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 strike="noStrike" u="non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2859" y="2006227"/>
            <a:ext cx="16806441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sticky footer at bottom of page and navbar at the top. using absolute.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25949" y="369804"/>
            <a:ext cx="75720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Flexbox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4675" y="1912756"/>
            <a:ext cx="16694625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Title:</a:t>
            </a: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What is Flexbox?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Description: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Flexbox (Flexible Box Layout) is a CSS layout module that makes it easy to arrange elements horizontally or vertically, align them properly, and distribute space evenly — without using floats or positioning hacks.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64675" y="6006664"/>
            <a:ext cx="16694625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Flex Container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Title: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Creating a Flex Container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Description: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Flexbox works when you define a parent container as a flex container.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68588"/>
            <a:ext cx="9040292" cy="6105127"/>
            <a:chOff x="0" y="0"/>
            <a:chExt cx="2380982" cy="16079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0982" cy="1607935"/>
            </a:xfrm>
            <a:custGeom>
              <a:avLst/>
              <a:gdLst/>
              <a:ahLst/>
              <a:cxnLst/>
              <a:rect r="r" b="b" t="t" l="l"/>
              <a:pathLst>
                <a:path h="1607935" w="2380982">
                  <a:moveTo>
                    <a:pt x="0" y="0"/>
                  </a:moveTo>
                  <a:lnTo>
                    <a:pt x="2380982" y="0"/>
                  </a:lnTo>
                  <a:lnTo>
                    <a:pt x="2380982" y="1607935"/>
                  </a:lnTo>
                  <a:lnTo>
                    <a:pt x="0" y="16079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80982" cy="1646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48009" y="3002961"/>
            <a:ext cx="7246189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&lt;div</a:t>
            </a:r>
            <a:r>
              <a:rPr lang="en-US" sz="3599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style="display: flex;"&gt;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&lt;div&gt;Item 1&lt;/div&gt;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&lt;div&gt;Item 2&lt;/div&gt;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&lt;div&gt;Item 3&lt;/div&gt;</a:t>
            </a:r>
          </a:p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&lt;/div&gt;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16347" y="1413625"/>
            <a:ext cx="4153793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Example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8907" y="4766310"/>
            <a:ext cx="7048553" cy="4723638"/>
          </a:xfrm>
          <a:custGeom>
            <a:avLst/>
            <a:gdLst/>
            <a:ahLst/>
            <a:cxnLst/>
            <a:rect r="r" b="b" t="t" l="l"/>
            <a:pathLst>
              <a:path h="4723638" w="7048553">
                <a:moveTo>
                  <a:pt x="0" y="0"/>
                </a:moveTo>
                <a:lnTo>
                  <a:pt x="7048553" y="0"/>
                </a:lnTo>
                <a:lnTo>
                  <a:pt x="7048553" y="4723638"/>
                </a:lnTo>
                <a:lnTo>
                  <a:pt x="0" y="4723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675" y="962025"/>
            <a:ext cx="16694625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Axis vs Cross Axis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Title: Understanding Axes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Description: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Axis: The primary direction of items (row by default)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Cross Axis: Perpendicular direction (column by default)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8361" y="3838360"/>
            <a:ext cx="8942900" cy="5419940"/>
          </a:xfrm>
          <a:custGeom>
            <a:avLst/>
            <a:gdLst/>
            <a:ahLst/>
            <a:cxnLst/>
            <a:rect r="r" b="b" t="t" l="l"/>
            <a:pathLst>
              <a:path h="5419940" w="8942900">
                <a:moveTo>
                  <a:pt x="0" y="0"/>
                </a:moveTo>
                <a:lnTo>
                  <a:pt x="8942901" y="0"/>
                </a:lnTo>
                <a:lnTo>
                  <a:pt x="8942901" y="5419940"/>
                </a:lnTo>
                <a:lnTo>
                  <a:pt x="0" y="5419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675" y="962025"/>
            <a:ext cx="16694625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Direction of Flex Items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Title: flex-direction Property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Description: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ntrols the direction of items inside the container.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675" y="4128135"/>
            <a:ext cx="15885625" cy="4919128"/>
          </a:xfrm>
          <a:custGeom>
            <a:avLst/>
            <a:gdLst/>
            <a:ahLst/>
            <a:cxnLst/>
            <a:rect r="r" b="b" t="t" l="l"/>
            <a:pathLst>
              <a:path h="4919128" w="15885625">
                <a:moveTo>
                  <a:pt x="0" y="0"/>
                </a:moveTo>
                <a:lnTo>
                  <a:pt x="15885625" y="0"/>
                </a:lnTo>
                <a:lnTo>
                  <a:pt x="15885625" y="4919128"/>
                </a:lnTo>
                <a:lnTo>
                  <a:pt x="0" y="4919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675" y="962025"/>
            <a:ext cx="16694625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Aligning Items on Main Axis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Title: justify-content Property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40303"/>
                </a:solidFill>
                <a:latin typeface="Canva Sans"/>
                <a:ea typeface="Canva Sans"/>
                <a:cs typeface="Canva Sans"/>
                <a:sym typeface="Canva Sans"/>
              </a:rPr>
              <a:t>Description: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40303"/>
                </a:solidFill>
                <a:latin typeface="Canva Sans"/>
                <a:ea typeface="Canva Sans"/>
                <a:cs typeface="Canva Sans"/>
                <a:sym typeface="Canva Sans"/>
              </a:rPr>
              <a:t> Alig</a:t>
            </a:r>
            <a:r>
              <a:rPr lang="en-US" sz="3599">
                <a:solidFill>
                  <a:srgbClr val="040303"/>
                </a:solidFill>
                <a:latin typeface="Canva Sans"/>
                <a:ea typeface="Canva Sans"/>
                <a:cs typeface="Canva Sans"/>
                <a:sym typeface="Canva Sans"/>
              </a:rPr>
              <a:t>ns items horizontally (when direction is row).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201" y="630460"/>
            <a:ext cx="11343141" cy="5260161"/>
          </a:xfrm>
          <a:custGeom>
            <a:avLst/>
            <a:gdLst/>
            <a:ahLst/>
            <a:cxnLst/>
            <a:rect r="r" b="b" t="t" l="l"/>
            <a:pathLst>
              <a:path h="5260161" w="11343141">
                <a:moveTo>
                  <a:pt x="0" y="0"/>
                </a:moveTo>
                <a:lnTo>
                  <a:pt x="11343141" y="0"/>
                </a:lnTo>
                <a:lnTo>
                  <a:pt x="11343141" y="5260161"/>
                </a:lnTo>
                <a:lnTo>
                  <a:pt x="0" y="5260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675" y="4128135"/>
            <a:ext cx="15581310" cy="4045148"/>
          </a:xfrm>
          <a:custGeom>
            <a:avLst/>
            <a:gdLst/>
            <a:ahLst/>
            <a:cxnLst/>
            <a:rect r="r" b="b" t="t" l="l"/>
            <a:pathLst>
              <a:path h="4045148" w="15581310">
                <a:moveTo>
                  <a:pt x="0" y="0"/>
                </a:moveTo>
                <a:lnTo>
                  <a:pt x="15581310" y="0"/>
                </a:lnTo>
                <a:lnTo>
                  <a:pt x="15581310" y="4045148"/>
                </a:lnTo>
                <a:lnTo>
                  <a:pt x="0" y="4045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68694" y="5686749"/>
            <a:ext cx="9532758" cy="4168845"/>
          </a:xfrm>
          <a:custGeom>
            <a:avLst/>
            <a:gdLst/>
            <a:ahLst/>
            <a:cxnLst/>
            <a:rect r="r" b="b" t="t" l="l"/>
            <a:pathLst>
              <a:path h="4168845" w="9532758">
                <a:moveTo>
                  <a:pt x="0" y="0"/>
                </a:moveTo>
                <a:lnTo>
                  <a:pt x="9532758" y="0"/>
                </a:lnTo>
                <a:lnTo>
                  <a:pt x="9532758" y="4168845"/>
                </a:lnTo>
                <a:lnTo>
                  <a:pt x="0" y="4168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4675" y="962025"/>
            <a:ext cx="16694625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Aligning Items on Cross Axis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Title: align-items Property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Description: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Aligns items vertically (when direction is row).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707" y="561638"/>
            <a:ext cx="10462191" cy="934124"/>
          </a:xfrm>
          <a:custGeom>
            <a:avLst/>
            <a:gdLst/>
            <a:ahLst/>
            <a:cxnLst/>
            <a:rect r="r" b="b" t="t" l="l"/>
            <a:pathLst>
              <a:path h="934124" w="10462191">
                <a:moveTo>
                  <a:pt x="0" y="0"/>
                </a:moveTo>
                <a:lnTo>
                  <a:pt x="10462190" y="0"/>
                </a:lnTo>
                <a:lnTo>
                  <a:pt x="10462190" y="934124"/>
                </a:lnTo>
                <a:lnTo>
                  <a:pt x="0" y="934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0707" y="1865892"/>
            <a:ext cx="16868593" cy="8048261"/>
          </a:xfrm>
          <a:custGeom>
            <a:avLst/>
            <a:gdLst/>
            <a:ahLst/>
            <a:cxnLst/>
            <a:rect r="r" b="b" t="t" l="l"/>
            <a:pathLst>
              <a:path h="8048261" w="16868593">
                <a:moveTo>
                  <a:pt x="0" y="0"/>
                </a:moveTo>
                <a:lnTo>
                  <a:pt x="16868593" y="0"/>
                </a:lnTo>
                <a:lnTo>
                  <a:pt x="16868593" y="8048261"/>
                </a:lnTo>
                <a:lnTo>
                  <a:pt x="0" y="8048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675" y="3916049"/>
            <a:ext cx="15456098" cy="5935460"/>
          </a:xfrm>
          <a:custGeom>
            <a:avLst/>
            <a:gdLst/>
            <a:ahLst/>
            <a:cxnLst/>
            <a:rect r="r" b="b" t="t" l="l"/>
            <a:pathLst>
              <a:path h="5935460" w="15456098">
                <a:moveTo>
                  <a:pt x="0" y="0"/>
                </a:moveTo>
                <a:lnTo>
                  <a:pt x="15456098" y="0"/>
                </a:lnTo>
                <a:lnTo>
                  <a:pt x="15456098" y="5935460"/>
                </a:lnTo>
                <a:lnTo>
                  <a:pt x="0" y="593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675" y="962025"/>
            <a:ext cx="16694625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Wrapping Items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Title: flex-wrap Property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Description: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Allows items to move to a new line if there is not enough space.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841" y="323879"/>
            <a:ext cx="17154177" cy="9289725"/>
          </a:xfrm>
          <a:custGeom>
            <a:avLst/>
            <a:gdLst/>
            <a:ahLst/>
            <a:cxnLst/>
            <a:rect r="r" b="b" t="t" l="l"/>
            <a:pathLst>
              <a:path h="9289725" w="17154177">
                <a:moveTo>
                  <a:pt x="0" y="0"/>
                </a:moveTo>
                <a:lnTo>
                  <a:pt x="17154177" y="0"/>
                </a:lnTo>
                <a:lnTo>
                  <a:pt x="17154177" y="9289724"/>
                </a:lnTo>
                <a:lnTo>
                  <a:pt x="0" y="9289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385" y="330160"/>
            <a:ext cx="12645735" cy="865101"/>
          </a:xfrm>
          <a:custGeom>
            <a:avLst/>
            <a:gdLst/>
            <a:ahLst/>
            <a:cxnLst/>
            <a:rect r="r" b="b" t="t" l="l"/>
            <a:pathLst>
              <a:path h="865101" w="12645735">
                <a:moveTo>
                  <a:pt x="0" y="0"/>
                </a:moveTo>
                <a:lnTo>
                  <a:pt x="12645735" y="0"/>
                </a:lnTo>
                <a:lnTo>
                  <a:pt x="12645735" y="865100"/>
                </a:lnTo>
                <a:lnTo>
                  <a:pt x="0" y="865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0385" y="1772433"/>
            <a:ext cx="16462691" cy="7878411"/>
          </a:xfrm>
          <a:custGeom>
            <a:avLst/>
            <a:gdLst/>
            <a:ahLst/>
            <a:cxnLst/>
            <a:rect r="r" b="b" t="t" l="l"/>
            <a:pathLst>
              <a:path h="7878411" w="16462691">
                <a:moveTo>
                  <a:pt x="0" y="0"/>
                </a:moveTo>
                <a:lnTo>
                  <a:pt x="16462691" y="0"/>
                </a:lnTo>
                <a:lnTo>
                  <a:pt x="16462691" y="7878411"/>
                </a:lnTo>
                <a:lnTo>
                  <a:pt x="0" y="7878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6500" y="658217"/>
            <a:ext cx="11720114" cy="822816"/>
          </a:xfrm>
          <a:custGeom>
            <a:avLst/>
            <a:gdLst/>
            <a:ahLst/>
            <a:cxnLst/>
            <a:rect r="r" b="b" t="t" l="l"/>
            <a:pathLst>
              <a:path h="822816" w="11720114">
                <a:moveTo>
                  <a:pt x="0" y="0"/>
                </a:moveTo>
                <a:lnTo>
                  <a:pt x="11720114" y="0"/>
                </a:lnTo>
                <a:lnTo>
                  <a:pt x="11720114" y="822817"/>
                </a:lnTo>
                <a:lnTo>
                  <a:pt x="0" y="822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6500" y="1748602"/>
            <a:ext cx="17298964" cy="8340572"/>
          </a:xfrm>
          <a:custGeom>
            <a:avLst/>
            <a:gdLst/>
            <a:ahLst/>
            <a:cxnLst/>
            <a:rect r="r" b="b" t="t" l="l"/>
            <a:pathLst>
              <a:path h="8340572" w="17298964">
                <a:moveTo>
                  <a:pt x="0" y="0"/>
                </a:moveTo>
                <a:lnTo>
                  <a:pt x="17298964" y="0"/>
                </a:lnTo>
                <a:lnTo>
                  <a:pt x="17298964" y="8340572"/>
                </a:lnTo>
                <a:lnTo>
                  <a:pt x="0" y="8340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300" y="362747"/>
            <a:ext cx="11415568" cy="856168"/>
          </a:xfrm>
          <a:custGeom>
            <a:avLst/>
            <a:gdLst/>
            <a:ahLst/>
            <a:cxnLst/>
            <a:rect r="r" b="b" t="t" l="l"/>
            <a:pathLst>
              <a:path h="856168" w="11415568">
                <a:moveTo>
                  <a:pt x="0" y="0"/>
                </a:moveTo>
                <a:lnTo>
                  <a:pt x="11415568" y="0"/>
                </a:lnTo>
                <a:lnTo>
                  <a:pt x="11415568" y="856168"/>
                </a:lnTo>
                <a:lnTo>
                  <a:pt x="0" y="85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5300" y="1408995"/>
            <a:ext cx="16747353" cy="7734813"/>
          </a:xfrm>
          <a:custGeom>
            <a:avLst/>
            <a:gdLst/>
            <a:ahLst/>
            <a:cxnLst/>
            <a:rect r="r" b="b" t="t" l="l"/>
            <a:pathLst>
              <a:path h="7734813" w="16747353">
                <a:moveTo>
                  <a:pt x="0" y="0"/>
                </a:moveTo>
                <a:lnTo>
                  <a:pt x="16747353" y="0"/>
                </a:lnTo>
                <a:lnTo>
                  <a:pt x="16747353" y="7734813"/>
                </a:lnTo>
                <a:lnTo>
                  <a:pt x="0" y="7734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058" y="360724"/>
            <a:ext cx="11733371" cy="941946"/>
          </a:xfrm>
          <a:custGeom>
            <a:avLst/>
            <a:gdLst/>
            <a:ahLst/>
            <a:cxnLst/>
            <a:rect r="r" b="b" t="t" l="l"/>
            <a:pathLst>
              <a:path h="941946" w="11733371">
                <a:moveTo>
                  <a:pt x="0" y="0"/>
                </a:moveTo>
                <a:lnTo>
                  <a:pt x="11733371" y="0"/>
                </a:lnTo>
                <a:lnTo>
                  <a:pt x="11733371" y="941946"/>
                </a:lnTo>
                <a:lnTo>
                  <a:pt x="0" y="941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9058" y="1619307"/>
            <a:ext cx="16713139" cy="7852886"/>
          </a:xfrm>
          <a:custGeom>
            <a:avLst/>
            <a:gdLst/>
            <a:ahLst/>
            <a:cxnLst/>
            <a:rect r="r" b="b" t="t" l="l"/>
            <a:pathLst>
              <a:path h="7852886" w="16713139">
                <a:moveTo>
                  <a:pt x="0" y="0"/>
                </a:moveTo>
                <a:lnTo>
                  <a:pt x="16713139" y="0"/>
                </a:lnTo>
                <a:lnTo>
                  <a:pt x="16713139" y="7852886"/>
                </a:lnTo>
                <a:lnTo>
                  <a:pt x="0" y="7852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920" y="471886"/>
            <a:ext cx="12478213" cy="843122"/>
          </a:xfrm>
          <a:custGeom>
            <a:avLst/>
            <a:gdLst/>
            <a:ahLst/>
            <a:cxnLst/>
            <a:rect r="r" b="b" t="t" l="l"/>
            <a:pathLst>
              <a:path h="843122" w="12478213">
                <a:moveTo>
                  <a:pt x="0" y="0"/>
                </a:moveTo>
                <a:lnTo>
                  <a:pt x="12478213" y="0"/>
                </a:lnTo>
                <a:lnTo>
                  <a:pt x="12478213" y="843123"/>
                </a:lnTo>
                <a:lnTo>
                  <a:pt x="0" y="84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5920" y="1583807"/>
            <a:ext cx="17467711" cy="7674493"/>
          </a:xfrm>
          <a:custGeom>
            <a:avLst/>
            <a:gdLst/>
            <a:ahLst/>
            <a:cxnLst/>
            <a:rect r="r" b="b" t="t" l="l"/>
            <a:pathLst>
              <a:path h="7674493" w="17467711">
                <a:moveTo>
                  <a:pt x="0" y="0"/>
                </a:moveTo>
                <a:lnTo>
                  <a:pt x="17467711" y="0"/>
                </a:lnTo>
                <a:lnTo>
                  <a:pt x="17467711" y="7674493"/>
                </a:lnTo>
                <a:lnTo>
                  <a:pt x="0" y="7674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4885" y="279156"/>
            <a:ext cx="9713833" cy="1118871"/>
          </a:xfrm>
          <a:custGeom>
            <a:avLst/>
            <a:gdLst/>
            <a:ahLst/>
            <a:cxnLst/>
            <a:rect r="r" b="b" t="t" l="l"/>
            <a:pathLst>
              <a:path h="1118871" w="9713833">
                <a:moveTo>
                  <a:pt x="0" y="0"/>
                </a:moveTo>
                <a:lnTo>
                  <a:pt x="9713834" y="0"/>
                </a:lnTo>
                <a:lnTo>
                  <a:pt x="9713834" y="1118871"/>
                </a:lnTo>
                <a:lnTo>
                  <a:pt x="0" y="1118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885" y="1713100"/>
            <a:ext cx="16494415" cy="8075629"/>
          </a:xfrm>
          <a:custGeom>
            <a:avLst/>
            <a:gdLst/>
            <a:ahLst/>
            <a:cxnLst/>
            <a:rect r="r" b="b" t="t" l="l"/>
            <a:pathLst>
              <a:path h="8075629" w="16494415">
                <a:moveTo>
                  <a:pt x="0" y="0"/>
                </a:moveTo>
                <a:lnTo>
                  <a:pt x="16494415" y="0"/>
                </a:lnTo>
                <a:lnTo>
                  <a:pt x="16494415" y="8075629"/>
                </a:lnTo>
                <a:lnTo>
                  <a:pt x="0" y="8075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DAGzIhqW-mc</dc:identifier>
  <dcterms:modified xsi:type="dcterms:W3CDTF">2011-08-01T06:04:30Z</dcterms:modified>
  <cp:revision>1</cp:revision>
  <dc:title>CSS-CLASS-2</dc:title>
</cp:coreProperties>
</file>