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Monda" charset="1" panose="02000503000000000000"/>
      <p:regular r:id="rId27"/>
    </p:embeddedFont>
    <p:embeddedFont>
      <p:font typeface="Monda Bold" charset="1" panose="02000803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png" Type="http://schemas.openxmlformats.org/officeDocument/2006/relationships/image"/><Relationship Id="rId4" Target="../media/image3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385527" y="5432997"/>
            <a:ext cx="7516946" cy="929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23"/>
              </a:lnSpc>
            </a:pPr>
            <a:r>
              <a:rPr lang="en-US" sz="544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By The Skillians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11628" y="2535087"/>
            <a:ext cx="12801040" cy="895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28"/>
              </a:lnSpc>
            </a:pPr>
            <a:r>
              <a:rPr lang="en-US" b="true" sz="5234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INTRODUCTION TO CSS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5911" y="319992"/>
            <a:ext cx="10542837" cy="1106907"/>
          </a:xfrm>
          <a:custGeom>
            <a:avLst/>
            <a:gdLst/>
            <a:ahLst/>
            <a:cxnLst/>
            <a:rect r="r" b="b" t="t" l="l"/>
            <a:pathLst>
              <a:path h="1106907" w="10542837">
                <a:moveTo>
                  <a:pt x="0" y="0"/>
                </a:moveTo>
                <a:lnTo>
                  <a:pt x="10542837" y="0"/>
                </a:lnTo>
                <a:lnTo>
                  <a:pt x="10542837" y="1106907"/>
                </a:lnTo>
                <a:lnTo>
                  <a:pt x="0" y="11069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45911" y="1746772"/>
            <a:ext cx="16713389" cy="8064210"/>
          </a:xfrm>
          <a:custGeom>
            <a:avLst/>
            <a:gdLst/>
            <a:ahLst/>
            <a:cxnLst/>
            <a:rect r="r" b="b" t="t" l="l"/>
            <a:pathLst>
              <a:path h="8064210" w="16713389">
                <a:moveTo>
                  <a:pt x="0" y="0"/>
                </a:moveTo>
                <a:lnTo>
                  <a:pt x="16713389" y="0"/>
                </a:lnTo>
                <a:lnTo>
                  <a:pt x="16713389" y="8064210"/>
                </a:lnTo>
                <a:lnTo>
                  <a:pt x="0" y="80642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8582" y="582080"/>
            <a:ext cx="10865057" cy="893241"/>
          </a:xfrm>
          <a:custGeom>
            <a:avLst/>
            <a:gdLst/>
            <a:ahLst/>
            <a:cxnLst/>
            <a:rect r="r" b="b" t="t" l="l"/>
            <a:pathLst>
              <a:path h="893241" w="10865057">
                <a:moveTo>
                  <a:pt x="0" y="0"/>
                </a:moveTo>
                <a:lnTo>
                  <a:pt x="10865057" y="0"/>
                </a:lnTo>
                <a:lnTo>
                  <a:pt x="10865057" y="893240"/>
                </a:lnTo>
                <a:lnTo>
                  <a:pt x="0" y="893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58582" y="1995031"/>
            <a:ext cx="16700718" cy="8058096"/>
          </a:xfrm>
          <a:custGeom>
            <a:avLst/>
            <a:gdLst/>
            <a:ahLst/>
            <a:cxnLst/>
            <a:rect r="r" b="b" t="t" l="l"/>
            <a:pathLst>
              <a:path h="8058096" w="16700718">
                <a:moveTo>
                  <a:pt x="0" y="0"/>
                </a:moveTo>
                <a:lnTo>
                  <a:pt x="16700718" y="0"/>
                </a:lnTo>
                <a:lnTo>
                  <a:pt x="16700718" y="8058096"/>
                </a:lnTo>
                <a:lnTo>
                  <a:pt x="0" y="80580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6532" y="555938"/>
            <a:ext cx="15498148" cy="9260143"/>
          </a:xfrm>
          <a:custGeom>
            <a:avLst/>
            <a:gdLst/>
            <a:ahLst/>
            <a:cxnLst/>
            <a:rect r="r" b="b" t="t" l="l"/>
            <a:pathLst>
              <a:path h="9260143" w="15498148">
                <a:moveTo>
                  <a:pt x="0" y="0"/>
                </a:moveTo>
                <a:lnTo>
                  <a:pt x="15498148" y="0"/>
                </a:lnTo>
                <a:lnTo>
                  <a:pt x="15498148" y="9260144"/>
                </a:lnTo>
                <a:lnTo>
                  <a:pt x="0" y="92601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0481" y="396360"/>
            <a:ext cx="14591644" cy="1039655"/>
          </a:xfrm>
          <a:custGeom>
            <a:avLst/>
            <a:gdLst/>
            <a:ahLst/>
            <a:cxnLst/>
            <a:rect r="r" b="b" t="t" l="l"/>
            <a:pathLst>
              <a:path h="1039655" w="14591644">
                <a:moveTo>
                  <a:pt x="0" y="0"/>
                </a:moveTo>
                <a:lnTo>
                  <a:pt x="14591645" y="0"/>
                </a:lnTo>
                <a:lnTo>
                  <a:pt x="14591645" y="1039655"/>
                </a:lnTo>
                <a:lnTo>
                  <a:pt x="0" y="1039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0481" y="1665022"/>
            <a:ext cx="17127307" cy="8135471"/>
          </a:xfrm>
          <a:custGeom>
            <a:avLst/>
            <a:gdLst/>
            <a:ahLst/>
            <a:cxnLst/>
            <a:rect r="r" b="b" t="t" l="l"/>
            <a:pathLst>
              <a:path h="8135471" w="17127307">
                <a:moveTo>
                  <a:pt x="0" y="0"/>
                </a:moveTo>
                <a:lnTo>
                  <a:pt x="17127307" y="0"/>
                </a:lnTo>
                <a:lnTo>
                  <a:pt x="17127307" y="8135471"/>
                </a:lnTo>
                <a:lnTo>
                  <a:pt x="0" y="81354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6525" y="516889"/>
            <a:ext cx="16189406" cy="9491039"/>
          </a:xfrm>
          <a:custGeom>
            <a:avLst/>
            <a:gdLst/>
            <a:ahLst/>
            <a:cxnLst/>
            <a:rect r="r" b="b" t="t" l="l"/>
            <a:pathLst>
              <a:path h="9491039" w="16189406">
                <a:moveTo>
                  <a:pt x="0" y="0"/>
                </a:moveTo>
                <a:lnTo>
                  <a:pt x="16189406" y="0"/>
                </a:lnTo>
                <a:lnTo>
                  <a:pt x="16189406" y="9491039"/>
                </a:lnTo>
                <a:lnTo>
                  <a:pt x="0" y="94910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6822" y="463693"/>
            <a:ext cx="16922688" cy="9984386"/>
          </a:xfrm>
          <a:custGeom>
            <a:avLst/>
            <a:gdLst/>
            <a:ahLst/>
            <a:cxnLst/>
            <a:rect r="r" b="b" t="t" l="l"/>
            <a:pathLst>
              <a:path h="9984386" w="16922688">
                <a:moveTo>
                  <a:pt x="0" y="0"/>
                </a:moveTo>
                <a:lnTo>
                  <a:pt x="16922688" y="0"/>
                </a:lnTo>
                <a:lnTo>
                  <a:pt x="16922688" y="9984386"/>
                </a:lnTo>
                <a:lnTo>
                  <a:pt x="0" y="99843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4588" y="462134"/>
            <a:ext cx="13255792" cy="9676728"/>
          </a:xfrm>
          <a:custGeom>
            <a:avLst/>
            <a:gdLst/>
            <a:ahLst/>
            <a:cxnLst/>
            <a:rect r="r" b="b" t="t" l="l"/>
            <a:pathLst>
              <a:path h="9676728" w="13255792">
                <a:moveTo>
                  <a:pt x="0" y="0"/>
                </a:moveTo>
                <a:lnTo>
                  <a:pt x="13255792" y="0"/>
                </a:lnTo>
                <a:lnTo>
                  <a:pt x="13255792" y="9676728"/>
                </a:lnTo>
                <a:lnTo>
                  <a:pt x="0" y="96767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6410" y="573657"/>
            <a:ext cx="16235521" cy="9396308"/>
          </a:xfrm>
          <a:custGeom>
            <a:avLst/>
            <a:gdLst/>
            <a:ahLst/>
            <a:cxnLst/>
            <a:rect r="r" b="b" t="t" l="l"/>
            <a:pathLst>
              <a:path h="9396308" w="16235521">
                <a:moveTo>
                  <a:pt x="0" y="0"/>
                </a:moveTo>
                <a:lnTo>
                  <a:pt x="16235521" y="0"/>
                </a:lnTo>
                <a:lnTo>
                  <a:pt x="16235521" y="9396308"/>
                </a:lnTo>
                <a:lnTo>
                  <a:pt x="0" y="93963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3914" y="633156"/>
            <a:ext cx="12792938" cy="895506"/>
          </a:xfrm>
          <a:custGeom>
            <a:avLst/>
            <a:gdLst/>
            <a:ahLst/>
            <a:cxnLst/>
            <a:rect r="r" b="b" t="t" l="l"/>
            <a:pathLst>
              <a:path h="895506" w="12792938">
                <a:moveTo>
                  <a:pt x="0" y="0"/>
                </a:moveTo>
                <a:lnTo>
                  <a:pt x="12792938" y="0"/>
                </a:lnTo>
                <a:lnTo>
                  <a:pt x="12792938" y="895506"/>
                </a:lnTo>
                <a:lnTo>
                  <a:pt x="0" y="8955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63914" y="1825095"/>
            <a:ext cx="16838021" cy="8334821"/>
          </a:xfrm>
          <a:custGeom>
            <a:avLst/>
            <a:gdLst/>
            <a:ahLst/>
            <a:cxnLst/>
            <a:rect r="r" b="b" t="t" l="l"/>
            <a:pathLst>
              <a:path h="8334821" w="16838021">
                <a:moveTo>
                  <a:pt x="0" y="0"/>
                </a:moveTo>
                <a:lnTo>
                  <a:pt x="16838022" y="0"/>
                </a:lnTo>
                <a:lnTo>
                  <a:pt x="16838022" y="8334820"/>
                </a:lnTo>
                <a:lnTo>
                  <a:pt x="0" y="83348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7316" y="631924"/>
            <a:ext cx="10206916" cy="1234708"/>
          </a:xfrm>
          <a:custGeom>
            <a:avLst/>
            <a:gdLst/>
            <a:ahLst/>
            <a:cxnLst/>
            <a:rect r="r" b="b" t="t" l="l"/>
            <a:pathLst>
              <a:path h="1234708" w="10206916">
                <a:moveTo>
                  <a:pt x="0" y="0"/>
                </a:moveTo>
                <a:lnTo>
                  <a:pt x="10206916" y="0"/>
                </a:lnTo>
                <a:lnTo>
                  <a:pt x="10206916" y="1234708"/>
                </a:lnTo>
                <a:lnTo>
                  <a:pt x="0" y="12347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7316" y="2250353"/>
            <a:ext cx="11301259" cy="5438731"/>
          </a:xfrm>
          <a:custGeom>
            <a:avLst/>
            <a:gdLst/>
            <a:ahLst/>
            <a:cxnLst/>
            <a:rect r="r" b="b" t="t" l="l"/>
            <a:pathLst>
              <a:path h="5438731" w="11301259">
                <a:moveTo>
                  <a:pt x="0" y="0"/>
                </a:moveTo>
                <a:lnTo>
                  <a:pt x="11301259" y="0"/>
                </a:lnTo>
                <a:lnTo>
                  <a:pt x="11301259" y="5438731"/>
                </a:lnTo>
                <a:lnTo>
                  <a:pt x="0" y="54387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493371" y="2424135"/>
            <a:ext cx="11301259" cy="5438731"/>
          </a:xfrm>
          <a:custGeom>
            <a:avLst/>
            <a:gdLst/>
            <a:ahLst/>
            <a:cxnLst/>
            <a:rect r="r" b="b" t="t" l="l"/>
            <a:pathLst>
              <a:path h="5438731" w="11301259">
                <a:moveTo>
                  <a:pt x="0" y="0"/>
                </a:moveTo>
                <a:lnTo>
                  <a:pt x="11301258" y="0"/>
                </a:lnTo>
                <a:lnTo>
                  <a:pt x="11301258" y="5438730"/>
                </a:lnTo>
                <a:lnTo>
                  <a:pt x="0" y="54387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17316" y="2207974"/>
            <a:ext cx="16061035" cy="7789602"/>
          </a:xfrm>
          <a:custGeom>
            <a:avLst/>
            <a:gdLst/>
            <a:ahLst/>
            <a:cxnLst/>
            <a:rect r="r" b="b" t="t" l="l"/>
            <a:pathLst>
              <a:path h="7789602" w="16061035">
                <a:moveTo>
                  <a:pt x="0" y="0"/>
                </a:moveTo>
                <a:lnTo>
                  <a:pt x="16061035" y="0"/>
                </a:lnTo>
                <a:lnTo>
                  <a:pt x="16061035" y="7789601"/>
                </a:lnTo>
                <a:lnTo>
                  <a:pt x="0" y="77896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4646" y="458077"/>
            <a:ext cx="12727804" cy="9370846"/>
          </a:xfrm>
          <a:custGeom>
            <a:avLst/>
            <a:gdLst/>
            <a:ahLst/>
            <a:cxnLst/>
            <a:rect r="r" b="b" t="t" l="l"/>
            <a:pathLst>
              <a:path h="9370846" w="12727804">
                <a:moveTo>
                  <a:pt x="0" y="0"/>
                </a:moveTo>
                <a:lnTo>
                  <a:pt x="12727804" y="0"/>
                </a:lnTo>
                <a:lnTo>
                  <a:pt x="12727804" y="9370846"/>
                </a:lnTo>
                <a:lnTo>
                  <a:pt x="0" y="93708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8740" y="520943"/>
            <a:ext cx="11301259" cy="4379238"/>
          </a:xfrm>
          <a:custGeom>
            <a:avLst/>
            <a:gdLst/>
            <a:ahLst/>
            <a:cxnLst/>
            <a:rect r="r" b="b" t="t" l="l"/>
            <a:pathLst>
              <a:path h="4379238" w="11301259">
                <a:moveTo>
                  <a:pt x="0" y="0"/>
                </a:moveTo>
                <a:lnTo>
                  <a:pt x="11301259" y="0"/>
                </a:lnTo>
                <a:lnTo>
                  <a:pt x="11301259" y="4379238"/>
                </a:lnTo>
                <a:lnTo>
                  <a:pt x="0" y="43792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3218" y="640219"/>
            <a:ext cx="13533573" cy="930433"/>
          </a:xfrm>
          <a:custGeom>
            <a:avLst/>
            <a:gdLst/>
            <a:ahLst/>
            <a:cxnLst/>
            <a:rect r="r" b="b" t="t" l="l"/>
            <a:pathLst>
              <a:path h="930433" w="13533573">
                <a:moveTo>
                  <a:pt x="0" y="0"/>
                </a:moveTo>
                <a:lnTo>
                  <a:pt x="13533573" y="0"/>
                </a:lnTo>
                <a:lnTo>
                  <a:pt x="13533573" y="930433"/>
                </a:lnTo>
                <a:lnTo>
                  <a:pt x="0" y="9304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3218" y="2257887"/>
            <a:ext cx="7673562" cy="7114469"/>
          </a:xfrm>
          <a:custGeom>
            <a:avLst/>
            <a:gdLst/>
            <a:ahLst/>
            <a:cxnLst/>
            <a:rect r="r" b="b" t="t" l="l"/>
            <a:pathLst>
              <a:path h="7114469" w="7673562">
                <a:moveTo>
                  <a:pt x="0" y="0"/>
                </a:moveTo>
                <a:lnTo>
                  <a:pt x="7673562" y="0"/>
                </a:lnTo>
                <a:lnTo>
                  <a:pt x="7673562" y="7114468"/>
                </a:lnTo>
                <a:lnTo>
                  <a:pt x="0" y="71144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813448" y="2257887"/>
            <a:ext cx="9307960" cy="7628328"/>
          </a:xfrm>
          <a:custGeom>
            <a:avLst/>
            <a:gdLst/>
            <a:ahLst/>
            <a:cxnLst/>
            <a:rect r="r" b="b" t="t" l="l"/>
            <a:pathLst>
              <a:path h="7628328" w="9307960">
                <a:moveTo>
                  <a:pt x="0" y="0"/>
                </a:moveTo>
                <a:lnTo>
                  <a:pt x="9307960" y="0"/>
                </a:lnTo>
                <a:lnTo>
                  <a:pt x="9307960" y="7628328"/>
                </a:lnTo>
                <a:lnTo>
                  <a:pt x="0" y="76283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8458" y="761892"/>
            <a:ext cx="14411800" cy="8881272"/>
          </a:xfrm>
          <a:custGeom>
            <a:avLst/>
            <a:gdLst/>
            <a:ahLst/>
            <a:cxnLst/>
            <a:rect r="r" b="b" t="t" l="l"/>
            <a:pathLst>
              <a:path h="8881272" w="14411800">
                <a:moveTo>
                  <a:pt x="0" y="0"/>
                </a:moveTo>
                <a:lnTo>
                  <a:pt x="14411799" y="0"/>
                </a:lnTo>
                <a:lnTo>
                  <a:pt x="14411799" y="8881272"/>
                </a:lnTo>
                <a:lnTo>
                  <a:pt x="0" y="88812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7696" y="647283"/>
            <a:ext cx="15904914" cy="1073582"/>
          </a:xfrm>
          <a:custGeom>
            <a:avLst/>
            <a:gdLst/>
            <a:ahLst/>
            <a:cxnLst/>
            <a:rect r="r" b="b" t="t" l="l"/>
            <a:pathLst>
              <a:path h="1073582" w="15904914">
                <a:moveTo>
                  <a:pt x="0" y="0"/>
                </a:moveTo>
                <a:lnTo>
                  <a:pt x="15904914" y="0"/>
                </a:lnTo>
                <a:lnTo>
                  <a:pt x="15904914" y="1073581"/>
                </a:lnTo>
                <a:lnTo>
                  <a:pt x="0" y="10735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7696" y="1925162"/>
            <a:ext cx="16161878" cy="7454666"/>
          </a:xfrm>
          <a:custGeom>
            <a:avLst/>
            <a:gdLst/>
            <a:ahLst/>
            <a:cxnLst/>
            <a:rect r="r" b="b" t="t" l="l"/>
            <a:pathLst>
              <a:path h="7454666" w="16161878">
                <a:moveTo>
                  <a:pt x="0" y="0"/>
                </a:moveTo>
                <a:lnTo>
                  <a:pt x="16161878" y="0"/>
                </a:lnTo>
                <a:lnTo>
                  <a:pt x="16161878" y="7454666"/>
                </a:lnTo>
                <a:lnTo>
                  <a:pt x="0" y="74546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4611" y="308245"/>
            <a:ext cx="15178328" cy="967618"/>
          </a:xfrm>
          <a:custGeom>
            <a:avLst/>
            <a:gdLst/>
            <a:ahLst/>
            <a:cxnLst/>
            <a:rect r="r" b="b" t="t" l="l"/>
            <a:pathLst>
              <a:path h="967618" w="15178328">
                <a:moveTo>
                  <a:pt x="0" y="0"/>
                </a:moveTo>
                <a:lnTo>
                  <a:pt x="15178327" y="0"/>
                </a:lnTo>
                <a:lnTo>
                  <a:pt x="15178327" y="967618"/>
                </a:lnTo>
                <a:lnTo>
                  <a:pt x="0" y="9676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64611" y="1608098"/>
            <a:ext cx="17266025" cy="8071867"/>
          </a:xfrm>
          <a:custGeom>
            <a:avLst/>
            <a:gdLst/>
            <a:ahLst/>
            <a:cxnLst/>
            <a:rect r="r" b="b" t="t" l="l"/>
            <a:pathLst>
              <a:path h="8071867" w="17266025">
                <a:moveTo>
                  <a:pt x="0" y="0"/>
                </a:moveTo>
                <a:lnTo>
                  <a:pt x="17266025" y="0"/>
                </a:lnTo>
                <a:lnTo>
                  <a:pt x="17266025" y="8071867"/>
                </a:lnTo>
                <a:lnTo>
                  <a:pt x="0" y="80718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3914" y="696726"/>
            <a:ext cx="14887117" cy="874618"/>
          </a:xfrm>
          <a:custGeom>
            <a:avLst/>
            <a:gdLst/>
            <a:ahLst/>
            <a:cxnLst/>
            <a:rect r="r" b="b" t="t" l="l"/>
            <a:pathLst>
              <a:path h="874618" w="14887117">
                <a:moveTo>
                  <a:pt x="0" y="0"/>
                </a:moveTo>
                <a:lnTo>
                  <a:pt x="14887117" y="0"/>
                </a:lnTo>
                <a:lnTo>
                  <a:pt x="14887117" y="874618"/>
                </a:lnTo>
                <a:lnTo>
                  <a:pt x="0" y="8746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63914" y="1926990"/>
            <a:ext cx="17008835" cy="7739020"/>
          </a:xfrm>
          <a:custGeom>
            <a:avLst/>
            <a:gdLst/>
            <a:ahLst/>
            <a:cxnLst/>
            <a:rect r="r" b="b" t="t" l="l"/>
            <a:pathLst>
              <a:path h="7739020" w="17008835">
                <a:moveTo>
                  <a:pt x="0" y="0"/>
                </a:moveTo>
                <a:lnTo>
                  <a:pt x="17008836" y="0"/>
                </a:lnTo>
                <a:lnTo>
                  <a:pt x="17008836" y="7739020"/>
                </a:lnTo>
                <a:lnTo>
                  <a:pt x="0" y="77390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0481" y="364680"/>
            <a:ext cx="15642733" cy="1270972"/>
          </a:xfrm>
          <a:custGeom>
            <a:avLst/>
            <a:gdLst/>
            <a:ahLst/>
            <a:cxnLst/>
            <a:rect r="r" b="b" t="t" l="l"/>
            <a:pathLst>
              <a:path h="1270972" w="15642733">
                <a:moveTo>
                  <a:pt x="0" y="0"/>
                </a:moveTo>
                <a:lnTo>
                  <a:pt x="15642733" y="0"/>
                </a:lnTo>
                <a:lnTo>
                  <a:pt x="15642733" y="1270972"/>
                </a:lnTo>
                <a:lnTo>
                  <a:pt x="0" y="12709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4262" y="1901747"/>
            <a:ext cx="16814979" cy="7356553"/>
          </a:xfrm>
          <a:custGeom>
            <a:avLst/>
            <a:gdLst/>
            <a:ahLst/>
            <a:cxnLst/>
            <a:rect r="r" b="b" t="t" l="l"/>
            <a:pathLst>
              <a:path h="7356553" w="16814979">
                <a:moveTo>
                  <a:pt x="0" y="0"/>
                </a:moveTo>
                <a:lnTo>
                  <a:pt x="16814979" y="0"/>
                </a:lnTo>
                <a:lnTo>
                  <a:pt x="16814979" y="7356553"/>
                </a:lnTo>
                <a:lnTo>
                  <a:pt x="0" y="73565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5749" y="342025"/>
            <a:ext cx="13695691" cy="1063387"/>
          </a:xfrm>
          <a:custGeom>
            <a:avLst/>
            <a:gdLst/>
            <a:ahLst/>
            <a:cxnLst/>
            <a:rect r="r" b="b" t="t" l="l"/>
            <a:pathLst>
              <a:path h="1063387" w="13695691">
                <a:moveTo>
                  <a:pt x="0" y="0"/>
                </a:moveTo>
                <a:lnTo>
                  <a:pt x="13695691" y="0"/>
                </a:lnTo>
                <a:lnTo>
                  <a:pt x="13695691" y="1063387"/>
                </a:lnTo>
                <a:lnTo>
                  <a:pt x="0" y="10633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5749" y="1817405"/>
            <a:ext cx="16988299" cy="7984501"/>
          </a:xfrm>
          <a:custGeom>
            <a:avLst/>
            <a:gdLst/>
            <a:ahLst/>
            <a:cxnLst/>
            <a:rect r="r" b="b" t="t" l="l"/>
            <a:pathLst>
              <a:path h="7984501" w="16988299">
                <a:moveTo>
                  <a:pt x="0" y="0"/>
                </a:moveTo>
                <a:lnTo>
                  <a:pt x="16988300" y="0"/>
                </a:lnTo>
                <a:lnTo>
                  <a:pt x="16988300" y="7984501"/>
                </a:lnTo>
                <a:lnTo>
                  <a:pt x="0" y="79845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DAGy1PCKGh8</dc:identifier>
  <dcterms:modified xsi:type="dcterms:W3CDTF">2011-08-01T06:04:30Z</dcterms:modified>
  <cp:revision>1</cp:revision>
  <dc:title>css-class-1</dc:title>
</cp:coreProperties>
</file>