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8" r:id="rId12"/>
    <p:sldId id="268" r:id="rId13"/>
    <p:sldId id="2146847055" r:id="rId14"/>
    <p:sldId id="269" r:id="rId15"/>
    <p:sldId id="2146847056" r:id="rId16"/>
    <p:sldId id="214684705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a6112a-85cb-456b-87e1-7a284d5825fd%3A%3A045dde26-7198-41d4-8dac-36c9da74e46e&amp;integrationID=97a33e08-2b9e-4255-a74c-9f84fa05fcd2&amp;region=au-syd&amp;serviceInstanceID=54a6112a-85cb-456b-87e1-7a284d5825f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College chatbot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Abhisek Samantaray-Gita Autonomous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IBM Watson chatbot's future includes better natural language understanding, advanced AI integration, and broader use across industries. It will provide personalized, context-aware interactions, improve customer service, and aid complex decision-making, boosting efficiency and innovation in businesses globally.</a:t>
            </a:r>
          </a:p>
          <a:p>
            <a:pPr marL="305435" indent="-305435"/>
            <a:endParaRPr lang="en-US" dirty="0"/>
          </a:p>
          <a:p>
            <a:pPr marL="305435" indent="-305435"/>
            <a:endParaRPr lang="en-US" dirty="0"/>
          </a:p>
          <a:p>
            <a:pPr marL="305435" indent="-305435"/>
            <a:endParaRPr lang="en-US" dirty="0"/>
          </a:p>
          <a:p>
            <a:pPr marL="305435" indent="-305435"/>
            <a:r>
              <a:rPr lang="en-IN" sz="1800" dirty="0">
                <a:hlinkClick r:id="rId2"/>
              </a:rPr>
              <a:t>IBM Watson chatbot link</a:t>
            </a:r>
            <a:r>
              <a:rPr lang="en-IN" sz="1800" dirty="0"/>
              <a:t>         (</a:t>
            </a:r>
            <a:r>
              <a:rPr lang="en-IN" sz="1800" dirty="0">
                <a:solidFill>
                  <a:srgbClr val="FF0000"/>
                </a:solidFill>
              </a:rPr>
              <a:t>Copy and paste the link on goggle this link is working</a:t>
            </a:r>
            <a:r>
              <a:rPr lang="en-IN" sz="1800" dirty="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This project would be uploaded in GitHub and LinkedIn to show  the real world experience in tech and it would help in a good major project on my </a:t>
            </a:r>
            <a:r>
              <a:rPr lang="en-IN" sz="2400" dirty="0" err="1">
                <a:solidFill>
                  <a:srgbClr val="0F0F0F"/>
                </a:solidFill>
                <a:ea typeface="+mn-lt"/>
                <a:cs typeface="+mn-lt"/>
              </a:rPr>
              <a:t>btech</a:t>
            </a:r>
            <a:r>
              <a:rPr lang="en-IN" sz="2400" dirty="0">
                <a:solidFill>
                  <a:srgbClr val="0F0F0F"/>
                </a:solidFill>
                <a:ea typeface="+mn-lt"/>
                <a:cs typeface="+mn-lt"/>
              </a:rPr>
              <a:t> academics </a:t>
            </a:r>
          </a:p>
          <a:p>
            <a:pPr marL="305435" indent="-305435"/>
            <a:r>
              <a:rPr lang="en-IN" sz="2400" dirty="0">
                <a:solidFill>
                  <a:srgbClr val="0F0F0F"/>
                </a:solidFill>
                <a:ea typeface="+mn-lt"/>
                <a:cs typeface="+mn-lt"/>
              </a:rPr>
              <a:t>Thanks </a:t>
            </a:r>
            <a:r>
              <a:rPr lang="en-IN" sz="2400" dirty="0" err="1">
                <a:solidFill>
                  <a:srgbClr val="0F0F0F"/>
                </a:solidFill>
                <a:ea typeface="+mn-lt"/>
                <a:cs typeface="+mn-lt"/>
              </a:rPr>
              <a:t>eduent</a:t>
            </a:r>
            <a:r>
              <a:rPr lang="en-IN" sz="2400" dirty="0">
                <a:solidFill>
                  <a:srgbClr val="0F0F0F"/>
                </a:solidFill>
                <a:ea typeface="+mn-lt"/>
                <a:cs typeface="+mn-lt"/>
              </a:rPr>
              <a:t> foundation to gave me this opportunity</a:t>
            </a:r>
          </a:p>
          <a:p>
            <a:pPr marL="305435" indent="-305435"/>
            <a:endParaRPr lang="en-IN" sz="2400" dirty="0">
              <a:solidFill>
                <a:srgbClr val="0F0F0F"/>
              </a:solidFill>
              <a:ea typeface="+mn-lt"/>
              <a:cs typeface="+mn-lt"/>
            </a:endParaRPr>
          </a:p>
          <a:p>
            <a:pPr marL="305435" indent="-305435"/>
            <a:r>
              <a:rPr lang="en-IN" sz="2400" dirty="0">
                <a:hlinkClick r:id="rId2"/>
              </a:rPr>
              <a:t>IBM Watson chatbot link</a:t>
            </a:r>
            <a:r>
              <a:rPr lang="en-IN" sz="2400" dirty="0"/>
              <a:t>      </a:t>
            </a:r>
            <a:r>
              <a:rPr lang="en-IN" sz="2400" dirty="0">
                <a:solidFill>
                  <a:srgbClr val="FF0000"/>
                </a:solidFill>
              </a:rPr>
              <a:t>(Copy and paste the link on goggle this link is working)</a:t>
            </a:r>
          </a:p>
          <a:p>
            <a:pPr marL="305435" indent="-305435"/>
            <a:endParaRPr lang="en-IN" sz="2400" dirty="0">
              <a:solidFill>
                <a:srgbClr val="FF0000"/>
              </a:solidFill>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9F655C82-49AC-A8F1-861F-549927DF7C8F}"/>
              </a:ext>
            </a:extLst>
          </p:cNvPr>
          <p:cNvPicPr>
            <a:picLocks noChangeAspect="1"/>
          </p:cNvPicPr>
          <p:nvPr/>
        </p:nvPicPr>
        <p:blipFill>
          <a:blip r:embed="rId2"/>
          <a:stretch>
            <a:fillRect/>
          </a:stretch>
        </p:blipFill>
        <p:spPr>
          <a:xfrm>
            <a:off x="983226" y="1327356"/>
            <a:ext cx="9379974" cy="529958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9AF39081-D246-D1CF-FDE2-D47B1C9EC18C}"/>
              </a:ext>
            </a:extLst>
          </p:cNvPr>
          <p:cNvPicPr>
            <a:picLocks noChangeAspect="1"/>
          </p:cNvPicPr>
          <p:nvPr/>
        </p:nvPicPr>
        <p:blipFill>
          <a:blip r:embed="rId2"/>
          <a:stretch>
            <a:fillRect/>
          </a:stretch>
        </p:blipFill>
        <p:spPr>
          <a:xfrm>
            <a:off x="1061884" y="1385975"/>
            <a:ext cx="8465575" cy="502465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
        <p:nvSpPr>
          <p:cNvPr id="5" name="TextBox 4">
            <a:extLst>
              <a:ext uri="{FF2B5EF4-FFF2-40B4-BE49-F238E27FC236}">
                <a16:creationId xmlns:a16="http://schemas.microsoft.com/office/drawing/2014/main" id="{61F1104D-14B5-C505-FBBB-92B7F702ED7A}"/>
              </a:ext>
            </a:extLst>
          </p:cNvPr>
          <p:cNvSpPr txBox="1"/>
          <p:nvPr/>
        </p:nvSpPr>
        <p:spPr>
          <a:xfrm>
            <a:off x="5948516" y="3246792"/>
            <a:ext cx="3195484" cy="923330"/>
          </a:xfrm>
          <a:prstGeom prst="rect">
            <a:avLst/>
          </a:prstGeom>
          <a:noFill/>
        </p:spPr>
        <p:txBody>
          <a:bodyPr wrap="square">
            <a:spAutoFit/>
          </a:bodyPr>
          <a:lstStyle/>
          <a:p>
            <a:pPr marL="0" indent="0">
              <a:buNone/>
            </a:pPr>
            <a:r>
              <a:rPr lang="en-IN" sz="1800" dirty="0">
                <a:hlinkClick r:id="rId2"/>
              </a:rPr>
              <a:t>IBM Watson chatbot link</a:t>
            </a:r>
            <a:r>
              <a:rPr lang="en-IN" sz="1800" dirty="0"/>
              <a:t>       </a:t>
            </a:r>
          </a:p>
          <a:p>
            <a:pPr marL="0" indent="0">
              <a:buNone/>
            </a:pPr>
            <a:r>
              <a:rPr lang="en-IN" dirty="0">
                <a:solidFill>
                  <a:srgbClr val="FF0000"/>
                </a:solidFill>
              </a:rPr>
              <a:t>Copy and paste the link on goggle this link is working</a:t>
            </a:r>
            <a:endParaRPr lang="en-IN" sz="1800" dirty="0">
              <a:solidFill>
                <a:srgbClr val="FF0000"/>
              </a:solidFil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IN" sz="2800" dirty="0">
                <a:solidFill>
                  <a:srgbClr val="0F0F0F"/>
                </a:solidFill>
                <a:ea typeface="+mn-lt"/>
                <a:cs typeface="+mn-lt"/>
              </a:rPr>
              <a:t> </a:t>
            </a:r>
            <a:r>
              <a:rPr lang="en-IN" sz="2400" dirty="0">
                <a:solidFill>
                  <a:srgbClr val="0F0F0F"/>
                </a:solidFill>
                <a:ea typeface="+mn-lt"/>
                <a:cs typeface="+mn-lt"/>
              </a:rPr>
              <a:t>All customers of the company  want  when they call a company for help to have their problem solved in one session as quickly as possible because they do not want top services, they want resolution. That’s why first contact resolution (FCR) is one of the most important metrics in customer care.</a:t>
            </a:r>
          </a:p>
          <a:p>
            <a:pPr marL="0" indent="0">
              <a:buNone/>
            </a:pPr>
            <a:r>
              <a:rPr lang="en-IN" sz="2400" dirty="0">
                <a:solidFill>
                  <a:srgbClr val="0F0F0F"/>
                </a:solidFill>
                <a:ea typeface="+mn-lt"/>
                <a:cs typeface="+mn-lt"/>
              </a:rPr>
              <a:t>IBM Watson chatbot released feature to enable our AI and answer customer questions , to graceful transfer more complex questions to a human and to help the human agents find answer quickly and correctly</a:t>
            </a:r>
          </a:p>
          <a:p>
            <a:pPr marL="0" indent="0">
              <a:buNone/>
            </a:pPr>
            <a:r>
              <a:rPr lang="en-IN" sz="2400" dirty="0">
                <a:solidFill>
                  <a:srgbClr val="0F0F0F"/>
                </a:solidFill>
                <a:ea typeface="+mn-lt"/>
                <a:cs typeface="+mn-lt"/>
              </a:rPr>
              <a:t>It also uses in several organisation to answer their customers question in correctly and efficient manner.</a:t>
            </a:r>
          </a:p>
          <a:p>
            <a:pPr marL="0" indent="0">
              <a:buNone/>
            </a:pPr>
            <a:r>
              <a:rPr lang="en-IN" sz="2400" dirty="0">
                <a:hlinkClick r:id="rId2"/>
              </a:rPr>
              <a:t>IBM </a:t>
            </a:r>
            <a:r>
              <a:rPr lang="en-IN" sz="2400" dirty="0" err="1">
                <a:hlinkClick r:id="rId2"/>
              </a:rPr>
              <a:t>watson</a:t>
            </a:r>
            <a:r>
              <a:rPr lang="en-IN" sz="2400" dirty="0">
                <a:hlinkClick r:id="rId2"/>
              </a:rPr>
              <a:t> chatbot link</a:t>
            </a:r>
            <a:endParaRPr lang="en-IN" sz="2400" dirty="0"/>
          </a:p>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in IBM Watson Chatbot helps to solve problem in  customers in quick and accurate manner which would not be provided before in  a customer call .This involves data analytics and machine learning techniques to forecast demand pattern correctly. The solution will consist of following patterns</a:t>
            </a:r>
            <a:endParaRPr lang="en-IN" sz="1200" b="1" dirty="0">
              <a:latin typeface="Calibri"/>
              <a:cs typeface="Calibri"/>
            </a:endParaRPr>
          </a:p>
          <a:p>
            <a:pPr marL="305435" indent="-305435"/>
            <a:r>
              <a:rPr lang="en-IN" sz="1200" b="1" dirty="0">
                <a:latin typeface="Calibri"/>
                <a:ea typeface="+mn-lt"/>
                <a:cs typeface="+mn-lt"/>
              </a:rPr>
              <a:t>Data Sources:</a:t>
            </a:r>
            <a:endParaRPr lang="en-IN" sz="1200" b="1" dirty="0">
              <a:latin typeface="Calibri"/>
              <a:cs typeface="Calibri"/>
            </a:endParaRPr>
          </a:p>
          <a:p>
            <a:pPr marL="629920" lvl="1" indent="-305435"/>
            <a:r>
              <a:rPr lang="en-IN" sz="1200" b="1" dirty="0">
                <a:latin typeface="Calibri"/>
                <a:ea typeface="+mn-lt"/>
                <a:cs typeface="+mn-lt"/>
              </a:rPr>
              <a:t>Data storage in object storage is Watson query , stored files ,query of customers and answer</a:t>
            </a:r>
            <a:endParaRPr lang="en-IN" sz="1200" b="1" dirty="0">
              <a:latin typeface="Calibri"/>
              <a:cs typeface="Calibri"/>
            </a:endParaRPr>
          </a:p>
          <a:p>
            <a:pPr marL="629920" lvl="1" indent="-305435"/>
            <a:r>
              <a:rPr lang="en-IN" sz="1200" b="1" dirty="0">
                <a:latin typeface="Calibri"/>
                <a:ea typeface="+mn-lt"/>
                <a:cs typeface="+mn-lt"/>
              </a:rPr>
              <a:t>Also uses sources are IBM cloud , Amazon S3, Generic S3 data source</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Its environment is mainly responsible for contextualizing users message using natural language processing.</a:t>
            </a:r>
            <a:endParaRPr lang="en-IN" sz="1200" b="1" dirty="0">
              <a:latin typeface="Calibri"/>
              <a:cs typeface="Calibri"/>
            </a:endParaRPr>
          </a:p>
          <a:p>
            <a:pPr marL="629920" lvl="1" indent="-305435"/>
            <a:r>
              <a:rPr lang="en-IN" sz="1200" b="1" dirty="0">
                <a:latin typeface="Calibri"/>
                <a:ea typeface="+mn-lt"/>
                <a:cs typeface="+mn-lt"/>
              </a:rPr>
              <a:t>Then NLP interprets what users are saying at any given times an turn it into organised input</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Watson leverages Machine learning algorithm analyses vast amounts of data including conversational logs and user feedback</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It is a tool utilizing conversational AI.it is built on deep learning  , natural language processing and machine learning</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dirty="0"/>
              <a:t>The "System Approach" section outlines the overall strategy and methodology for developing and implementing the  IBM Watson chatbot and these are divided into 2 parts</a:t>
            </a:r>
          </a:p>
          <a:p>
            <a:pPr marL="305435" indent="-305435"/>
            <a:r>
              <a:rPr lang="en-IN" sz="1800" b="1" dirty="0">
                <a:solidFill>
                  <a:srgbClr val="0F0F0F"/>
                </a:solidFill>
              </a:rPr>
              <a:t>System requirements :-   desktop , internet ,  IBM Cloud  Account</a:t>
            </a:r>
          </a:p>
          <a:p>
            <a:pPr marL="305435" indent="-305435"/>
            <a:r>
              <a:rPr lang="en-IN" sz="1800" b="1" dirty="0">
                <a:solidFill>
                  <a:srgbClr val="0F0F0F"/>
                </a:solidFill>
              </a:rPr>
              <a:t>Library required to build the model :-  IBM library  cloud  , Watson assistant  in library ,</a:t>
            </a:r>
          </a:p>
        </p:txBody>
      </p:sp>
      <p:sp>
        <p:nvSpPr>
          <p:cNvPr id="7" name="TextBox 6">
            <a:extLst>
              <a:ext uri="{FF2B5EF4-FFF2-40B4-BE49-F238E27FC236}">
                <a16:creationId xmlns:a16="http://schemas.microsoft.com/office/drawing/2014/main" id="{3FCC2736-0B0F-13B0-5C2E-14B599F01217}"/>
              </a:ext>
            </a:extLst>
          </p:cNvPr>
          <p:cNvSpPr txBox="1"/>
          <p:nvPr/>
        </p:nvSpPr>
        <p:spPr>
          <a:xfrm rot="21398055">
            <a:off x="3475445" y="4981464"/>
            <a:ext cx="5822266" cy="646331"/>
          </a:xfrm>
          <a:prstGeom prst="rect">
            <a:avLst/>
          </a:prstGeom>
          <a:noFill/>
        </p:spPr>
        <p:txBody>
          <a:bodyPr wrap="square">
            <a:spAutoFit/>
          </a:bodyPr>
          <a:lstStyle/>
          <a:p>
            <a:pPr marL="0" indent="0">
              <a:buNone/>
            </a:pPr>
            <a:r>
              <a:rPr lang="en-IN" sz="1800" dirty="0">
                <a:hlinkClick r:id="rId2"/>
              </a:rPr>
              <a:t>IBM Watson chatbot link</a:t>
            </a:r>
            <a:r>
              <a:rPr lang="en-IN" sz="1800" dirty="0"/>
              <a:t>   </a:t>
            </a:r>
            <a:r>
              <a:rPr lang="en-IN" sz="1800" dirty="0">
                <a:solidFill>
                  <a:srgbClr val="FF0000"/>
                </a:solidFill>
              </a:rPr>
              <a:t>(copy and paste the link on goggle)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to use IBM Watson chatbot .Here is an example structure for this session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It uses the  NLP to understand and process the human language enable them to  engage a meaningful concertation with users. It breaks down the text into various parts such as word phrases and analyse the context which we used</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Gives the chatbot to the customers query and answer in correctly manner which would be applicable for all the customer</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After provide the query and answer in correctly manner check it in the preview section .</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It should be predicted in your general knowledge example if you make an admission chatbot of college provides the necessary question and answer  which would be user want .</a:t>
            </a:r>
          </a:p>
          <a:p>
            <a:pPr marL="629920" lvl="1" indent="-305435"/>
            <a:endParaRPr lang="en-IN" dirty="0">
              <a:ea typeface="+mn-lt"/>
              <a:cs typeface="+mn-lt"/>
            </a:endParaRPr>
          </a:p>
          <a:p>
            <a:pPr marL="629920" lvl="1" indent="-305435"/>
            <a:r>
              <a:rPr lang="en-IN" sz="1400" dirty="0">
                <a:hlinkClick r:id="rId2"/>
              </a:rPr>
              <a:t>IBM Watson chatbot link</a:t>
            </a:r>
            <a:endParaRPr lang="en-IN" sz="1400" dirty="0"/>
          </a:p>
          <a:p>
            <a:pPr marL="629920" lvl="1" indent="-305435"/>
            <a:r>
              <a:rPr lang="en-IN" dirty="0">
                <a:solidFill>
                  <a:srgbClr val="FF0000"/>
                </a:solidFill>
                <a:ea typeface="+mn-lt"/>
                <a:cs typeface="+mn-lt"/>
              </a:rPr>
              <a:t>Copy and paste the link on goggle this is working</a:t>
            </a:r>
            <a:endParaRPr lang="en-IN" dirty="0">
              <a:solidFill>
                <a:srgbClr val="FF0000"/>
              </a:solidFill>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t>In this college chatbot we input some questions </a:t>
            </a:r>
            <a:r>
              <a:rPr lang="en-IN" sz="2400" dirty="0" err="1"/>
              <a:t>i</a:t>
            </a:r>
            <a:r>
              <a:rPr lang="en-IN" sz="2400" dirty="0"/>
              <a:t>,.e </a:t>
            </a:r>
            <a:r>
              <a:rPr lang="en-IN" sz="2400" dirty="0" err="1"/>
              <a:t>gretting</a:t>
            </a:r>
            <a:r>
              <a:rPr lang="en-IN" sz="2400" dirty="0"/>
              <a:t> the customer and also write about courses and courses fees and also ask about the customer and after we write some basic answer in phrases section.</a:t>
            </a:r>
          </a:p>
          <a:p>
            <a:pPr marL="0" indent="0">
              <a:buNone/>
            </a:pPr>
            <a:r>
              <a:rPr lang="en-IN" sz="2400" dirty="0">
                <a:hlinkClick r:id="rId2"/>
              </a:rPr>
              <a:t>IBM Watson chatbot link</a:t>
            </a:r>
            <a:endParaRPr lang="en-IN" sz="2400" dirty="0"/>
          </a:p>
          <a:p>
            <a:pPr marL="0" indent="0">
              <a:buNone/>
            </a:pPr>
            <a:r>
              <a:rPr lang="en-IN" sz="2400" dirty="0">
                <a:solidFill>
                  <a:srgbClr val="FF0000"/>
                </a:solidFill>
              </a:rPr>
              <a:t>Paste the link on goggle</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0825-67AB-BF63-56AD-42854F369237}"/>
              </a:ext>
            </a:extLst>
          </p:cNvPr>
          <p:cNvSpPr>
            <a:spLocks noGrp="1"/>
          </p:cNvSpPr>
          <p:nvPr>
            <p:ph type="title"/>
          </p:nvPr>
        </p:nvSpPr>
        <p:spPr/>
        <p:txBody>
          <a:bodyPr/>
          <a:lstStyle/>
          <a:p>
            <a:r>
              <a:rPr lang="en-IN" dirty="0">
                <a:solidFill>
                  <a:srgbClr val="00B0F0"/>
                </a:solidFill>
              </a:rPr>
              <a:t>result</a:t>
            </a:r>
          </a:p>
        </p:txBody>
      </p:sp>
      <p:pic>
        <p:nvPicPr>
          <p:cNvPr id="5" name="Content Placeholder 4">
            <a:extLst>
              <a:ext uri="{FF2B5EF4-FFF2-40B4-BE49-F238E27FC236}">
                <a16:creationId xmlns:a16="http://schemas.microsoft.com/office/drawing/2014/main" id="{B7A3B112-0E4E-FCA8-D1BC-3FD6F4E1FC02}"/>
              </a:ext>
            </a:extLst>
          </p:cNvPr>
          <p:cNvPicPr>
            <a:picLocks noGrp="1" noChangeAspect="1"/>
          </p:cNvPicPr>
          <p:nvPr>
            <p:ph idx="1"/>
          </p:nvPr>
        </p:nvPicPr>
        <p:blipFill>
          <a:blip r:embed="rId2"/>
          <a:stretch>
            <a:fillRect/>
          </a:stretch>
        </p:blipFill>
        <p:spPr>
          <a:xfrm>
            <a:off x="1719100" y="1301750"/>
            <a:ext cx="8753800" cy="4673600"/>
          </a:xfrm>
        </p:spPr>
      </p:pic>
    </p:spTree>
    <p:extLst>
      <p:ext uri="{BB962C8B-B14F-4D97-AF65-F5344CB8AC3E}">
        <p14:creationId xmlns:p14="http://schemas.microsoft.com/office/powerpoint/2010/main" val="40496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an IBM Watson chatbot is a valuable asset for enhancing customer service, boosting user engagement, and streamlining business operations. Utilizing natural language processing, machine learning, and AI insights, Watson chatbots can understand and respond to user inquiries effectively, providing personalized and efficient solutions. This technology not only improves operational efficiency but also increases user satisfaction through quick and accurate responses.</a:t>
            </a:r>
          </a:p>
          <a:p>
            <a:pPr marL="305435" indent="-305435"/>
            <a:endParaRPr lang="en-US" sz="2000" dirty="0"/>
          </a:p>
          <a:p>
            <a:pPr marL="305435" indent="-305435"/>
            <a:endParaRPr lang="en-US" sz="2000" dirty="0"/>
          </a:p>
          <a:p>
            <a:pPr marL="305435" indent="-305435"/>
            <a:r>
              <a:rPr lang="en-IN" sz="2000" dirty="0">
                <a:hlinkClick r:id="rId2"/>
              </a:rPr>
              <a:t>IBM Watson chatbot link</a:t>
            </a:r>
            <a:endParaRPr lang="en-IN" sz="2000" dirty="0"/>
          </a:p>
          <a:p>
            <a:pPr marL="305435" indent="-305435"/>
            <a:r>
              <a:rPr lang="en-US" sz="2000" dirty="0">
                <a:solidFill>
                  <a:srgbClr val="FF0000"/>
                </a:solidFill>
              </a:rPr>
              <a:t>Copy and paste the link on goggle this link is working</a:t>
            </a:r>
            <a:endParaRPr lang="en-IN" sz="2000" dirty="0">
              <a:solidFill>
                <a:srgbClr val="FF0000"/>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219</TotalTime>
  <Words>897</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College chatbot</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Abhisek Samantaray</cp:lastModifiedBy>
  <cp:revision>27</cp:revision>
  <dcterms:created xsi:type="dcterms:W3CDTF">2021-05-26T16:50:10Z</dcterms:created>
  <dcterms:modified xsi:type="dcterms:W3CDTF">2024-06-27T13:23:48Z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