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2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6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14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0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9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03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1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5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45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75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B9D1-E8C7-4D46-8968-878BDF9DBD04}" type="datetimeFigureOut">
              <a:rPr lang="en-CA" smtClean="0"/>
              <a:t>2016-01-17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ABB9-C939-4818-A3A1-7265C8DBA4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0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7" y="0"/>
            <a:ext cx="11258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700526"/>
            <a:ext cx="5203065" cy="6157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639" y="180304"/>
            <a:ext cx="55507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400" dirty="0" smtClean="0"/>
              <a:t>THE KEY TO SUCCESS</a:t>
            </a:r>
          </a:p>
          <a:p>
            <a:pPr algn="ctr"/>
            <a:r>
              <a:rPr lang="en-CA" sz="8400" dirty="0" smtClean="0"/>
              <a:t>IS TO PLAY SABER WARS</a:t>
            </a:r>
            <a:endParaRPr lang="en-CA" sz="8400" dirty="0"/>
          </a:p>
        </p:txBody>
      </p:sp>
      <p:pic>
        <p:nvPicPr>
          <p:cNvPr id="6" name="wedabe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2116" y="59640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Rajaseshan</dc:creator>
  <cp:lastModifiedBy>Abhinav Rajaseshan</cp:lastModifiedBy>
  <cp:revision>1</cp:revision>
  <dcterms:created xsi:type="dcterms:W3CDTF">2016-01-17T12:11:37Z</dcterms:created>
  <dcterms:modified xsi:type="dcterms:W3CDTF">2016-01-17T12:12:08Z</dcterms:modified>
</cp:coreProperties>
</file>