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8"/>
  </p:notesMasterIdLst>
  <p:sldIdLst>
    <p:sldId id="256" r:id="rId2"/>
    <p:sldId id="257" r:id="rId3"/>
    <p:sldId id="258" r:id="rId4"/>
    <p:sldId id="259" r:id="rId5"/>
    <p:sldId id="261" r:id="rId6"/>
    <p:sldId id="262" r:id="rId7"/>
    <p:sldId id="264" r:id="rId8"/>
    <p:sldId id="263" r:id="rId9"/>
    <p:sldId id="271" r:id="rId10"/>
    <p:sldId id="272" r:id="rId11"/>
    <p:sldId id="273" r:id="rId12"/>
    <p:sldId id="265" r:id="rId13"/>
    <p:sldId id="276"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EB569-1E79-4F56-A938-A7851FBF7D8E}" v="712" dt="2020-08-12T20:07:00.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840" y="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BED98-5219-4BE3-A15B-2115C214D8E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8B2073A-2A5D-47DC-9C57-0DC9718BFDAD}">
      <dgm:prSet/>
      <dgm:spPr/>
      <dgm:t>
        <a:bodyPr/>
        <a:lstStyle/>
        <a:p>
          <a:r>
            <a:rPr lang="en-US" dirty="0"/>
            <a:t>Background  Information</a:t>
          </a:r>
        </a:p>
      </dgm:t>
    </dgm:pt>
    <dgm:pt modelId="{747E5506-6FBE-47E3-846D-A3C26BD86B59}" type="parTrans" cxnId="{BEB9C862-A6EE-4EFE-9AE5-6EC70862C826}">
      <dgm:prSet/>
      <dgm:spPr/>
      <dgm:t>
        <a:bodyPr/>
        <a:lstStyle/>
        <a:p>
          <a:endParaRPr lang="en-US"/>
        </a:p>
      </dgm:t>
    </dgm:pt>
    <dgm:pt modelId="{F0026F73-EE01-4EBE-BAA2-A206EDD3248A}" type="sibTrans" cxnId="{BEB9C862-A6EE-4EFE-9AE5-6EC70862C826}">
      <dgm:prSet/>
      <dgm:spPr/>
      <dgm:t>
        <a:bodyPr/>
        <a:lstStyle/>
        <a:p>
          <a:endParaRPr lang="en-US"/>
        </a:p>
      </dgm:t>
    </dgm:pt>
    <dgm:pt modelId="{EE3D1D5D-6936-45DA-973E-2EEA94104E80}">
      <dgm:prSet/>
      <dgm:spPr/>
      <dgm:t>
        <a:bodyPr/>
        <a:lstStyle/>
        <a:p>
          <a:r>
            <a:rPr lang="en-US" dirty="0"/>
            <a:t>Problem</a:t>
          </a:r>
        </a:p>
      </dgm:t>
    </dgm:pt>
    <dgm:pt modelId="{44945C63-1C08-435B-BDEF-0A7A21B73583}" type="parTrans" cxnId="{0D17668A-8402-4D94-AC83-C0D71CC74DA7}">
      <dgm:prSet/>
      <dgm:spPr/>
      <dgm:t>
        <a:bodyPr/>
        <a:lstStyle/>
        <a:p>
          <a:endParaRPr lang="en-US"/>
        </a:p>
      </dgm:t>
    </dgm:pt>
    <dgm:pt modelId="{3C19C754-5AED-42FE-8AC7-BA2B29BE806F}" type="sibTrans" cxnId="{0D17668A-8402-4D94-AC83-C0D71CC74DA7}">
      <dgm:prSet/>
      <dgm:spPr/>
      <dgm:t>
        <a:bodyPr/>
        <a:lstStyle/>
        <a:p>
          <a:endParaRPr lang="en-US"/>
        </a:p>
      </dgm:t>
    </dgm:pt>
    <dgm:pt modelId="{F889DC1E-6C04-42A7-BBB6-0E44FEFEB5F7}">
      <dgm:prSet/>
      <dgm:spPr/>
      <dgm:t>
        <a:bodyPr/>
        <a:lstStyle/>
        <a:p>
          <a:r>
            <a:rPr lang="en-US" dirty="0"/>
            <a:t>Block diagram</a:t>
          </a:r>
        </a:p>
      </dgm:t>
    </dgm:pt>
    <dgm:pt modelId="{91AEA2D4-86EE-44E2-8E81-D975F931F7F2}" type="parTrans" cxnId="{D4BDF6FE-173F-4145-9F40-C447BD038E1D}">
      <dgm:prSet/>
      <dgm:spPr/>
      <dgm:t>
        <a:bodyPr/>
        <a:lstStyle/>
        <a:p>
          <a:endParaRPr lang="en-US"/>
        </a:p>
      </dgm:t>
    </dgm:pt>
    <dgm:pt modelId="{B6E56EF2-FB67-4D36-81A9-CC3E7425954E}" type="sibTrans" cxnId="{D4BDF6FE-173F-4145-9F40-C447BD038E1D}">
      <dgm:prSet/>
      <dgm:spPr/>
      <dgm:t>
        <a:bodyPr/>
        <a:lstStyle/>
        <a:p>
          <a:endParaRPr lang="en-US"/>
        </a:p>
      </dgm:t>
    </dgm:pt>
    <dgm:pt modelId="{EBA082EF-45BD-49E0-BA8F-58D7485BCB17}">
      <dgm:prSet/>
      <dgm:spPr/>
      <dgm:t>
        <a:bodyPr/>
        <a:lstStyle/>
        <a:p>
          <a:r>
            <a:rPr lang="en-US" dirty="0"/>
            <a:t>Flowchart</a:t>
          </a:r>
        </a:p>
      </dgm:t>
    </dgm:pt>
    <dgm:pt modelId="{32C1AB4E-EF99-4E5C-B51F-B4BC1C33396A}" type="parTrans" cxnId="{C5DC4EAA-EA92-46C3-AC6B-A8C98A65EB4E}">
      <dgm:prSet/>
      <dgm:spPr/>
      <dgm:t>
        <a:bodyPr/>
        <a:lstStyle/>
        <a:p>
          <a:endParaRPr lang="en-US"/>
        </a:p>
      </dgm:t>
    </dgm:pt>
    <dgm:pt modelId="{1889C16F-32FA-44E4-B0C5-7857EDB3B338}" type="sibTrans" cxnId="{C5DC4EAA-EA92-46C3-AC6B-A8C98A65EB4E}">
      <dgm:prSet/>
      <dgm:spPr/>
      <dgm:t>
        <a:bodyPr/>
        <a:lstStyle/>
        <a:p>
          <a:endParaRPr lang="en-US"/>
        </a:p>
      </dgm:t>
    </dgm:pt>
    <dgm:pt modelId="{47C8D774-1941-4985-9689-C2A7C945C959}">
      <dgm:prSet/>
      <dgm:spPr/>
      <dgm:t>
        <a:bodyPr/>
        <a:lstStyle/>
        <a:p>
          <a:r>
            <a:rPr lang="en-US" dirty="0"/>
            <a:t>Working prototype</a:t>
          </a:r>
        </a:p>
      </dgm:t>
    </dgm:pt>
    <dgm:pt modelId="{B4278505-5071-4CF5-9125-13BA2E2B3D2F}" type="parTrans" cxnId="{3A51CCC3-5AF5-455C-AD89-49484367FC7F}">
      <dgm:prSet/>
      <dgm:spPr/>
      <dgm:t>
        <a:bodyPr/>
        <a:lstStyle/>
        <a:p>
          <a:endParaRPr lang="en-US"/>
        </a:p>
      </dgm:t>
    </dgm:pt>
    <dgm:pt modelId="{95081971-F3CD-4C6A-B5CA-50D895636485}" type="sibTrans" cxnId="{3A51CCC3-5AF5-455C-AD89-49484367FC7F}">
      <dgm:prSet/>
      <dgm:spPr/>
      <dgm:t>
        <a:bodyPr/>
        <a:lstStyle/>
        <a:p>
          <a:endParaRPr lang="en-US"/>
        </a:p>
      </dgm:t>
    </dgm:pt>
    <dgm:pt modelId="{F6016D59-1969-4255-A189-F3CBB5024203}">
      <dgm:prSet/>
      <dgm:spPr/>
      <dgm:t>
        <a:bodyPr/>
        <a:lstStyle/>
        <a:p>
          <a:r>
            <a:rPr lang="en-US" dirty="0"/>
            <a:t>Solution</a:t>
          </a:r>
        </a:p>
      </dgm:t>
    </dgm:pt>
    <dgm:pt modelId="{CD764342-E9AA-43B3-9669-41940ED37E37}" type="parTrans" cxnId="{0F2725E5-907B-46D7-A532-AFF2AE0CF08D}">
      <dgm:prSet/>
      <dgm:spPr/>
      <dgm:t>
        <a:bodyPr/>
        <a:lstStyle/>
        <a:p>
          <a:endParaRPr lang="en-US"/>
        </a:p>
      </dgm:t>
    </dgm:pt>
    <dgm:pt modelId="{595CDDD6-1AE5-481C-A6E2-A2BB8FD7D4A5}" type="sibTrans" cxnId="{0F2725E5-907B-46D7-A532-AFF2AE0CF08D}">
      <dgm:prSet/>
      <dgm:spPr/>
      <dgm:t>
        <a:bodyPr/>
        <a:lstStyle/>
        <a:p>
          <a:endParaRPr lang="en-US"/>
        </a:p>
      </dgm:t>
    </dgm:pt>
    <dgm:pt modelId="{33F80CFF-D380-4C63-A76A-3E5C664EDAE5}">
      <dgm:prSet/>
      <dgm:spPr/>
      <dgm:t>
        <a:bodyPr/>
        <a:lstStyle/>
        <a:p>
          <a:r>
            <a:rPr lang="en-US" dirty="0"/>
            <a:t>Project Description</a:t>
          </a:r>
        </a:p>
      </dgm:t>
    </dgm:pt>
    <dgm:pt modelId="{F9FFA00F-2D1E-4210-A35C-75DF35CA2908}" type="parTrans" cxnId="{7272BA98-824B-4ABD-A7DF-FA4F7E62C524}">
      <dgm:prSet/>
      <dgm:spPr/>
      <dgm:t>
        <a:bodyPr/>
        <a:lstStyle/>
        <a:p>
          <a:endParaRPr lang="en-US"/>
        </a:p>
      </dgm:t>
    </dgm:pt>
    <dgm:pt modelId="{780D9014-C1D5-4798-A037-CCA2C2301077}" type="sibTrans" cxnId="{7272BA98-824B-4ABD-A7DF-FA4F7E62C524}">
      <dgm:prSet/>
      <dgm:spPr/>
      <dgm:t>
        <a:bodyPr/>
        <a:lstStyle/>
        <a:p>
          <a:endParaRPr lang="en-US"/>
        </a:p>
      </dgm:t>
    </dgm:pt>
    <dgm:pt modelId="{57A2581B-C346-4ABF-AF89-37313AF94DAD}">
      <dgm:prSet/>
      <dgm:spPr/>
      <dgm:t>
        <a:bodyPr/>
        <a:lstStyle/>
        <a:p>
          <a:r>
            <a:rPr lang="en-US" dirty="0"/>
            <a:t>Contact information</a:t>
          </a:r>
        </a:p>
      </dgm:t>
    </dgm:pt>
    <dgm:pt modelId="{282DAF7B-25C7-41ED-89BA-75C113B82C1B}" type="parTrans" cxnId="{A8EA0525-4C84-40FE-87BE-0468018C152B}">
      <dgm:prSet/>
      <dgm:spPr/>
      <dgm:t>
        <a:bodyPr/>
        <a:lstStyle/>
        <a:p>
          <a:endParaRPr lang="en-US"/>
        </a:p>
      </dgm:t>
    </dgm:pt>
    <dgm:pt modelId="{1888287D-E0E4-4832-B6C6-EAF7D93AB915}" type="sibTrans" cxnId="{A8EA0525-4C84-40FE-87BE-0468018C152B}">
      <dgm:prSet/>
      <dgm:spPr/>
      <dgm:t>
        <a:bodyPr/>
        <a:lstStyle/>
        <a:p>
          <a:endParaRPr lang="en-US"/>
        </a:p>
      </dgm:t>
    </dgm:pt>
    <dgm:pt modelId="{DD4FFB57-E4E2-4C57-B369-9AF90290ACFB}">
      <dgm:prSet/>
      <dgm:spPr/>
      <dgm:t>
        <a:bodyPr/>
        <a:lstStyle/>
        <a:p>
          <a:r>
            <a:rPr lang="en-US" dirty="0"/>
            <a:t>Challenges</a:t>
          </a:r>
        </a:p>
      </dgm:t>
    </dgm:pt>
    <dgm:pt modelId="{CCBF6ECA-3B30-4961-AC67-6D8F7DCE994F}" type="parTrans" cxnId="{5BBF465A-95B5-468F-8962-3E920FD540F2}">
      <dgm:prSet/>
      <dgm:spPr/>
      <dgm:t>
        <a:bodyPr/>
        <a:lstStyle/>
        <a:p>
          <a:endParaRPr lang="en-US"/>
        </a:p>
      </dgm:t>
    </dgm:pt>
    <dgm:pt modelId="{94F1C639-C9D5-4F17-A3D4-E83C2AF041CC}" type="sibTrans" cxnId="{5BBF465A-95B5-468F-8962-3E920FD540F2}">
      <dgm:prSet/>
      <dgm:spPr/>
      <dgm:t>
        <a:bodyPr/>
        <a:lstStyle/>
        <a:p>
          <a:endParaRPr lang="en-US"/>
        </a:p>
      </dgm:t>
    </dgm:pt>
    <dgm:pt modelId="{4D19D34D-9929-41DA-8741-02E5E97335A8}">
      <dgm:prSet/>
      <dgm:spPr/>
      <dgm:t>
        <a:bodyPr/>
        <a:lstStyle/>
        <a:p>
          <a:r>
            <a:rPr lang="en-US" dirty="0"/>
            <a:t>Assumptions</a:t>
          </a:r>
        </a:p>
      </dgm:t>
    </dgm:pt>
    <dgm:pt modelId="{6B9ED4D1-9E6E-4894-AA6E-4F115C909197}" type="sibTrans" cxnId="{BD8D22FB-849F-4B29-9098-56103565213B}">
      <dgm:prSet/>
      <dgm:spPr/>
      <dgm:t>
        <a:bodyPr/>
        <a:lstStyle/>
        <a:p>
          <a:endParaRPr lang="en-US"/>
        </a:p>
      </dgm:t>
    </dgm:pt>
    <dgm:pt modelId="{2463D0EA-4947-4B14-A3C9-26C99AD0860A}" type="parTrans" cxnId="{BD8D22FB-849F-4B29-9098-56103565213B}">
      <dgm:prSet/>
      <dgm:spPr/>
      <dgm:t>
        <a:bodyPr/>
        <a:lstStyle/>
        <a:p>
          <a:endParaRPr lang="en-US"/>
        </a:p>
      </dgm:t>
    </dgm:pt>
    <dgm:pt modelId="{53B8809E-0CDB-40BC-AD38-537F17601C39}">
      <dgm:prSet/>
      <dgm:spPr/>
      <dgm:t>
        <a:bodyPr/>
        <a:lstStyle/>
        <a:p>
          <a:r>
            <a:rPr lang="en-US" dirty="0"/>
            <a:t>Technologies and Software used</a:t>
          </a:r>
        </a:p>
      </dgm:t>
    </dgm:pt>
    <dgm:pt modelId="{70BBD003-D14B-4CF2-8E8F-07A86B22EC8B}" type="parTrans" cxnId="{9ABF5217-53BB-491B-88B2-4DDE18796CF2}">
      <dgm:prSet/>
      <dgm:spPr/>
      <dgm:t>
        <a:bodyPr/>
        <a:lstStyle/>
        <a:p>
          <a:endParaRPr lang="en-US"/>
        </a:p>
      </dgm:t>
    </dgm:pt>
    <dgm:pt modelId="{FC0FC67E-B971-437A-B52D-2F420DB37B9E}" type="sibTrans" cxnId="{9ABF5217-53BB-491B-88B2-4DDE18796CF2}">
      <dgm:prSet/>
      <dgm:spPr/>
      <dgm:t>
        <a:bodyPr/>
        <a:lstStyle/>
        <a:p>
          <a:endParaRPr lang="en-US"/>
        </a:p>
      </dgm:t>
    </dgm:pt>
    <dgm:pt modelId="{A7D505CE-9522-4D42-AF8D-FECD66205B39}">
      <dgm:prSet/>
      <dgm:spPr/>
      <dgm:t>
        <a:bodyPr/>
        <a:lstStyle/>
        <a:p>
          <a:r>
            <a:rPr lang="en-US" dirty="0"/>
            <a:t>What Product will do</a:t>
          </a:r>
        </a:p>
      </dgm:t>
    </dgm:pt>
    <dgm:pt modelId="{10A249D6-1610-4C38-B892-7F4B5B287716}" type="parTrans" cxnId="{0832D8BA-0310-4DEE-8168-9DD1E133BB25}">
      <dgm:prSet/>
      <dgm:spPr/>
      <dgm:t>
        <a:bodyPr/>
        <a:lstStyle/>
        <a:p>
          <a:endParaRPr lang="en-US"/>
        </a:p>
      </dgm:t>
    </dgm:pt>
    <dgm:pt modelId="{F0A484B2-02C1-41FC-B784-DDCEBCD2B005}" type="sibTrans" cxnId="{0832D8BA-0310-4DEE-8168-9DD1E133BB25}">
      <dgm:prSet/>
      <dgm:spPr/>
      <dgm:t>
        <a:bodyPr/>
        <a:lstStyle/>
        <a:p>
          <a:endParaRPr lang="en-US"/>
        </a:p>
      </dgm:t>
    </dgm:pt>
    <dgm:pt modelId="{6D2D060B-35BC-4883-8A8C-3DA94DB5AC75}" type="pres">
      <dgm:prSet presAssocID="{0C7BED98-5219-4BE3-A15B-2115C214D8E1}" presName="linear" presStyleCnt="0">
        <dgm:presLayoutVars>
          <dgm:animLvl val="lvl"/>
          <dgm:resizeHandles val="exact"/>
        </dgm:presLayoutVars>
      </dgm:prSet>
      <dgm:spPr/>
    </dgm:pt>
    <dgm:pt modelId="{21340E7C-25FB-4141-9FD2-9608D0EE575A}" type="pres">
      <dgm:prSet presAssocID="{C8B2073A-2A5D-47DC-9C57-0DC9718BFDAD}" presName="parentText" presStyleLbl="node1" presStyleIdx="0" presStyleCnt="12">
        <dgm:presLayoutVars>
          <dgm:chMax val="0"/>
          <dgm:bulletEnabled val="1"/>
        </dgm:presLayoutVars>
      </dgm:prSet>
      <dgm:spPr/>
    </dgm:pt>
    <dgm:pt modelId="{7AC51591-0C5D-466D-AA4B-8148BC3C056D}" type="pres">
      <dgm:prSet presAssocID="{F0026F73-EE01-4EBE-BAA2-A206EDD3248A}" presName="spacer" presStyleCnt="0"/>
      <dgm:spPr/>
    </dgm:pt>
    <dgm:pt modelId="{DCCA99EC-822E-4230-9D5A-C60A0E63C839}" type="pres">
      <dgm:prSet presAssocID="{EE3D1D5D-6936-45DA-973E-2EEA94104E80}" presName="parentText" presStyleLbl="node1" presStyleIdx="1" presStyleCnt="12">
        <dgm:presLayoutVars>
          <dgm:chMax val="0"/>
          <dgm:bulletEnabled val="1"/>
        </dgm:presLayoutVars>
      </dgm:prSet>
      <dgm:spPr/>
    </dgm:pt>
    <dgm:pt modelId="{C3BF6FCE-9590-41FC-B306-1F2815EF457C}" type="pres">
      <dgm:prSet presAssocID="{3C19C754-5AED-42FE-8AC7-BA2B29BE806F}" presName="spacer" presStyleCnt="0"/>
      <dgm:spPr/>
    </dgm:pt>
    <dgm:pt modelId="{0E65CAB5-653E-469E-98BD-C5CCB3E101B0}" type="pres">
      <dgm:prSet presAssocID="{F6016D59-1969-4255-A189-F3CBB5024203}" presName="parentText" presStyleLbl="node1" presStyleIdx="2" presStyleCnt="12">
        <dgm:presLayoutVars>
          <dgm:chMax val="0"/>
          <dgm:bulletEnabled val="1"/>
        </dgm:presLayoutVars>
      </dgm:prSet>
      <dgm:spPr/>
    </dgm:pt>
    <dgm:pt modelId="{F0BEC35E-6FCA-4F3C-BB74-B498A6B7CAE2}" type="pres">
      <dgm:prSet presAssocID="{595CDDD6-1AE5-481C-A6E2-A2BB8FD7D4A5}" presName="spacer" presStyleCnt="0"/>
      <dgm:spPr/>
    </dgm:pt>
    <dgm:pt modelId="{86B444D8-9C45-4FE4-AD04-07313B4EFB6E}" type="pres">
      <dgm:prSet presAssocID="{33F80CFF-D380-4C63-A76A-3E5C664EDAE5}" presName="parentText" presStyleLbl="node1" presStyleIdx="3" presStyleCnt="12">
        <dgm:presLayoutVars>
          <dgm:chMax val="0"/>
          <dgm:bulletEnabled val="1"/>
        </dgm:presLayoutVars>
      </dgm:prSet>
      <dgm:spPr/>
    </dgm:pt>
    <dgm:pt modelId="{945246EA-C9EB-493C-B368-2B6BF434E385}" type="pres">
      <dgm:prSet presAssocID="{780D9014-C1D5-4798-A037-CCA2C2301077}" presName="spacer" presStyleCnt="0"/>
      <dgm:spPr/>
    </dgm:pt>
    <dgm:pt modelId="{47483967-3445-45B3-A530-ACD5807BE0A3}" type="pres">
      <dgm:prSet presAssocID="{4D19D34D-9929-41DA-8741-02E5E97335A8}" presName="parentText" presStyleLbl="node1" presStyleIdx="4" presStyleCnt="12" custLinFactNeighborX="-49">
        <dgm:presLayoutVars>
          <dgm:chMax val="0"/>
          <dgm:bulletEnabled val="1"/>
        </dgm:presLayoutVars>
      </dgm:prSet>
      <dgm:spPr/>
    </dgm:pt>
    <dgm:pt modelId="{B143A149-AF50-4DFC-BE98-5CCA60379E66}" type="pres">
      <dgm:prSet presAssocID="{6B9ED4D1-9E6E-4894-AA6E-4F115C909197}" presName="spacer" presStyleCnt="0"/>
      <dgm:spPr/>
    </dgm:pt>
    <dgm:pt modelId="{8472EECC-97CF-4AEE-8EB7-477F4FDFB91E}" type="pres">
      <dgm:prSet presAssocID="{A7D505CE-9522-4D42-AF8D-FECD66205B39}" presName="parentText" presStyleLbl="node1" presStyleIdx="5" presStyleCnt="12">
        <dgm:presLayoutVars>
          <dgm:chMax val="0"/>
          <dgm:bulletEnabled val="1"/>
        </dgm:presLayoutVars>
      </dgm:prSet>
      <dgm:spPr/>
    </dgm:pt>
    <dgm:pt modelId="{376D678F-C20A-4056-AE3F-4E586C1BC74D}" type="pres">
      <dgm:prSet presAssocID="{F0A484B2-02C1-41FC-B784-DDCEBCD2B005}" presName="spacer" presStyleCnt="0"/>
      <dgm:spPr/>
    </dgm:pt>
    <dgm:pt modelId="{53949C89-BFA1-41F3-ADF6-5AE62B88DCE2}" type="pres">
      <dgm:prSet presAssocID="{F889DC1E-6C04-42A7-BBB6-0E44FEFEB5F7}" presName="parentText" presStyleLbl="node1" presStyleIdx="6" presStyleCnt="12">
        <dgm:presLayoutVars>
          <dgm:chMax val="0"/>
          <dgm:bulletEnabled val="1"/>
        </dgm:presLayoutVars>
      </dgm:prSet>
      <dgm:spPr/>
    </dgm:pt>
    <dgm:pt modelId="{91E0B5F0-6678-4018-B081-A36B4033927B}" type="pres">
      <dgm:prSet presAssocID="{B6E56EF2-FB67-4D36-81A9-CC3E7425954E}" presName="spacer" presStyleCnt="0"/>
      <dgm:spPr/>
    </dgm:pt>
    <dgm:pt modelId="{AA0E6034-D8CA-41E5-A1E1-A38C3B6B25B2}" type="pres">
      <dgm:prSet presAssocID="{EBA082EF-45BD-49E0-BA8F-58D7485BCB17}" presName="parentText" presStyleLbl="node1" presStyleIdx="7" presStyleCnt="12">
        <dgm:presLayoutVars>
          <dgm:chMax val="0"/>
          <dgm:bulletEnabled val="1"/>
        </dgm:presLayoutVars>
      </dgm:prSet>
      <dgm:spPr/>
    </dgm:pt>
    <dgm:pt modelId="{1B903CB4-3A38-45F0-8F66-A6EE6CB312B3}" type="pres">
      <dgm:prSet presAssocID="{1889C16F-32FA-44E4-B0C5-7857EDB3B338}" presName="spacer" presStyleCnt="0"/>
      <dgm:spPr/>
    </dgm:pt>
    <dgm:pt modelId="{826488C5-6AD1-40FB-AFAF-C2F392C5DA36}" type="pres">
      <dgm:prSet presAssocID="{47C8D774-1941-4985-9689-C2A7C945C959}" presName="parentText" presStyleLbl="node1" presStyleIdx="8" presStyleCnt="12">
        <dgm:presLayoutVars>
          <dgm:chMax val="0"/>
          <dgm:bulletEnabled val="1"/>
        </dgm:presLayoutVars>
      </dgm:prSet>
      <dgm:spPr/>
    </dgm:pt>
    <dgm:pt modelId="{BC5EDE0B-5796-4495-9148-59666E0A56F5}" type="pres">
      <dgm:prSet presAssocID="{95081971-F3CD-4C6A-B5CA-50D895636485}" presName="spacer" presStyleCnt="0"/>
      <dgm:spPr/>
    </dgm:pt>
    <dgm:pt modelId="{FA6AD63F-8AE1-4D5E-8E30-40D9AE714864}" type="pres">
      <dgm:prSet presAssocID="{53B8809E-0CDB-40BC-AD38-537F17601C39}" presName="parentText" presStyleLbl="node1" presStyleIdx="9" presStyleCnt="12">
        <dgm:presLayoutVars>
          <dgm:chMax val="0"/>
          <dgm:bulletEnabled val="1"/>
        </dgm:presLayoutVars>
      </dgm:prSet>
      <dgm:spPr/>
    </dgm:pt>
    <dgm:pt modelId="{E8B04F49-5C89-4411-A0B7-D28AD8FBA517}" type="pres">
      <dgm:prSet presAssocID="{FC0FC67E-B971-437A-B52D-2F420DB37B9E}" presName="spacer" presStyleCnt="0"/>
      <dgm:spPr/>
    </dgm:pt>
    <dgm:pt modelId="{F3DF6706-DE31-44EC-8C10-B1C99F736945}" type="pres">
      <dgm:prSet presAssocID="{DD4FFB57-E4E2-4C57-B369-9AF90290ACFB}" presName="parentText" presStyleLbl="node1" presStyleIdx="10" presStyleCnt="12">
        <dgm:presLayoutVars>
          <dgm:chMax val="0"/>
          <dgm:bulletEnabled val="1"/>
        </dgm:presLayoutVars>
      </dgm:prSet>
      <dgm:spPr/>
    </dgm:pt>
    <dgm:pt modelId="{AEE130A3-19C7-4087-BE4C-13EBC657120C}" type="pres">
      <dgm:prSet presAssocID="{94F1C639-C9D5-4F17-A3D4-E83C2AF041CC}" presName="spacer" presStyleCnt="0"/>
      <dgm:spPr/>
    </dgm:pt>
    <dgm:pt modelId="{ABD937A2-4CAE-4594-AC36-CD0291229A71}" type="pres">
      <dgm:prSet presAssocID="{57A2581B-C346-4ABF-AF89-37313AF94DAD}" presName="parentText" presStyleLbl="node1" presStyleIdx="11" presStyleCnt="12">
        <dgm:presLayoutVars>
          <dgm:chMax val="0"/>
          <dgm:bulletEnabled val="1"/>
        </dgm:presLayoutVars>
      </dgm:prSet>
      <dgm:spPr/>
    </dgm:pt>
  </dgm:ptLst>
  <dgm:cxnLst>
    <dgm:cxn modelId="{3BC85E0C-3B99-43D0-827C-BD847EF92731}" type="presOf" srcId="{F889DC1E-6C04-42A7-BBB6-0E44FEFEB5F7}" destId="{53949C89-BFA1-41F3-ADF6-5AE62B88DCE2}" srcOrd="0" destOrd="0" presId="urn:microsoft.com/office/officeart/2005/8/layout/vList2"/>
    <dgm:cxn modelId="{C1C3D111-0979-4FAA-8BC3-7E947557D695}" type="presOf" srcId="{A7D505CE-9522-4D42-AF8D-FECD66205B39}" destId="{8472EECC-97CF-4AEE-8EB7-477F4FDFB91E}" srcOrd="0" destOrd="0" presId="urn:microsoft.com/office/officeart/2005/8/layout/vList2"/>
    <dgm:cxn modelId="{9ABF5217-53BB-491B-88B2-4DDE18796CF2}" srcId="{0C7BED98-5219-4BE3-A15B-2115C214D8E1}" destId="{53B8809E-0CDB-40BC-AD38-537F17601C39}" srcOrd="9" destOrd="0" parTransId="{70BBD003-D14B-4CF2-8E8F-07A86B22EC8B}" sibTransId="{FC0FC67E-B971-437A-B52D-2F420DB37B9E}"/>
    <dgm:cxn modelId="{331B4519-DD02-4967-868A-6535726DBEC3}" type="presOf" srcId="{DD4FFB57-E4E2-4C57-B369-9AF90290ACFB}" destId="{F3DF6706-DE31-44EC-8C10-B1C99F736945}" srcOrd="0" destOrd="0" presId="urn:microsoft.com/office/officeart/2005/8/layout/vList2"/>
    <dgm:cxn modelId="{A8EA0525-4C84-40FE-87BE-0468018C152B}" srcId="{0C7BED98-5219-4BE3-A15B-2115C214D8E1}" destId="{57A2581B-C346-4ABF-AF89-37313AF94DAD}" srcOrd="11" destOrd="0" parTransId="{282DAF7B-25C7-41ED-89BA-75C113B82C1B}" sibTransId="{1888287D-E0E4-4832-B6C6-EAF7D93AB915}"/>
    <dgm:cxn modelId="{E49E9625-AC29-4301-BDAC-A2C256576A21}" type="presOf" srcId="{47C8D774-1941-4985-9689-C2A7C945C959}" destId="{826488C5-6AD1-40FB-AFAF-C2F392C5DA36}" srcOrd="0" destOrd="0" presId="urn:microsoft.com/office/officeart/2005/8/layout/vList2"/>
    <dgm:cxn modelId="{A455683F-6019-4395-A695-ED2CBE3231A7}" type="presOf" srcId="{4D19D34D-9929-41DA-8741-02E5E97335A8}" destId="{47483967-3445-45B3-A530-ACD5807BE0A3}" srcOrd="0" destOrd="0" presId="urn:microsoft.com/office/officeart/2005/8/layout/vList2"/>
    <dgm:cxn modelId="{BEB9C862-A6EE-4EFE-9AE5-6EC70862C826}" srcId="{0C7BED98-5219-4BE3-A15B-2115C214D8E1}" destId="{C8B2073A-2A5D-47DC-9C57-0DC9718BFDAD}" srcOrd="0" destOrd="0" parTransId="{747E5506-6FBE-47E3-846D-A3C26BD86B59}" sibTransId="{F0026F73-EE01-4EBE-BAA2-A206EDD3248A}"/>
    <dgm:cxn modelId="{A55A8669-AC22-4C67-864B-E60085EAEBC2}" type="presOf" srcId="{33F80CFF-D380-4C63-A76A-3E5C664EDAE5}" destId="{86B444D8-9C45-4FE4-AD04-07313B4EFB6E}" srcOrd="0" destOrd="0" presId="urn:microsoft.com/office/officeart/2005/8/layout/vList2"/>
    <dgm:cxn modelId="{66F7974C-4BA2-4843-8967-B56510338FA6}" type="presOf" srcId="{F6016D59-1969-4255-A189-F3CBB5024203}" destId="{0E65CAB5-653E-469E-98BD-C5CCB3E101B0}" srcOrd="0" destOrd="0" presId="urn:microsoft.com/office/officeart/2005/8/layout/vList2"/>
    <dgm:cxn modelId="{9C65AF6C-6679-4F9E-92F9-FFCB15C9D767}" type="presOf" srcId="{53B8809E-0CDB-40BC-AD38-537F17601C39}" destId="{FA6AD63F-8AE1-4D5E-8E30-40D9AE714864}" srcOrd="0" destOrd="0" presId="urn:microsoft.com/office/officeart/2005/8/layout/vList2"/>
    <dgm:cxn modelId="{5BBF465A-95B5-468F-8962-3E920FD540F2}" srcId="{0C7BED98-5219-4BE3-A15B-2115C214D8E1}" destId="{DD4FFB57-E4E2-4C57-B369-9AF90290ACFB}" srcOrd="10" destOrd="0" parTransId="{CCBF6ECA-3B30-4961-AC67-6D8F7DCE994F}" sibTransId="{94F1C639-C9D5-4F17-A3D4-E83C2AF041CC}"/>
    <dgm:cxn modelId="{0D17668A-8402-4D94-AC83-C0D71CC74DA7}" srcId="{0C7BED98-5219-4BE3-A15B-2115C214D8E1}" destId="{EE3D1D5D-6936-45DA-973E-2EEA94104E80}" srcOrd="1" destOrd="0" parTransId="{44945C63-1C08-435B-BDEF-0A7A21B73583}" sibTransId="{3C19C754-5AED-42FE-8AC7-BA2B29BE806F}"/>
    <dgm:cxn modelId="{C67DBD96-67B1-46AE-9AE9-770798E54FEB}" type="presOf" srcId="{EBA082EF-45BD-49E0-BA8F-58D7485BCB17}" destId="{AA0E6034-D8CA-41E5-A1E1-A38C3B6B25B2}" srcOrd="0" destOrd="0" presId="urn:microsoft.com/office/officeart/2005/8/layout/vList2"/>
    <dgm:cxn modelId="{7272BA98-824B-4ABD-A7DF-FA4F7E62C524}" srcId="{0C7BED98-5219-4BE3-A15B-2115C214D8E1}" destId="{33F80CFF-D380-4C63-A76A-3E5C664EDAE5}" srcOrd="3" destOrd="0" parTransId="{F9FFA00F-2D1E-4210-A35C-75DF35CA2908}" sibTransId="{780D9014-C1D5-4798-A037-CCA2C2301077}"/>
    <dgm:cxn modelId="{48F06AA2-2447-4D9E-B0F2-F04063CA941F}" type="presOf" srcId="{0C7BED98-5219-4BE3-A15B-2115C214D8E1}" destId="{6D2D060B-35BC-4883-8A8C-3DA94DB5AC75}" srcOrd="0" destOrd="0" presId="urn:microsoft.com/office/officeart/2005/8/layout/vList2"/>
    <dgm:cxn modelId="{1465B3A2-DA74-4C28-BB3A-16B0DAA34F44}" type="presOf" srcId="{57A2581B-C346-4ABF-AF89-37313AF94DAD}" destId="{ABD937A2-4CAE-4594-AC36-CD0291229A71}" srcOrd="0" destOrd="0" presId="urn:microsoft.com/office/officeart/2005/8/layout/vList2"/>
    <dgm:cxn modelId="{C5DC4EAA-EA92-46C3-AC6B-A8C98A65EB4E}" srcId="{0C7BED98-5219-4BE3-A15B-2115C214D8E1}" destId="{EBA082EF-45BD-49E0-BA8F-58D7485BCB17}" srcOrd="7" destOrd="0" parTransId="{32C1AB4E-EF99-4E5C-B51F-B4BC1C33396A}" sibTransId="{1889C16F-32FA-44E4-B0C5-7857EDB3B338}"/>
    <dgm:cxn modelId="{0832D8BA-0310-4DEE-8168-9DD1E133BB25}" srcId="{0C7BED98-5219-4BE3-A15B-2115C214D8E1}" destId="{A7D505CE-9522-4D42-AF8D-FECD66205B39}" srcOrd="5" destOrd="0" parTransId="{10A249D6-1610-4C38-B892-7F4B5B287716}" sibTransId="{F0A484B2-02C1-41FC-B784-DDCEBCD2B005}"/>
    <dgm:cxn modelId="{3A51CCC3-5AF5-455C-AD89-49484367FC7F}" srcId="{0C7BED98-5219-4BE3-A15B-2115C214D8E1}" destId="{47C8D774-1941-4985-9689-C2A7C945C959}" srcOrd="8" destOrd="0" parTransId="{B4278505-5071-4CF5-9125-13BA2E2B3D2F}" sibTransId="{95081971-F3CD-4C6A-B5CA-50D895636485}"/>
    <dgm:cxn modelId="{0F2725E5-907B-46D7-A532-AFF2AE0CF08D}" srcId="{0C7BED98-5219-4BE3-A15B-2115C214D8E1}" destId="{F6016D59-1969-4255-A189-F3CBB5024203}" srcOrd="2" destOrd="0" parTransId="{CD764342-E9AA-43B3-9669-41940ED37E37}" sibTransId="{595CDDD6-1AE5-481C-A6E2-A2BB8FD7D4A5}"/>
    <dgm:cxn modelId="{796971F7-F1FA-4C2C-953F-445944D827C7}" type="presOf" srcId="{EE3D1D5D-6936-45DA-973E-2EEA94104E80}" destId="{DCCA99EC-822E-4230-9D5A-C60A0E63C839}" srcOrd="0" destOrd="0" presId="urn:microsoft.com/office/officeart/2005/8/layout/vList2"/>
    <dgm:cxn modelId="{BD8D22FB-849F-4B29-9098-56103565213B}" srcId="{0C7BED98-5219-4BE3-A15B-2115C214D8E1}" destId="{4D19D34D-9929-41DA-8741-02E5E97335A8}" srcOrd="4" destOrd="0" parTransId="{2463D0EA-4947-4B14-A3C9-26C99AD0860A}" sibTransId="{6B9ED4D1-9E6E-4894-AA6E-4F115C909197}"/>
    <dgm:cxn modelId="{0F50ECFC-5554-43D7-91A0-0E6E0280807C}" type="presOf" srcId="{C8B2073A-2A5D-47DC-9C57-0DC9718BFDAD}" destId="{21340E7C-25FB-4141-9FD2-9608D0EE575A}" srcOrd="0" destOrd="0" presId="urn:microsoft.com/office/officeart/2005/8/layout/vList2"/>
    <dgm:cxn modelId="{D4BDF6FE-173F-4145-9F40-C447BD038E1D}" srcId="{0C7BED98-5219-4BE3-A15B-2115C214D8E1}" destId="{F889DC1E-6C04-42A7-BBB6-0E44FEFEB5F7}" srcOrd="6" destOrd="0" parTransId="{91AEA2D4-86EE-44E2-8E81-D975F931F7F2}" sibTransId="{B6E56EF2-FB67-4D36-81A9-CC3E7425954E}"/>
    <dgm:cxn modelId="{99AB5078-EDE0-43E1-9564-D6C6EB20437E}" type="presParOf" srcId="{6D2D060B-35BC-4883-8A8C-3DA94DB5AC75}" destId="{21340E7C-25FB-4141-9FD2-9608D0EE575A}" srcOrd="0" destOrd="0" presId="urn:microsoft.com/office/officeart/2005/8/layout/vList2"/>
    <dgm:cxn modelId="{3BF67692-431B-4C58-9ADC-7060182EAF96}" type="presParOf" srcId="{6D2D060B-35BC-4883-8A8C-3DA94DB5AC75}" destId="{7AC51591-0C5D-466D-AA4B-8148BC3C056D}" srcOrd="1" destOrd="0" presId="urn:microsoft.com/office/officeart/2005/8/layout/vList2"/>
    <dgm:cxn modelId="{F69657D7-B5D8-40AA-9F5D-3DA42F524715}" type="presParOf" srcId="{6D2D060B-35BC-4883-8A8C-3DA94DB5AC75}" destId="{DCCA99EC-822E-4230-9D5A-C60A0E63C839}" srcOrd="2" destOrd="0" presId="urn:microsoft.com/office/officeart/2005/8/layout/vList2"/>
    <dgm:cxn modelId="{D7FC91C3-CF25-4EF1-BAA3-0D7EA5A6708F}" type="presParOf" srcId="{6D2D060B-35BC-4883-8A8C-3DA94DB5AC75}" destId="{C3BF6FCE-9590-41FC-B306-1F2815EF457C}" srcOrd="3" destOrd="0" presId="urn:microsoft.com/office/officeart/2005/8/layout/vList2"/>
    <dgm:cxn modelId="{5AAEF98C-76CA-4582-98F4-F807379F9B32}" type="presParOf" srcId="{6D2D060B-35BC-4883-8A8C-3DA94DB5AC75}" destId="{0E65CAB5-653E-469E-98BD-C5CCB3E101B0}" srcOrd="4" destOrd="0" presId="urn:microsoft.com/office/officeart/2005/8/layout/vList2"/>
    <dgm:cxn modelId="{788A87D2-0729-496A-BA07-F9B3DFAA9CED}" type="presParOf" srcId="{6D2D060B-35BC-4883-8A8C-3DA94DB5AC75}" destId="{F0BEC35E-6FCA-4F3C-BB74-B498A6B7CAE2}" srcOrd="5" destOrd="0" presId="urn:microsoft.com/office/officeart/2005/8/layout/vList2"/>
    <dgm:cxn modelId="{A82C3991-A6FA-4073-A07A-BD80B3761FF7}" type="presParOf" srcId="{6D2D060B-35BC-4883-8A8C-3DA94DB5AC75}" destId="{86B444D8-9C45-4FE4-AD04-07313B4EFB6E}" srcOrd="6" destOrd="0" presId="urn:microsoft.com/office/officeart/2005/8/layout/vList2"/>
    <dgm:cxn modelId="{37A3B167-BA39-471C-8C1B-AE17AF7E09C4}" type="presParOf" srcId="{6D2D060B-35BC-4883-8A8C-3DA94DB5AC75}" destId="{945246EA-C9EB-493C-B368-2B6BF434E385}" srcOrd="7" destOrd="0" presId="urn:microsoft.com/office/officeart/2005/8/layout/vList2"/>
    <dgm:cxn modelId="{D71B6668-5020-4BAF-869D-6F4AA4ADEA94}" type="presParOf" srcId="{6D2D060B-35BC-4883-8A8C-3DA94DB5AC75}" destId="{47483967-3445-45B3-A530-ACD5807BE0A3}" srcOrd="8" destOrd="0" presId="urn:microsoft.com/office/officeart/2005/8/layout/vList2"/>
    <dgm:cxn modelId="{88FD96A0-E131-4CBC-9F56-441B9699571E}" type="presParOf" srcId="{6D2D060B-35BC-4883-8A8C-3DA94DB5AC75}" destId="{B143A149-AF50-4DFC-BE98-5CCA60379E66}" srcOrd="9" destOrd="0" presId="urn:microsoft.com/office/officeart/2005/8/layout/vList2"/>
    <dgm:cxn modelId="{D6DE9BF6-6A50-444E-8795-E310EB8B23AA}" type="presParOf" srcId="{6D2D060B-35BC-4883-8A8C-3DA94DB5AC75}" destId="{8472EECC-97CF-4AEE-8EB7-477F4FDFB91E}" srcOrd="10" destOrd="0" presId="urn:microsoft.com/office/officeart/2005/8/layout/vList2"/>
    <dgm:cxn modelId="{18DF13EF-118B-4A90-8186-5E9C62615E74}" type="presParOf" srcId="{6D2D060B-35BC-4883-8A8C-3DA94DB5AC75}" destId="{376D678F-C20A-4056-AE3F-4E586C1BC74D}" srcOrd="11" destOrd="0" presId="urn:microsoft.com/office/officeart/2005/8/layout/vList2"/>
    <dgm:cxn modelId="{22F2B714-F557-4C02-9456-C983F2066D21}" type="presParOf" srcId="{6D2D060B-35BC-4883-8A8C-3DA94DB5AC75}" destId="{53949C89-BFA1-41F3-ADF6-5AE62B88DCE2}" srcOrd="12" destOrd="0" presId="urn:microsoft.com/office/officeart/2005/8/layout/vList2"/>
    <dgm:cxn modelId="{789A5707-34B3-4EC5-966A-C52635B5C81E}" type="presParOf" srcId="{6D2D060B-35BC-4883-8A8C-3DA94DB5AC75}" destId="{91E0B5F0-6678-4018-B081-A36B4033927B}" srcOrd="13" destOrd="0" presId="urn:microsoft.com/office/officeart/2005/8/layout/vList2"/>
    <dgm:cxn modelId="{D393176D-DA5C-40D5-B32B-4A9E4500D154}" type="presParOf" srcId="{6D2D060B-35BC-4883-8A8C-3DA94DB5AC75}" destId="{AA0E6034-D8CA-41E5-A1E1-A38C3B6B25B2}" srcOrd="14" destOrd="0" presId="urn:microsoft.com/office/officeart/2005/8/layout/vList2"/>
    <dgm:cxn modelId="{A667396B-3AFC-4E5C-BDBB-89B64D2B4643}" type="presParOf" srcId="{6D2D060B-35BC-4883-8A8C-3DA94DB5AC75}" destId="{1B903CB4-3A38-45F0-8F66-A6EE6CB312B3}" srcOrd="15" destOrd="0" presId="urn:microsoft.com/office/officeart/2005/8/layout/vList2"/>
    <dgm:cxn modelId="{32521977-B17E-40D3-9C62-828B462E35EC}" type="presParOf" srcId="{6D2D060B-35BC-4883-8A8C-3DA94DB5AC75}" destId="{826488C5-6AD1-40FB-AFAF-C2F392C5DA36}" srcOrd="16" destOrd="0" presId="urn:microsoft.com/office/officeart/2005/8/layout/vList2"/>
    <dgm:cxn modelId="{BF1C08FF-B496-4DF7-91E4-618744856CE9}" type="presParOf" srcId="{6D2D060B-35BC-4883-8A8C-3DA94DB5AC75}" destId="{BC5EDE0B-5796-4495-9148-59666E0A56F5}" srcOrd="17" destOrd="0" presId="urn:microsoft.com/office/officeart/2005/8/layout/vList2"/>
    <dgm:cxn modelId="{5E4325AC-0300-4816-A1C7-249F36C60B4E}" type="presParOf" srcId="{6D2D060B-35BC-4883-8A8C-3DA94DB5AC75}" destId="{FA6AD63F-8AE1-4D5E-8E30-40D9AE714864}" srcOrd="18" destOrd="0" presId="urn:microsoft.com/office/officeart/2005/8/layout/vList2"/>
    <dgm:cxn modelId="{88F1A63E-D899-4F71-B7FD-4CD277326D56}" type="presParOf" srcId="{6D2D060B-35BC-4883-8A8C-3DA94DB5AC75}" destId="{E8B04F49-5C89-4411-A0B7-D28AD8FBA517}" srcOrd="19" destOrd="0" presId="urn:microsoft.com/office/officeart/2005/8/layout/vList2"/>
    <dgm:cxn modelId="{309DE07A-5A32-4CA9-9D06-6EF5D555A397}" type="presParOf" srcId="{6D2D060B-35BC-4883-8A8C-3DA94DB5AC75}" destId="{F3DF6706-DE31-44EC-8C10-B1C99F736945}" srcOrd="20" destOrd="0" presId="urn:microsoft.com/office/officeart/2005/8/layout/vList2"/>
    <dgm:cxn modelId="{AF899737-6F61-486D-92D0-F8E2B4F0E3EC}" type="presParOf" srcId="{6D2D060B-35BC-4883-8A8C-3DA94DB5AC75}" destId="{AEE130A3-19C7-4087-BE4C-13EBC657120C}" srcOrd="21" destOrd="0" presId="urn:microsoft.com/office/officeart/2005/8/layout/vList2"/>
    <dgm:cxn modelId="{BDE2FB66-3B5F-43C3-B05F-2B8A0FAAF7CA}" type="presParOf" srcId="{6D2D060B-35BC-4883-8A8C-3DA94DB5AC75}" destId="{ABD937A2-4CAE-4594-AC36-CD0291229A71}"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1C36F9-B778-43D9-9BED-514C30CEFC1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C9A8B62-7AC6-43EA-B8FE-34745E398652}">
      <dgm:prSet/>
      <dgm:spPr/>
      <dgm:t>
        <a:bodyPr/>
        <a:lstStyle/>
        <a:p>
          <a:pPr algn="just">
            <a:lnSpc>
              <a:spcPct val="100000"/>
            </a:lnSpc>
          </a:pPr>
          <a:r>
            <a:rPr lang="en-US" dirty="0"/>
            <a:t>Data is not being stored for future reference</a:t>
          </a:r>
        </a:p>
      </dgm:t>
    </dgm:pt>
    <dgm:pt modelId="{A7C26577-73A3-44C3-9C98-BDD361CC38AE}" type="parTrans" cxnId="{824D0FA0-98FD-441C-962D-7FA40808A4C4}">
      <dgm:prSet/>
      <dgm:spPr/>
      <dgm:t>
        <a:bodyPr/>
        <a:lstStyle/>
        <a:p>
          <a:endParaRPr lang="en-US"/>
        </a:p>
      </dgm:t>
    </dgm:pt>
    <dgm:pt modelId="{DF6F577C-DF73-4ABC-B02D-BFC62B93D65E}" type="sibTrans" cxnId="{824D0FA0-98FD-441C-962D-7FA40808A4C4}">
      <dgm:prSet/>
      <dgm:spPr/>
      <dgm:t>
        <a:bodyPr/>
        <a:lstStyle/>
        <a:p>
          <a:endParaRPr lang="en-US"/>
        </a:p>
      </dgm:t>
    </dgm:pt>
    <dgm:pt modelId="{5A9B434A-E19A-4C86-8EA8-36AC55B0DD9F}">
      <dgm:prSet/>
      <dgm:spPr/>
      <dgm:t>
        <a:bodyPr/>
        <a:lstStyle/>
        <a:p>
          <a:pPr algn="just">
            <a:lnSpc>
              <a:spcPct val="100000"/>
            </a:lnSpc>
          </a:pPr>
          <a:r>
            <a:rPr lang="en-US" dirty="0"/>
            <a:t>Sensors are not IoT based</a:t>
          </a:r>
        </a:p>
      </dgm:t>
    </dgm:pt>
    <dgm:pt modelId="{7F9E68C8-BC94-4954-9EB0-FCAD1E5C6C3A}" type="parTrans" cxnId="{7F3E3CF9-D79F-4559-B11B-93B044B25279}">
      <dgm:prSet/>
      <dgm:spPr/>
      <dgm:t>
        <a:bodyPr/>
        <a:lstStyle/>
        <a:p>
          <a:endParaRPr lang="en-US"/>
        </a:p>
      </dgm:t>
    </dgm:pt>
    <dgm:pt modelId="{421A1B69-B716-4B97-9937-69748C5BA026}" type="sibTrans" cxnId="{7F3E3CF9-D79F-4559-B11B-93B044B25279}">
      <dgm:prSet/>
      <dgm:spPr/>
      <dgm:t>
        <a:bodyPr/>
        <a:lstStyle/>
        <a:p>
          <a:endParaRPr lang="en-US"/>
        </a:p>
      </dgm:t>
    </dgm:pt>
    <dgm:pt modelId="{60F393D8-70F4-4BDE-BD81-7DF947AC57EC}">
      <dgm:prSet/>
      <dgm:spPr/>
      <dgm:t>
        <a:bodyPr/>
        <a:lstStyle/>
        <a:p>
          <a:pPr algn="just">
            <a:lnSpc>
              <a:spcPct val="100000"/>
            </a:lnSpc>
          </a:pPr>
          <a:r>
            <a:rPr lang="en-US" dirty="0"/>
            <a:t>People are not using Technology effectively</a:t>
          </a:r>
        </a:p>
      </dgm:t>
    </dgm:pt>
    <dgm:pt modelId="{B0BE424E-767E-481C-8CE3-DA7B30B1A33C}" type="sibTrans" cxnId="{5C23EEE5-B411-4713-B1B2-5FCEB0965FED}">
      <dgm:prSet/>
      <dgm:spPr/>
      <dgm:t>
        <a:bodyPr/>
        <a:lstStyle/>
        <a:p>
          <a:endParaRPr lang="en-US"/>
        </a:p>
      </dgm:t>
    </dgm:pt>
    <dgm:pt modelId="{44B65A41-A263-495C-9207-8698D66EBDD6}" type="parTrans" cxnId="{5C23EEE5-B411-4713-B1B2-5FCEB0965FED}">
      <dgm:prSet/>
      <dgm:spPr/>
      <dgm:t>
        <a:bodyPr/>
        <a:lstStyle/>
        <a:p>
          <a:endParaRPr lang="en-US"/>
        </a:p>
      </dgm:t>
    </dgm:pt>
    <dgm:pt modelId="{A5044533-87CB-4B76-8337-DAA725CCDCAC}" type="pres">
      <dgm:prSet presAssocID="{031C36F9-B778-43D9-9BED-514C30CEFC1A}" presName="root" presStyleCnt="0">
        <dgm:presLayoutVars>
          <dgm:dir/>
          <dgm:resizeHandles val="exact"/>
        </dgm:presLayoutVars>
      </dgm:prSet>
      <dgm:spPr/>
    </dgm:pt>
    <dgm:pt modelId="{C997730F-6232-48EB-97FD-741A3777DECC}" type="pres">
      <dgm:prSet presAssocID="{0C9A8B62-7AC6-43EA-B8FE-34745E398652}" presName="compNode" presStyleCnt="0"/>
      <dgm:spPr/>
    </dgm:pt>
    <dgm:pt modelId="{2036FF6C-E908-4E48-85FD-B95E5843F7C3}" type="pres">
      <dgm:prSet presAssocID="{0C9A8B62-7AC6-43EA-B8FE-34745E398652}" presName="bgRect" presStyleLbl="bgShp" presStyleIdx="0" presStyleCnt="3"/>
      <dgm:spPr/>
    </dgm:pt>
    <dgm:pt modelId="{10B4EE89-43CB-4B18-B55E-CABE22149755}" type="pres">
      <dgm:prSet presAssocID="{0C9A8B62-7AC6-43EA-B8FE-34745E3986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A90534F-D11D-4D99-B71D-38F2E12E0DA3}" type="pres">
      <dgm:prSet presAssocID="{0C9A8B62-7AC6-43EA-B8FE-34745E398652}" presName="spaceRect" presStyleCnt="0"/>
      <dgm:spPr/>
    </dgm:pt>
    <dgm:pt modelId="{2567A2F2-2245-484E-BC41-3C92B0303F66}" type="pres">
      <dgm:prSet presAssocID="{0C9A8B62-7AC6-43EA-B8FE-34745E398652}" presName="parTx" presStyleLbl="revTx" presStyleIdx="0" presStyleCnt="3">
        <dgm:presLayoutVars>
          <dgm:chMax val="0"/>
          <dgm:chPref val="0"/>
        </dgm:presLayoutVars>
      </dgm:prSet>
      <dgm:spPr/>
    </dgm:pt>
    <dgm:pt modelId="{73DDD084-5564-491C-9D0C-DDAFD6B27E93}" type="pres">
      <dgm:prSet presAssocID="{DF6F577C-DF73-4ABC-B02D-BFC62B93D65E}" presName="sibTrans" presStyleCnt="0"/>
      <dgm:spPr/>
    </dgm:pt>
    <dgm:pt modelId="{129E660A-E88B-494D-B2F7-C6D20FB16ECC}" type="pres">
      <dgm:prSet presAssocID="{5A9B434A-E19A-4C86-8EA8-36AC55B0DD9F}" presName="compNode" presStyleCnt="0"/>
      <dgm:spPr/>
    </dgm:pt>
    <dgm:pt modelId="{83C8A02F-1534-4092-BDDE-BCB6577D6EBB}" type="pres">
      <dgm:prSet presAssocID="{5A9B434A-E19A-4C86-8EA8-36AC55B0DD9F}" presName="bgRect" presStyleLbl="bgShp" presStyleIdx="1" presStyleCnt="3"/>
      <dgm:spPr/>
    </dgm:pt>
    <dgm:pt modelId="{A2BBB7CA-F657-468F-A275-C7EC60A0EBEF}" type="pres">
      <dgm:prSet presAssocID="{5A9B434A-E19A-4C86-8EA8-36AC55B0DD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6BFAC32-BB15-4BE1-8692-FB122809D3A9}" type="pres">
      <dgm:prSet presAssocID="{5A9B434A-E19A-4C86-8EA8-36AC55B0DD9F}" presName="spaceRect" presStyleCnt="0"/>
      <dgm:spPr/>
    </dgm:pt>
    <dgm:pt modelId="{28C5311D-FF7A-4DD5-8DEB-DCB6C0940C9A}" type="pres">
      <dgm:prSet presAssocID="{5A9B434A-E19A-4C86-8EA8-36AC55B0DD9F}" presName="parTx" presStyleLbl="revTx" presStyleIdx="1" presStyleCnt="3">
        <dgm:presLayoutVars>
          <dgm:chMax val="0"/>
          <dgm:chPref val="0"/>
        </dgm:presLayoutVars>
      </dgm:prSet>
      <dgm:spPr/>
    </dgm:pt>
    <dgm:pt modelId="{FE2655D4-E071-42D8-B233-203725498D2E}" type="pres">
      <dgm:prSet presAssocID="{421A1B69-B716-4B97-9937-69748C5BA026}" presName="sibTrans" presStyleCnt="0"/>
      <dgm:spPr/>
    </dgm:pt>
    <dgm:pt modelId="{BDC2FB2D-13E8-470D-8CC8-E21E2B1E9322}" type="pres">
      <dgm:prSet presAssocID="{60F393D8-70F4-4BDE-BD81-7DF947AC57EC}" presName="compNode" presStyleCnt="0"/>
      <dgm:spPr/>
    </dgm:pt>
    <dgm:pt modelId="{0AD6DE04-D664-4E25-A78A-523EEFA3284F}" type="pres">
      <dgm:prSet presAssocID="{60F393D8-70F4-4BDE-BD81-7DF947AC57EC}" presName="bgRect" presStyleLbl="bgShp" presStyleIdx="2" presStyleCnt="3"/>
      <dgm:spPr/>
    </dgm:pt>
    <dgm:pt modelId="{B470B4EA-1121-45F8-873C-AA0A6BB2E895}" type="pres">
      <dgm:prSet presAssocID="{60F393D8-70F4-4BDE-BD81-7DF947AC57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D416E25-83EC-4FE9-8F54-E7FB4C4F4CD2}" type="pres">
      <dgm:prSet presAssocID="{60F393D8-70F4-4BDE-BD81-7DF947AC57EC}" presName="spaceRect" presStyleCnt="0"/>
      <dgm:spPr/>
    </dgm:pt>
    <dgm:pt modelId="{E7C033A0-E4C9-44F8-AC1C-9590B999200D}" type="pres">
      <dgm:prSet presAssocID="{60F393D8-70F4-4BDE-BD81-7DF947AC57EC}" presName="parTx" presStyleLbl="revTx" presStyleIdx="2" presStyleCnt="3">
        <dgm:presLayoutVars>
          <dgm:chMax val="0"/>
          <dgm:chPref val="0"/>
        </dgm:presLayoutVars>
      </dgm:prSet>
      <dgm:spPr/>
    </dgm:pt>
  </dgm:ptLst>
  <dgm:cxnLst>
    <dgm:cxn modelId="{4F729701-DB52-4C0F-B191-D1A1600465CE}" type="presOf" srcId="{60F393D8-70F4-4BDE-BD81-7DF947AC57EC}" destId="{E7C033A0-E4C9-44F8-AC1C-9590B999200D}" srcOrd="0" destOrd="0" presId="urn:microsoft.com/office/officeart/2018/2/layout/IconVerticalSolidList"/>
    <dgm:cxn modelId="{863D7666-C5B9-4781-A83B-D6F2B5E70DB0}" type="presOf" srcId="{0C9A8B62-7AC6-43EA-B8FE-34745E398652}" destId="{2567A2F2-2245-484E-BC41-3C92B0303F66}" srcOrd="0" destOrd="0" presId="urn:microsoft.com/office/officeart/2018/2/layout/IconVerticalSolidList"/>
    <dgm:cxn modelId="{0F2D8E6C-A392-43F9-B2AB-DDD1DAE45BB8}" type="presOf" srcId="{5A9B434A-E19A-4C86-8EA8-36AC55B0DD9F}" destId="{28C5311D-FF7A-4DD5-8DEB-DCB6C0940C9A}" srcOrd="0" destOrd="0" presId="urn:microsoft.com/office/officeart/2018/2/layout/IconVerticalSolidList"/>
    <dgm:cxn modelId="{824D0FA0-98FD-441C-962D-7FA40808A4C4}" srcId="{031C36F9-B778-43D9-9BED-514C30CEFC1A}" destId="{0C9A8B62-7AC6-43EA-B8FE-34745E398652}" srcOrd="0" destOrd="0" parTransId="{A7C26577-73A3-44C3-9C98-BDD361CC38AE}" sibTransId="{DF6F577C-DF73-4ABC-B02D-BFC62B93D65E}"/>
    <dgm:cxn modelId="{5C23EEE5-B411-4713-B1B2-5FCEB0965FED}" srcId="{031C36F9-B778-43D9-9BED-514C30CEFC1A}" destId="{60F393D8-70F4-4BDE-BD81-7DF947AC57EC}" srcOrd="2" destOrd="0" parTransId="{44B65A41-A263-495C-9207-8698D66EBDD6}" sibTransId="{B0BE424E-767E-481C-8CE3-DA7B30B1A33C}"/>
    <dgm:cxn modelId="{77D2A1E6-DBBA-4D33-947C-E4E8A9BD8042}" type="presOf" srcId="{031C36F9-B778-43D9-9BED-514C30CEFC1A}" destId="{A5044533-87CB-4B76-8337-DAA725CCDCAC}" srcOrd="0" destOrd="0" presId="urn:microsoft.com/office/officeart/2018/2/layout/IconVerticalSolidList"/>
    <dgm:cxn modelId="{7F3E3CF9-D79F-4559-B11B-93B044B25279}" srcId="{031C36F9-B778-43D9-9BED-514C30CEFC1A}" destId="{5A9B434A-E19A-4C86-8EA8-36AC55B0DD9F}" srcOrd="1" destOrd="0" parTransId="{7F9E68C8-BC94-4954-9EB0-FCAD1E5C6C3A}" sibTransId="{421A1B69-B716-4B97-9937-69748C5BA026}"/>
    <dgm:cxn modelId="{75384BC2-EE1A-41B2-9AD1-08B1F61E1AF0}" type="presParOf" srcId="{A5044533-87CB-4B76-8337-DAA725CCDCAC}" destId="{C997730F-6232-48EB-97FD-741A3777DECC}" srcOrd="0" destOrd="0" presId="urn:microsoft.com/office/officeart/2018/2/layout/IconVerticalSolidList"/>
    <dgm:cxn modelId="{908AFCB7-4C74-4768-A37F-4CF03A87FA6E}" type="presParOf" srcId="{C997730F-6232-48EB-97FD-741A3777DECC}" destId="{2036FF6C-E908-4E48-85FD-B95E5843F7C3}" srcOrd="0" destOrd="0" presId="urn:microsoft.com/office/officeart/2018/2/layout/IconVerticalSolidList"/>
    <dgm:cxn modelId="{EB6D41B7-9DE5-4DCC-8197-F7B59771978B}" type="presParOf" srcId="{C997730F-6232-48EB-97FD-741A3777DECC}" destId="{10B4EE89-43CB-4B18-B55E-CABE22149755}" srcOrd="1" destOrd="0" presId="urn:microsoft.com/office/officeart/2018/2/layout/IconVerticalSolidList"/>
    <dgm:cxn modelId="{E4581FA5-96AE-42F5-8E18-1BE7D9CC9611}" type="presParOf" srcId="{C997730F-6232-48EB-97FD-741A3777DECC}" destId="{0A90534F-D11D-4D99-B71D-38F2E12E0DA3}" srcOrd="2" destOrd="0" presId="urn:microsoft.com/office/officeart/2018/2/layout/IconVerticalSolidList"/>
    <dgm:cxn modelId="{41EF75A7-76BB-4B82-9593-E85787A5979B}" type="presParOf" srcId="{C997730F-6232-48EB-97FD-741A3777DECC}" destId="{2567A2F2-2245-484E-BC41-3C92B0303F66}" srcOrd="3" destOrd="0" presId="urn:microsoft.com/office/officeart/2018/2/layout/IconVerticalSolidList"/>
    <dgm:cxn modelId="{4B039025-BF25-4C85-B28A-724C43D1D56C}" type="presParOf" srcId="{A5044533-87CB-4B76-8337-DAA725CCDCAC}" destId="{73DDD084-5564-491C-9D0C-DDAFD6B27E93}" srcOrd="1" destOrd="0" presId="urn:microsoft.com/office/officeart/2018/2/layout/IconVerticalSolidList"/>
    <dgm:cxn modelId="{754E34F0-ED98-4F84-9C9D-68E023BD70D9}" type="presParOf" srcId="{A5044533-87CB-4B76-8337-DAA725CCDCAC}" destId="{129E660A-E88B-494D-B2F7-C6D20FB16ECC}" srcOrd="2" destOrd="0" presId="urn:microsoft.com/office/officeart/2018/2/layout/IconVerticalSolidList"/>
    <dgm:cxn modelId="{0E86FF51-663A-444A-924B-8708694C7FF0}" type="presParOf" srcId="{129E660A-E88B-494D-B2F7-C6D20FB16ECC}" destId="{83C8A02F-1534-4092-BDDE-BCB6577D6EBB}" srcOrd="0" destOrd="0" presId="urn:microsoft.com/office/officeart/2018/2/layout/IconVerticalSolidList"/>
    <dgm:cxn modelId="{61B69B26-C016-4476-BD1B-69E0B46C789E}" type="presParOf" srcId="{129E660A-E88B-494D-B2F7-C6D20FB16ECC}" destId="{A2BBB7CA-F657-468F-A275-C7EC60A0EBEF}" srcOrd="1" destOrd="0" presId="urn:microsoft.com/office/officeart/2018/2/layout/IconVerticalSolidList"/>
    <dgm:cxn modelId="{43AC112C-74E3-4E4C-816F-0121D6DCD88D}" type="presParOf" srcId="{129E660A-E88B-494D-B2F7-C6D20FB16ECC}" destId="{B6BFAC32-BB15-4BE1-8692-FB122809D3A9}" srcOrd="2" destOrd="0" presId="urn:microsoft.com/office/officeart/2018/2/layout/IconVerticalSolidList"/>
    <dgm:cxn modelId="{5E8DE89D-1675-4D7E-801C-C41E2449DBD9}" type="presParOf" srcId="{129E660A-E88B-494D-B2F7-C6D20FB16ECC}" destId="{28C5311D-FF7A-4DD5-8DEB-DCB6C0940C9A}" srcOrd="3" destOrd="0" presId="urn:microsoft.com/office/officeart/2018/2/layout/IconVerticalSolidList"/>
    <dgm:cxn modelId="{C01EE407-D6FF-489B-A537-8F5CBEAA989F}" type="presParOf" srcId="{A5044533-87CB-4B76-8337-DAA725CCDCAC}" destId="{FE2655D4-E071-42D8-B233-203725498D2E}" srcOrd="3" destOrd="0" presId="urn:microsoft.com/office/officeart/2018/2/layout/IconVerticalSolidList"/>
    <dgm:cxn modelId="{3E996573-611D-455A-A65F-2D30132C83C7}" type="presParOf" srcId="{A5044533-87CB-4B76-8337-DAA725CCDCAC}" destId="{BDC2FB2D-13E8-470D-8CC8-E21E2B1E9322}" srcOrd="4" destOrd="0" presId="urn:microsoft.com/office/officeart/2018/2/layout/IconVerticalSolidList"/>
    <dgm:cxn modelId="{4DA47E70-5539-44E4-B032-3B78B51B940E}" type="presParOf" srcId="{BDC2FB2D-13E8-470D-8CC8-E21E2B1E9322}" destId="{0AD6DE04-D664-4E25-A78A-523EEFA3284F}" srcOrd="0" destOrd="0" presId="urn:microsoft.com/office/officeart/2018/2/layout/IconVerticalSolidList"/>
    <dgm:cxn modelId="{CB1E5B0A-D028-4FBE-B7EA-7C906A3AEC73}" type="presParOf" srcId="{BDC2FB2D-13E8-470D-8CC8-E21E2B1E9322}" destId="{B470B4EA-1121-45F8-873C-AA0A6BB2E895}" srcOrd="1" destOrd="0" presId="urn:microsoft.com/office/officeart/2018/2/layout/IconVerticalSolidList"/>
    <dgm:cxn modelId="{8C0A7B65-C057-41AE-B0E3-FF3234FC2D6D}" type="presParOf" srcId="{BDC2FB2D-13E8-470D-8CC8-E21E2B1E9322}" destId="{FD416E25-83EC-4FE9-8F54-E7FB4C4F4CD2}" srcOrd="2" destOrd="0" presId="urn:microsoft.com/office/officeart/2018/2/layout/IconVerticalSolidList"/>
    <dgm:cxn modelId="{9B38F19A-2B9E-43AB-9A17-5BF703FF794F}" type="presParOf" srcId="{BDC2FB2D-13E8-470D-8CC8-E21E2B1E9322}" destId="{E7C033A0-E4C9-44F8-AC1C-9590B99920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0F4AC-38FC-4EA1-AC6F-4A917F17382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0182D89-52C7-4D12-BC89-8CFB9E4E804E}">
      <dgm:prSet/>
      <dgm:spPr/>
      <dgm:t>
        <a:bodyPr/>
        <a:lstStyle/>
        <a:p>
          <a:r>
            <a:rPr lang="en-CA"/>
            <a:t>Control the system without any user intervention.</a:t>
          </a:r>
          <a:endParaRPr lang="en-US" dirty="0"/>
        </a:p>
      </dgm:t>
    </dgm:pt>
    <dgm:pt modelId="{C1EC7480-8F74-420E-A6C9-FCF566120765}" type="parTrans" cxnId="{2930B4FF-9150-471B-8B76-19F3A942DDD6}">
      <dgm:prSet/>
      <dgm:spPr/>
      <dgm:t>
        <a:bodyPr/>
        <a:lstStyle/>
        <a:p>
          <a:endParaRPr lang="en-US"/>
        </a:p>
      </dgm:t>
    </dgm:pt>
    <dgm:pt modelId="{0FD7FDC1-1539-4C03-ABE1-6A50B5C71D40}" type="sibTrans" cxnId="{2930B4FF-9150-471B-8B76-19F3A942DDD6}">
      <dgm:prSet/>
      <dgm:spPr/>
      <dgm:t>
        <a:bodyPr/>
        <a:lstStyle/>
        <a:p>
          <a:endParaRPr lang="en-US"/>
        </a:p>
      </dgm:t>
    </dgm:pt>
    <dgm:pt modelId="{303C08CF-D4D9-4625-A570-01BC127C2079}">
      <dgm:prSet/>
      <dgm:spPr/>
      <dgm:t>
        <a:bodyPr/>
        <a:lstStyle/>
        <a:p>
          <a:r>
            <a:rPr lang="en-CA"/>
            <a:t>Provide real time data to its users.</a:t>
          </a:r>
          <a:endParaRPr lang="en-CA" dirty="0"/>
        </a:p>
      </dgm:t>
    </dgm:pt>
    <dgm:pt modelId="{75EDB2F3-53A6-4B37-B517-9053D8122327}" type="parTrans" cxnId="{BE16414E-6584-4689-98FC-AB8DF338A668}">
      <dgm:prSet/>
      <dgm:spPr/>
      <dgm:t>
        <a:bodyPr/>
        <a:lstStyle/>
        <a:p>
          <a:endParaRPr lang="en-US"/>
        </a:p>
      </dgm:t>
    </dgm:pt>
    <dgm:pt modelId="{A8318D04-2538-4A20-A5A1-2D8438C0723D}" type="sibTrans" cxnId="{BE16414E-6584-4689-98FC-AB8DF338A668}">
      <dgm:prSet/>
      <dgm:spPr/>
      <dgm:t>
        <a:bodyPr/>
        <a:lstStyle/>
        <a:p>
          <a:endParaRPr lang="en-US"/>
        </a:p>
      </dgm:t>
    </dgm:pt>
    <dgm:pt modelId="{DCD97481-D472-4804-96D6-B58AFE321B63}">
      <dgm:prSet/>
      <dgm:spPr/>
      <dgm:t>
        <a:bodyPr/>
        <a:lstStyle/>
        <a:p>
          <a:r>
            <a:rPr lang="en-CA"/>
            <a:t>Save data for future uses</a:t>
          </a:r>
          <a:endParaRPr lang="en-CA" dirty="0"/>
        </a:p>
      </dgm:t>
    </dgm:pt>
    <dgm:pt modelId="{F708A783-4C81-41BD-BBA2-45FD0CB46A33}" type="parTrans" cxnId="{96C06C2A-E138-49DF-B32F-72C7D6BE2E33}">
      <dgm:prSet/>
      <dgm:spPr/>
      <dgm:t>
        <a:bodyPr/>
        <a:lstStyle/>
        <a:p>
          <a:endParaRPr lang="en-US"/>
        </a:p>
      </dgm:t>
    </dgm:pt>
    <dgm:pt modelId="{43991BB3-316F-4096-8EE8-F0D51E5676D9}" type="sibTrans" cxnId="{96C06C2A-E138-49DF-B32F-72C7D6BE2E33}">
      <dgm:prSet/>
      <dgm:spPr/>
      <dgm:t>
        <a:bodyPr/>
        <a:lstStyle/>
        <a:p>
          <a:endParaRPr lang="en-US"/>
        </a:p>
      </dgm:t>
    </dgm:pt>
    <dgm:pt modelId="{4836EE9C-32AF-4A82-BE98-D21EE24EF464}">
      <dgm:prSet/>
      <dgm:spPr/>
      <dgm:t>
        <a:bodyPr/>
        <a:lstStyle/>
        <a:p>
          <a:r>
            <a:rPr lang="en-CA"/>
            <a:t>Increase the productivity and quality of crops </a:t>
          </a:r>
          <a:endParaRPr lang="en-CA" dirty="0"/>
        </a:p>
      </dgm:t>
    </dgm:pt>
    <dgm:pt modelId="{FDCF65F5-F305-466F-9E4B-5D6B25827B2A}" type="parTrans" cxnId="{2FA6A595-2A25-4854-89C6-36B40082293A}">
      <dgm:prSet/>
      <dgm:spPr/>
      <dgm:t>
        <a:bodyPr/>
        <a:lstStyle/>
        <a:p>
          <a:endParaRPr lang="en-US"/>
        </a:p>
      </dgm:t>
    </dgm:pt>
    <dgm:pt modelId="{D9302474-BAF9-43E9-94E0-60A958007B19}" type="sibTrans" cxnId="{2FA6A595-2A25-4854-89C6-36B40082293A}">
      <dgm:prSet/>
      <dgm:spPr/>
      <dgm:t>
        <a:bodyPr/>
        <a:lstStyle/>
        <a:p>
          <a:endParaRPr lang="en-US"/>
        </a:p>
      </dgm:t>
    </dgm:pt>
    <dgm:pt modelId="{8151E638-FA22-49F2-B2E5-2F0EAE28D568}">
      <dgm:prSet/>
      <dgm:spPr/>
      <dgm:t>
        <a:bodyPr/>
        <a:lstStyle/>
        <a:p>
          <a:r>
            <a:rPr lang="en-CA" dirty="0"/>
            <a:t>Save water and power</a:t>
          </a:r>
          <a:endParaRPr lang="en-US" dirty="0"/>
        </a:p>
      </dgm:t>
    </dgm:pt>
    <dgm:pt modelId="{C497A231-12CC-404A-917C-3AC61062DB65}" type="parTrans" cxnId="{3AD2E311-197C-47AA-8212-E3CE1BA7BDEF}">
      <dgm:prSet/>
      <dgm:spPr/>
      <dgm:t>
        <a:bodyPr/>
        <a:lstStyle/>
        <a:p>
          <a:endParaRPr lang="en-US"/>
        </a:p>
      </dgm:t>
    </dgm:pt>
    <dgm:pt modelId="{595FA592-435C-47C0-8870-16C1A21AE680}" type="sibTrans" cxnId="{3AD2E311-197C-47AA-8212-E3CE1BA7BDEF}">
      <dgm:prSet/>
      <dgm:spPr/>
      <dgm:t>
        <a:bodyPr/>
        <a:lstStyle/>
        <a:p>
          <a:endParaRPr lang="en-US"/>
        </a:p>
      </dgm:t>
    </dgm:pt>
    <dgm:pt modelId="{7354C980-A45A-4F86-8BC1-C78F727FDB9F}" type="pres">
      <dgm:prSet presAssocID="{1880F4AC-38FC-4EA1-AC6F-4A917F17382D}" presName="linear" presStyleCnt="0">
        <dgm:presLayoutVars>
          <dgm:animLvl val="lvl"/>
          <dgm:resizeHandles val="exact"/>
        </dgm:presLayoutVars>
      </dgm:prSet>
      <dgm:spPr/>
    </dgm:pt>
    <dgm:pt modelId="{3EE31157-46EE-4473-99B0-77117AC3447F}" type="pres">
      <dgm:prSet presAssocID="{D0182D89-52C7-4D12-BC89-8CFB9E4E804E}" presName="parentText" presStyleLbl="node1" presStyleIdx="0" presStyleCnt="5">
        <dgm:presLayoutVars>
          <dgm:chMax val="0"/>
          <dgm:bulletEnabled val="1"/>
        </dgm:presLayoutVars>
      </dgm:prSet>
      <dgm:spPr/>
    </dgm:pt>
    <dgm:pt modelId="{F30BD644-9F34-4A3E-8E1E-724857A76617}" type="pres">
      <dgm:prSet presAssocID="{0FD7FDC1-1539-4C03-ABE1-6A50B5C71D40}" presName="spacer" presStyleCnt="0"/>
      <dgm:spPr/>
    </dgm:pt>
    <dgm:pt modelId="{C762751C-24F4-4580-ABDE-BAF7571D54E2}" type="pres">
      <dgm:prSet presAssocID="{303C08CF-D4D9-4625-A570-01BC127C2079}" presName="parentText" presStyleLbl="node1" presStyleIdx="1" presStyleCnt="5">
        <dgm:presLayoutVars>
          <dgm:chMax val="0"/>
          <dgm:bulletEnabled val="1"/>
        </dgm:presLayoutVars>
      </dgm:prSet>
      <dgm:spPr/>
    </dgm:pt>
    <dgm:pt modelId="{B3E98B55-BA36-4AE6-AFBC-80D1D961762F}" type="pres">
      <dgm:prSet presAssocID="{A8318D04-2538-4A20-A5A1-2D8438C0723D}" presName="spacer" presStyleCnt="0"/>
      <dgm:spPr/>
    </dgm:pt>
    <dgm:pt modelId="{AA37AEB4-342E-4D4B-9DF7-A0D37FBF1BCD}" type="pres">
      <dgm:prSet presAssocID="{DCD97481-D472-4804-96D6-B58AFE321B63}" presName="parentText" presStyleLbl="node1" presStyleIdx="2" presStyleCnt="5">
        <dgm:presLayoutVars>
          <dgm:chMax val="0"/>
          <dgm:bulletEnabled val="1"/>
        </dgm:presLayoutVars>
      </dgm:prSet>
      <dgm:spPr/>
    </dgm:pt>
    <dgm:pt modelId="{C396ACE7-6881-4390-819F-20F44D9BA832}" type="pres">
      <dgm:prSet presAssocID="{43991BB3-316F-4096-8EE8-F0D51E5676D9}" presName="spacer" presStyleCnt="0"/>
      <dgm:spPr/>
    </dgm:pt>
    <dgm:pt modelId="{7B8D0163-DC18-4FD9-9BEF-742A79BC25D8}" type="pres">
      <dgm:prSet presAssocID="{4836EE9C-32AF-4A82-BE98-D21EE24EF464}" presName="parentText" presStyleLbl="node1" presStyleIdx="3" presStyleCnt="5">
        <dgm:presLayoutVars>
          <dgm:chMax val="0"/>
          <dgm:bulletEnabled val="1"/>
        </dgm:presLayoutVars>
      </dgm:prSet>
      <dgm:spPr/>
    </dgm:pt>
    <dgm:pt modelId="{B2E40029-7638-498E-B54B-CE2DAE43520B}" type="pres">
      <dgm:prSet presAssocID="{D9302474-BAF9-43E9-94E0-60A958007B19}" presName="spacer" presStyleCnt="0"/>
      <dgm:spPr/>
    </dgm:pt>
    <dgm:pt modelId="{62B2FAD9-2C16-4714-A0BA-2007D23992EF}" type="pres">
      <dgm:prSet presAssocID="{8151E638-FA22-49F2-B2E5-2F0EAE28D568}" presName="parentText" presStyleLbl="node1" presStyleIdx="4" presStyleCnt="5">
        <dgm:presLayoutVars>
          <dgm:chMax val="0"/>
          <dgm:bulletEnabled val="1"/>
        </dgm:presLayoutVars>
      </dgm:prSet>
      <dgm:spPr/>
    </dgm:pt>
  </dgm:ptLst>
  <dgm:cxnLst>
    <dgm:cxn modelId="{3AD2E311-197C-47AA-8212-E3CE1BA7BDEF}" srcId="{1880F4AC-38FC-4EA1-AC6F-4A917F17382D}" destId="{8151E638-FA22-49F2-B2E5-2F0EAE28D568}" srcOrd="4" destOrd="0" parTransId="{C497A231-12CC-404A-917C-3AC61062DB65}" sibTransId="{595FA592-435C-47C0-8870-16C1A21AE680}"/>
    <dgm:cxn modelId="{96C06C2A-E138-49DF-B32F-72C7D6BE2E33}" srcId="{1880F4AC-38FC-4EA1-AC6F-4A917F17382D}" destId="{DCD97481-D472-4804-96D6-B58AFE321B63}" srcOrd="2" destOrd="0" parTransId="{F708A783-4C81-41BD-BBA2-45FD0CB46A33}" sibTransId="{43991BB3-316F-4096-8EE8-F0D51E5676D9}"/>
    <dgm:cxn modelId="{BE16414E-6584-4689-98FC-AB8DF338A668}" srcId="{1880F4AC-38FC-4EA1-AC6F-4A917F17382D}" destId="{303C08CF-D4D9-4625-A570-01BC127C2079}" srcOrd="1" destOrd="0" parTransId="{75EDB2F3-53A6-4B37-B517-9053D8122327}" sibTransId="{A8318D04-2538-4A20-A5A1-2D8438C0723D}"/>
    <dgm:cxn modelId="{E6562654-48B9-49F3-8A9D-88DDA37FD9B4}" type="presOf" srcId="{303C08CF-D4D9-4625-A570-01BC127C2079}" destId="{C762751C-24F4-4580-ABDE-BAF7571D54E2}" srcOrd="0" destOrd="0" presId="urn:microsoft.com/office/officeart/2005/8/layout/vList2"/>
    <dgm:cxn modelId="{1D6DF854-F6F9-47D4-B370-AEA394A67CBF}" type="presOf" srcId="{4836EE9C-32AF-4A82-BE98-D21EE24EF464}" destId="{7B8D0163-DC18-4FD9-9BEF-742A79BC25D8}" srcOrd="0" destOrd="0" presId="urn:microsoft.com/office/officeart/2005/8/layout/vList2"/>
    <dgm:cxn modelId="{2FA6A595-2A25-4854-89C6-36B40082293A}" srcId="{1880F4AC-38FC-4EA1-AC6F-4A917F17382D}" destId="{4836EE9C-32AF-4A82-BE98-D21EE24EF464}" srcOrd="3" destOrd="0" parTransId="{FDCF65F5-F305-466F-9E4B-5D6B25827B2A}" sibTransId="{D9302474-BAF9-43E9-94E0-60A958007B19}"/>
    <dgm:cxn modelId="{7B8870C4-E0C9-4F95-AA1A-7E3E162AB359}" type="presOf" srcId="{8151E638-FA22-49F2-B2E5-2F0EAE28D568}" destId="{62B2FAD9-2C16-4714-A0BA-2007D23992EF}" srcOrd="0" destOrd="0" presId="urn:microsoft.com/office/officeart/2005/8/layout/vList2"/>
    <dgm:cxn modelId="{3C0A32D0-E6A5-4CE4-AE37-3AFA51D81868}" type="presOf" srcId="{1880F4AC-38FC-4EA1-AC6F-4A917F17382D}" destId="{7354C980-A45A-4F86-8BC1-C78F727FDB9F}" srcOrd="0" destOrd="0" presId="urn:microsoft.com/office/officeart/2005/8/layout/vList2"/>
    <dgm:cxn modelId="{BDFEA7EA-F2EB-4E96-92A9-52C7F9A01F13}" type="presOf" srcId="{D0182D89-52C7-4D12-BC89-8CFB9E4E804E}" destId="{3EE31157-46EE-4473-99B0-77117AC3447F}" srcOrd="0" destOrd="0" presId="urn:microsoft.com/office/officeart/2005/8/layout/vList2"/>
    <dgm:cxn modelId="{9EB161EE-9603-4CCE-A15A-C379BFCC2EB5}" type="presOf" srcId="{DCD97481-D472-4804-96D6-B58AFE321B63}" destId="{AA37AEB4-342E-4D4B-9DF7-A0D37FBF1BCD}" srcOrd="0" destOrd="0" presId="urn:microsoft.com/office/officeart/2005/8/layout/vList2"/>
    <dgm:cxn modelId="{2930B4FF-9150-471B-8B76-19F3A942DDD6}" srcId="{1880F4AC-38FC-4EA1-AC6F-4A917F17382D}" destId="{D0182D89-52C7-4D12-BC89-8CFB9E4E804E}" srcOrd="0" destOrd="0" parTransId="{C1EC7480-8F74-420E-A6C9-FCF566120765}" sibTransId="{0FD7FDC1-1539-4C03-ABE1-6A50B5C71D40}"/>
    <dgm:cxn modelId="{5E9C27AA-2B4B-40D4-882A-3B95887E49E5}" type="presParOf" srcId="{7354C980-A45A-4F86-8BC1-C78F727FDB9F}" destId="{3EE31157-46EE-4473-99B0-77117AC3447F}" srcOrd="0" destOrd="0" presId="urn:microsoft.com/office/officeart/2005/8/layout/vList2"/>
    <dgm:cxn modelId="{A3DB51AB-0E3B-420E-BBC4-876EE259F2C3}" type="presParOf" srcId="{7354C980-A45A-4F86-8BC1-C78F727FDB9F}" destId="{F30BD644-9F34-4A3E-8E1E-724857A76617}" srcOrd="1" destOrd="0" presId="urn:microsoft.com/office/officeart/2005/8/layout/vList2"/>
    <dgm:cxn modelId="{5C1DF01B-F59A-4E8C-83FB-038447E183F3}" type="presParOf" srcId="{7354C980-A45A-4F86-8BC1-C78F727FDB9F}" destId="{C762751C-24F4-4580-ABDE-BAF7571D54E2}" srcOrd="2" destOrd="0" presId="urn:microsoft.com/office/officeart/2005/8/layout/vList2"/>
    <dgm:cxn modelId="{787638EC-2821-47FF-805F-26D6DC3A4085}" type="presParOf" srcId="{7354C980-A45A-4F86-8BC1-C78F727FDB9F}" destId="{B3E98B55-BA36-4AE6-AFBC-80D1D961762F}" srcOrd="3" destOrd="0" presId="urn:microsoft.com/office/officeart/2005/8/layout/vList2"/>
    <dgm:cxn modelId="{CA204376-66A1-4C06-ADB1-E2CC237690D6}" type="presParOf" srcId="{7354C980-A45A-4F86-8BC1-C78F727FDB9F}" destId="{AA37AEB4-342E-4D4B-9DF7-A0D37FBF1BCD}" srcOrd="4" destOrd="0" presId="urn:microsoft.com/office/officeart/2005/8/layout/vList2"/>
    <dgm:cxn modelId="{495FD627-9C04-4AB4-9480-3372018CC59D}" type="presParOf" srcId="{7354C980-A45A-4F86-8BC1-C78F727FDB9F}" destId="{C396ACE7-6881-4390-819F-20F44D9BA832}" srcOrd="5" destOrd="0" presId="urn:microsoft.com/office/officeart/2005/8/layout/vList2"/>
    <dgm:cxn modelId="{5DA64F8F-CA04-480F-9A9F-431BD2A60728}" type="presParOf" srcId="{7354C980-A45A-4F86-8BC1-C78F727FDB9F}" destId="{7B8D0163-DC18-4FD9-9BEF-742A79BC25D8}" srcOrd="6" destOrd="0" presId="urn:microsoft.com/office/officeart/2005/8/layout/vList2"/>
    <dgm:cxn modelId="{41B14DA1-D1E6-424D-A102-88463CDD4CAB}" type="presParOf" srcId="{7354C980-A45A-4F86-8BC1-C78F727FDB9F}" destId="{B2E40029-7638-498E-B54B-CE2DAE43520B}" srcOrd="7" destOrd="0" presId="urn:microsoft.com/office/officeart/2005/8/layout/vList2"/>
    <dgm:cxn modelId="{BF795A21-98C2-4B28-AE95-4A550B8491D2}" type="presParOf" srcId="{7354C980-A45A-4F86-8BC1-C78F727FDB9F}" destId="{62B2FAD9-2C16-4714-A0BA-2007D23992E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80F4AC-38FC-4EA1-AC6F-4A917F17382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D0182D89-52C7-4D12-BC89-8CFB9E4E804E}">
      <dgm:prSet/>
      <dgm:spPr/>
      <dgm:t>
        <a:bodyPr/>
        <a:lstStyle/>
        <a:p>
          <a:r>
            <a:rPr lang="en-CA"/>
            <a:t>Tech farm is a Wi-Fi based product that helps farmers to remotely monitor the soil moisture, temperature &amp;humidity and control the amount of water delivered to crops without any manual intervention.</a:t>
          </a:r>
          <a:endParaRPr lang="en-US"/>
        </a:p>
      </dgm:t>
    </dgm:pt>
    <dgm:pt modelId="{C1EC7480-8F74-420E-A6C9-FCF566120765}" type="parTrans" cxnId="{2930B4FF-9150-471B-8B76-19F3A942DDD6}">
      <dgm:prSet/>
      <dgm:spPr/>
      <dgm:t>
        <a:bodyPr/>
        <a:lstStyle/>
        <a:p>
          <a:endParaRPr lang="en-US"/>
        </a:p>
      </dgm:t>
    </dgm:pt>
    <dgm:pt modelId="{0FD7FDC1-1539-4C03-ABE1-6A50B5C71D40}" type="sibTrans" cxnId="{2930B4FF-9150-471B-8B76-19F3A942DDD6}">
      <dgm:prSet phldrT="01"/>
      <dgm:spPr/>
      <dgm:t>
        <a:bodyPr/>
        <a:lstStyle/>
        <a:p>
          <a:endParaRPr lang="en-US"/>
        </a:p>
      </dgm:t>
    </dgm:pt>
    <dgm:pt modelId="{EC871C8D-65E8-4975-ABB0-D96875D475BC}">
      <dgm:prSet/>
      <dgm:spPr/>
      <dgm:t>
        <a:bodyPr/>
        <a:lstStyle/>
        <a:p>
          <a:r>
            <a:rPr lang="en-CA"/>
            <a:t>Tech farm will maintain logs it will send all the data sensed by the sensor in to data base with all the required details </a:t>
          </a:r>
        </a:p>
      </dgm:t>
    </dgm:pt>
    <dgm:pt modelId="{FAFF963C-E78A-4AC4-917D-270BA9705AB7}" type="parTrans" cxnId="{12C37F47-9216-4C6B-8039-C3ABA6A18118}">
      <dgm:prSet/>
      <dgm:spPr/>
      <dgm:t>
        <a:bodyPr/>
        <a:lstStyle/>
        <a:p>
          <a:endParaRPr lang="en-US"/>
        </a:p>
      </dgm:t>
    </dgm:pt>
    <dgm:pt modelId="{F94D6CE5-CC9B-4EAA-AA4B-220B177A14E3}" type="sibTrans" cxnId="{12C37F47-9216-4C6B-8039-C3ABA6A18118}">
      <dgm:prSet/>
      <dgm:spPr/>
      <dgm:t>
        <a:bodyPr/>
        <a:lstStyle/>
        <a:p>
          <a:endParaRPr lang="en-US"/>
        </a:p>
      </dgm:t>
    </dgm:pt>
    <dgm:pt modelId="{652D9242-1E34-470A-8B17-07352F7FEB52}">
      <dgm:prSet/>
      <dgm:spPr/>
      <dgm:t>
        <a:bodyPr/>
        <a:lstStyle/>
        <a:p>
          <a:r>
            <a:rPr lang="en-CA"/>
            <a:t> The system  will allow the user to access the data from the database for their analyses using a API Rest client application.</a:t>
          </a:r>
        </a:p>
      </dgm:t>
    </dgm:pt>
    <dgm:pt modelId="{ED896856-1D63-4146-A12C-5AF88FD44787}" type="parTrans" cxnId="{CE6E00FB-7A4C-41EB-B73A-DE1308187971}">
      <dgm:prSet/>
      <dgm:spPr/>
      <dgm:t>
        <a:bodyPr/>
        <a:lstStyle/>
        <a:p>
          <a:endParaRPr lang="en-US"/>
        </a:p>
      </dgm:t>
    </dgm:pt>
    <dgm:pt modelId="{4715E6BA-024E-4C9D-A60E-7187B8005F2A}" type="sibTrans" cxnId="{CE6E00FB-7A4C-41EB-B73A-DE1308187971}">
      <dgm:prSet/>
      <dgm:spPr/>
      <dgm:t>
        <a:bodyPr/>
        <a:lstStyle/>
        <a:p>
          <a:endParaRPr lang="en-US"/>
        </a:p>
      </dgm:t>
    </dgm:pt>
    <dgm:pt modelId="{27B1D477-FB25-44C4-9999-073D56784842}">
      <dgm:prSet/>
      <dgm:spPr/>
      <dgm:t>
        <a:bodyPr/>
        <a:lstStyle/>
        <a:p>
          <a:r>
            <a:rPr lang="en-CA" dirty="0"/>
            <a:t>Basically it will keep an eye on level of soil moisture once it will go above threshold value it will turn on the Pump and once it will reach threshold value it will turn off the pump.</a:t>
          </a:r>
        </a:p>
      </dgm:t>
    </dgm:pt>
    <dgm:pt modelId="{AC417C10-7149-4D39-B6CB-012B521A9A0C}" type="parTrans" cxnId="{DFC419ED-FB6E-4C54-8B3A-4BB502224419}">
      <dgm:prSet/>
      <dgm:spPr/>
      <dgm:t>
        <a:bodyPr/>
        <a:lstStyle/>
        <a:p>
          <a:endParaRPr lang="en-US"/>
        </a:p>
      </dgm:t>
    </dgm:pt>
    <dgm:pt modelId="{89AA74E0-1BB4-4AED-9328-2F9EA6F6270E}" type="sibTrans" cxnId="{DFC419ED-FB6E-4C54-8B3A-4BB502224419}">
      <dgm:prSet/>
      <dgm:spPr/>
      <dgm:t>
        <a:bodyPr/>
        <a:lstStyle/>
        <a:p>
          <a:endParaRPr lang="en-US"/>
        </a:p>
      </dgm:t>
    </dgm:pt>
    <dgm:pt modelId="{AEEB71B8-DD9C-40F0-9D62-86DA94A0BF25}" type="pres">
      <dgm:prSet presAssocID="{1880F4AC-38FC-4EA1-AC6F-4A917F17382D}" presName="root" presStyleCnt="0">
        <dgm:presLayoutVars>
          <dgm:dir/>
          <dgm:resizeHandles val="exact"/>
        </dgm:presLayoutVars>
      </dgm:prSet>
      <dgm:spPr/>
    </dgm:pt>
    <dgm:pt modelId="{3C0EC7F3-D83C-4A75-BC4B-2D06E5976733}" type="pres">
      <dgm:prSet presAssocID="{D0182D89-52C7-4D12-BC89-8CFB9E4E804E}" presName="compNode" presStyleCnt="0"/>
      <dgm:spPr/>
    </dgm:pt>
    <dgm:pt modelId="{9D9C5792-06E7-4FC5-8136-34261275C85C}" type="pres">
      <dgm:prSet presAssocID="{D0182D89-52C7-4D12-BC89-8CFB9E4E804E}" presName="bgRect" presStyleLbl="bgShp" presStyleIdx="0" presStyleCnt="4"/>
      <dgm:spPr/>
    </dgm:pt>
    <dgm:pt modelId="{1EBBCD18-FAB9-4EB1-BBF2-82AACE12F327}" type="pres">
      <dgm:prSet presAssocID="{D0182D89-52C7-4D12-BC89-8CFB9E4E80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342E0F21-F027-4615-BB1B-F66ECF660F04}" type="pres">
      <dgm:prSet presAssocID="{D0182D89-52C7-4D12-BC89-8CFB9E4E804E}" presName="spaceRect" presStyleCnt="0"/>
      <dgm:spPr/>
    </dgm:pt>
    <dgm:pt modelId="{53BDCEFE-0C00-491B-9013-99CC2AE3DA6A}" type="pres">
      <dgm:prSet presAssocID="{D0182D89-52C7-4D12-BC89-8CFB9E4E804E}" presName="parTx" presStyleLbl="revTx" presStyleIdx="0" presStyleCnt="4">
        <dgm:presLayoutVars>
          <dgm:chMax val="0"/>
          <dgm:chPref val="0"/>
        </dgm:presLayoutVars>
      </dgm:prSet>
      <dgm:spPr/>
    </dgm:pt>
    <dgm:pt modelId="{03F869AA-3154-419A-96EC-EAC1814BF6A2}" type="pres">
      <dgm:prSet presAssocID="{0FD7FDC1-1539-4C03-ABE1-6A50B5C71D40}" presName="sibTrans" presStyleCnt="0"/>
      <dgm:spPr/>
    </dgm:pt>
    <dgm:pt modelId="{6D4B811D-41C4-4D46-8796-A32758DC1802}" type="pres">
      <dgm:prSet presAssocID="{27B1D477-FB25-44C4-9999-073D56784842}" presName="compNode" presStyleCnt="0"/>
      <dgm:spPr/>
    </dgm:pt>
    <dgm:pt modelId="{EB6DF8E5-9E45-4771-86A8-26FC4A5208AF}" type="pres">
      <dgm:prSet presAssocID="{27B1D477-FB25-44C4-9999-073D56784842}" presName="bgRect" presStyleLbl="bgShp" presStyleIdx="1" presStyleCnt="4"/>
      <dgm:spPr/>
    </dgm:pt>
    <dgm:pt modelId="{FADC228C-448B-4694-A3B5-F2B498FBB060}" type="pres">
      <dgm:prSet presAssocID="{27B1D477-FB25-44C4-9999-073D56784842}" presName="iconRect" presStyleLbl="node1" presStyleIdx="1" presStyleCnt="4" custLinFactNeighborX="-5261" custLinFactNeighborY="-37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B22E73A-62CC-4001-AD06-A85EA7A1881F}" type="pres">
      <dgm:prSet presAssocID="{27B1D477-FB25-44C4-9999-073D56784842}" presName="spaceRect" presStyleCnt="0"/>
      <dgm:spPr/>
    </dgm:pt>
    <dgm:pt modelId="{93C977B5-0B8F-483F-8323-7683C6B2158C}" type="pres">
      <dgm:prSet presAssocID="{27B1D477-FB25-44C4-9999-073D56784842}" presName="parTx" presStyleLbl="revTx" presStyleIdx="1" presStyleCnt="4">
        <dgm:presLayoutVars>
          <dgm:chMax val="0"/>
          <dgm:chPref val="0"/>
        </dgm:presLayoutVars>
      </dgm:prSet>
      <dgm:spPr/>
    </dgm:pt>
    <dgm:pt modelId="{1FA5F67F-BFBE-4DB9-AF82-101D6B12C479}" type="pres">
      <dgm:prSet presAssocID="{89AA74E0-1BB4-4AED-9328-2F9EA6F6270E}" presName="sibTrans" presStyleCnt="0"/>
      <dgm:spPr/>
    </dgm:pt>
    <dgm:pt modelId="{73B7C5C3-DD64-4F20-B7C0-662283191A81}" type="pres">
      <dgm:prSet presAssocID="{EC871C8D-65E8-4975-ABB0-D96875D475BC}" presName="compNode" presStyleCnt="0"/>
      <dgm:spPr/>
    </dgm:pt>
    <dgm:pt modelId="{428CB06A-0974-4860-AEB4-40300EEA84A1}" type="pres">
      <dgm:prSet presAssocID="{EC871C8D-65E8-4975-ABB0-D96875D475BC}" presName="bgRect" presStyleLbl="bgShp" presStyleIdx="2" presStyleCnt="4"/>
      <dgm:spPr/>
    </dgm:pt>
    <dgm:pt modelId="{E3BAC1FC-78A2-40C1-8D3E-E249873D7E2A}" type="pres">
      <dgm:prSet presAssocID="{EC871C8D-65E8-4975-ABB0-D96875D475B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70B71DB8-4EDB-42BC-B5AC-BB7C9B034805}" type="pres">
      <dgm:prSet presAssocID="{EC871C8D-65E8-4975-ABB0-D96875D475BC}" presName="spaceRect" presStyleCnt="0"/>
      <dgm:spPr/>
    </dgm:pt>
    <dgm:pt modelId="{B52BB579-8B21-4D78-9A4C-6F41AD2C4D74}" type="pres">
      <dgm:prSet presAssocID="{EC871C8D-65E8-4975-ABB0-D96875D475BC}" presName="parTx" presStyleLbl="revTx" presStyleIdx="2" presStyleCnt="4">
        <dgm:presLayoutVars>
          <dgm:chMax val="0"/>
          <dgm:chPref val="0"/>
        </dgm:presLayoutVars>
      </dgm:prSet>
      <dgm:spPr/>
    </dgm:pt>
    <dgm:pt modelId="{E060AE5C-A8E9-4024-983D-A1EAE3D3501F}" type="pres">
      <dgm:prSet presAssocID="{F94D6CE5-CC9B-4EAA-AA4B-220B177A14E3}" presName="sibTrans" presStyleCnt="0"/>
      <dgm:spPr/>
    </dgm:pt>
    <dgm:pt modelId="{614418C8-BA31-410C-8E32-9021FF3673C6}" type="pres">
      <dgm:prSet presAssocID="{652D9242-1E34-470A-8B17-07352F7FEB52}" presName="compNode" presStyleCnt="0"/>
      <dgm:spPr/>
    </dgm:pt>
    <dgm:pt modelId="{F26FF50C-9792-4221-B9AD-B077B2D8DC3F}" type="pres">
      <dgm:prSet presAssocID="{652D9242-1E34-470A-8B17-07352F7FEB52}" presName="bgRect" presStyleLbl="bgShp" presStyleIdx="3" presStyleCnt="4"/>
      <dgm:spPr/>
    </dgm:pt>
    <dgm:pt modelId="{A53778C1-BF27-4F0B-904C-9AAACB775730}" type="pres">
      <dgm:prSet presAssocID="{652D9242-1E34-470A-8B17-07352F7FEB52}" presName="iconRect" presStyleLbl="node1" presStyleIdx="3" presStyleCnt="4" custLinFactNeighborX="-11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285F64D-0E1C-4963-9A5E-CE6D0D72F21B}" type="pres">
      <dgm:prSet presAssocID="{652D9242-1E34-470A-8B17-07352F7FEB52}" presName="spaceRect" presStyleCnt="0"/>
      <dgm:spPr/>
    </dgm:pt>
    <dgm:pt modelId="{5A77F7B2-964D-4C71-B672-E5054B83AC55}" type="pres">
      <dgm:prSet presAssocID="{652D9242-1E34-470A-8B17-07352F7FEB52}" presName="parTx" presStyleLbl="revTx" presStyleIdx="3" presStyleCnt="4">
        <dgm:presLayoutVars>
          <dgm:chMax val="0"/>
          <dgm:chPref val="0"/>
        </dgm:presLayoutVars>
      </dgm:prSet>
      <dgm:spPr/>
    </dgm:pt>
  </dgm:ptLst>
  <dgm:cxnLst>
    <dgm:cxn modelId="{50EE5C5F-E371-412A-94EF-72EFFB679E91}" type="presOf" srcId="{652D9242-1E34-470A-8B17-07352F7FEB52}" destId="{5A77F7B2-964D-4C71-B672-E5054B83AC55}" srcOrd="0" destOrd="0" presId="urn:microsoft.com/office/officeart/2018/2/layout/IconVerticalSolidList"/>
    <dgm:cxn modelId="{12C37F47-9216-4C6B-8039-C3ABA6A18118}" srcId="{1880F4AC-38FC-4EA1-AC6F-4A917F17382D}" destId="{EC871C8D-65E8-4975-ABB0-D96875D475BC}" srcOrd="2" destOrd="0" parTransId="{FAFF963C-E78A-4AC4-917D-270BA9705AB7}" sibTransId="{F94D6CE5-CC9B-4EAA-AA4B-220B177A14E3}"/>
    <dgm:cxn modelId="{79DC8D87-69BB-4042-8087-6CD79F0FC70C}" type="presOf" srcId="{1880F4AC-38FC-4EA1-AC6F-4A917F17382D}" destId="{AEEB71B8-DD9C-40F0-9D62-86DA94A0BF25}" srcOrd="0" destOrd="0" presId="urn:microsoft.com/office/officeart/2018/2/layout/IconVerticalSolidList"/>
    <dgm:cxn modelId="{21BAFEE1-EB55-4FDD-989F-3E88F0126AF4}" type="presOf" srcId="{EC871C8D-65E8-4975-ABB0-D96875D475BC}" destId="{B52BB579-8B21-4D78-9A4C-6F41AD2C4D74}" srcOrd="0" destOrd="0" presId="urn:microsoft.com/office/officeart/2018/2/layout/IconVerticalSolidList"/>
    <dgm:cxn modelId="{61F632E2-951F-4E1B-8CF1-0B86BD8EAC2A}" type="presOf" srcId="{D0182D89-52C7-4D12-BC89-8CFB9E4E804E}" destId="{53BDCEFE-0C00-491B-9013-99CC2AE3DA6A}" srcOrd="0" destOrd="0" presId="urn:microsoft.com/office/officeart/2018/2/layout/IconVerticalSolidList"/>
    <dgm:cxn modelId="{DFC419ED-FB6E-4C54-8B3A-4BB502224419}" srcId="{1880F4AC-38FC-4EA1-AC6F-4A917F17382D}" destId="{27B1D477-FB25-44C4-9999-073D56784842}" srcOrd="1" destOrd="0" parTransId="{AC417C10-7149-4D39-B6CB-012B521A9A0C}" sibTransId="{89AA74E0-1BB4-4AED-9328-2F9EA6F6270E}"/>
    <dgm:cxn modelId="{99E0D1ED-E2EF-4D79-98F3-AFC6EA1CB95D}" type="presOf" srcId="{27B1D477-FB25-44C4-9999-073D56784842}" destId="{93C977B5-0B8F-483F-8323-7683C6B2158C}" srcOrd="0" destOrd="0" presId="urn:microsoft.com/office/officeart/2018/2/layout/IconVerticalSolidList"/>
    <dgm:cxn modelId="{CE6E00FB-7A4C-41EB-B73A-DE1308187971}" srcId="{1880F4AC-38FC-4EA1-AC6F-4A917F17382D}" destId="{652D9242-1E34-470A-8B17-07352F7FEB52}" srcOrd="3" destOrd="0" parTransId="{ED896856-1D63-4146-A12C-5AF88FD44787}" sibTransId="{4715E6BA-024E-4C9D-A60E-7187B8005F2A}"/>
    <dgm:cxn modelId="{2930B4FF-9150-471B-8B76-19F3A942DDD6}" srcId="{1880F4AC-38FC-4EA1-AC6F-4A917F17382D}" destId="{D0182D89-52C7-4D12-BC89-8CFB9E4E804E}" srcOrd="0" destOrd="0" parTransId="{C1EC7480-8F74-420E-A6C9-FCF566120765}" sibTransId="{0FD7FDC1-1539-4C03-ABE1-6A50B5C71D40}"/>
    <dgm:cxn modelId="{85D00827-1564-450F-8DC9-36EE2B164B7F}" type="presParOf" srcId="{AEEB71B8-DD9C-40F0-9D62-86DA94A0BF25}" destId="{3C0EC7F3-D83C-4A75-BC4B-2D06E5976733}" srcOrd="0" destOrd="0" presId="urn:microsoft.com/office/officeart/2018/2/layout/IconVerticalSolidList"/>
    <dgm:cxn modelId="{9EF4014C-884C-43E1-9835-1B6BE2BA823D}" type="presParOf" srcId="{3C0EC7F3-D83C-4A75-BC4B-2D06E5976733}" destId="{9D9C5792-06E7-4FC5-8136-34261275C85C}" srcOrd="0" destOrd="0" presId="urn:microsoft.com/office/officeart/2018/2/layout/IconVerticalSolidList"/>
    <dgm:cxn modelId="{E5249E52-B8BB-4435-97B8-1A2164ACA0AA}" type="presParOf" srcId="{3C0EC7F3-D83C-4A75-BC4B-2D06E5976733}" destId="{1EBBCD18-FAB9-4EB1-BBF2-82AACE12F327}" srcOrd="1" destOrd="0" presId="urn:microsoft.com/office/officeart/2018/2/layout/IconVerticalSolidList"/>
    <dgm:cxn modelId="{0A1420E3-5D25-4624-BA45-A22AEDBCDECF}" type="presParOf" srcId="{3C0EC7F3-D83C-4A75-BC4B-2D06E5976733}" destId="{342E0F21-F027-4615-BB1B-F66ECF660F04}" srcOrd="2" destOrd="0" presId="urn:microsoft.com/office/officeart/2018/2/layout/IconVerticalSolidList"/>
    <dgm:cxn modelId="{8DA25159-722F-4740-A2D7-6DEDF672A999}" type="presParOf" srcId="{3C0EC7F3-D83C-4A75-BC4B-2D06E5976733}" destId="{53BDCEFE-0C00-491B-9013-99CC2AE3DA6A}" srcOrd="3" destOrd="0" presId="urn:microsoft.com/office/officeart/2018/2/layout/IconVerticalSolidList"/>
    <dgm:cxn modelId="{AB8E66A3-A81C-4AA8-860C-2BD70DADC7BB}" type="presParOf" srcId="{AEEB71B8-DD9C-40F0-9D62-86DA94A0BF25}" destId="{03F869AA-3154-419A-96EC-EAC1814BF6A2}" srcOrd="1" destOrd="0" presId="urn:microsoft.com/office/officeart/2018/2/layout/IconVerticalSolidList"/>
    <dgm:cxn modelId="{0A4E9CB0-6646-480E-A30A-EFC8709C6517}" type="presParOf" srcId="{AEEB71B8-DD9C-40F0-9D62-86DA94A0BF25}" destId="{6D4B811D-41C4-4D46-8796-A32758DC1802}" srcOrd="2" destOrd="0" presId="urn:microsoft.com/office/officeart/2018/2/layout/IconVerticalSolidList"/>
    <dgm:cxn modelId="{37899C34-8D88-4477-BB26-7775846AAC5B}" type="presParOf" srcId="{6D4B811D-41C4-4D46-8796-A32758DC1802}" destId="{EB6DF8E5-9E45-4771-86A8-26FC4A5208AF}" srcOrd="0" destOrd="0" presId="urn:microsoft.com/office/officeart/2018/2/layout/IconVerticalSolidList"/>
    <dgm:cxn modelId="{2707915C-F2CF-4845-A8DD-5C632A062789}" type="presParOf" srcId="{6D4B811D-41C4-4D46-8796-A32758DC1802}" destId="{FADC228C-448B-4694-A3B5-F2B498FBB060}" srcOrd="1" destOrd="0" presId="urn:microsoft.com/office/officeart/2018/2/layout/IconVerticalSolidList"/>
    <dgm:cxn modelId="{099747BA-E1EF-41AA-B52E-5C9BD94D2C93}" type="presParOf" srcId="{6D4B811D-41C4-4D46-8796-A32758DC1802}" destId="{0B22E73A-62CC-4001-AD06-A85EA7A1881F}" srcOrd="2" destOrd="0" presId="urn:microsoft.com/office/officeart/2018/2/layout/IconVerticalSolidList"/>
    <dgm:cxn modelId="{6869C48C-9E36-4A70-9DAD-88AB87B3CAC1}" type="presParOf" srcId="{6D4B811D-41C4-4D46-8796-A32758DC1802}" destId="{93C977B5-0B8F-483F-8323-7683C6B2158C}" srcOrd="3" destOrd="0" presId="urn:microsoft.com/office/officeart/2018/2/layout/IconVerticalSolidList"/>
    <dgm:cxn modelId="{990D12CD-1E62-46F7-B130-E4A1DD8F7C72}" type="presParOf" srcId="{AEEB71B8-DD9C-40F0-9D62-86DA94A0BF25}" destId="{1FA5F67F-BFBE-4DB9-AF82-101D6B12C479}" srcOrd="3" destOrd="0" presId="urn:microsoft.com/office/officeart/2018/2/layout/IconVerticalSolidList"/>
    <dgm:cxn modelId="{79C26EAA-3453-4521-9CE5-1B87AA27D1E1}" type="presParOf" srcId="{AEEB71B8-DD9C-40F0-9D62-86DA94A0BF25}" destId="{73B7C5C3-DD64-4F20-B7C0-662283191A81}" srcOrd="4" destOrd="0" presId="urn:microsoft.com/office/officeart/2018/2/layout/IconVerticalSolidList"/>
    <dgm:cxn modelId="{E141B04D-8138-4318-9A43-C24FB70E4707}" type="presParOf" srcId="{73B7C5C3-DD64-4F20-B7C0-662283191A81}" destId="{428CB06A-0974-4860-AEB4-40300EEA84A1}" srcOrd="0" destOrd="0" presId="urn:microsoft.com/office/officeart/2018/2/layout/IconVerticalSolidList"/>
    <dgm:cxn modelId="{0CBB7F22-AAAD-447A-9F3D-2A731E58278D}" type="presParOf" srcId="{73B7C5C3-DD64-4F20-B7C0-662283191A81}" destId="{E3BAC1FC-78A2-40C1-8D3E-E249873D7E2A}" srcOrd="1" destOrd="0" presId="urn:microsoft.com/office/officeart/2018/2/layout/IconVerticalSolidList"/>
    <dgm:cxn modelId="{997BC6F3-774E-4E5A-9C56-DA81D6252B4B}" type="presParOf" srcId="{73B7C5C3-DD64-4F20-B7C0-662283191A81}" destId="{70B71DB8-4EDB-42BC-B5AC-BB7C9B034805}" srcOrd="2" destOrd="0" presId="urn:microsoft.com/office/officeart/2018/2/layout/IconVerticalSolidList"/>
    <dgm:cxn modelId="{9AFC67A4-C3BB-4400-B447-F3A4E13A2413}" type="presParOf" srcId="{73B7C5C3-DD64-4F20-B7C0-662283191A81}" destId="{B52BB579-8B21-4D78-9A4C-6F41AD2C4D74}" srcOrd="3" destOrd="0" presId="urn:microsoft.com/office/officeart/2018/2/layout/IconVerticalSolidList"/>
    <dgm:cxn modelId="{D9E63B39-C583-416B-9837-B7F6BF5A9E0C}" type="presParOf" srcId="{AEEB71B8-DD9C-40F0-9D62-86DA94A0BF25}" destId="{E060AE5C-A8E9-4024-983D-A1EAE3D3501F}" srcOrd="5" destOrd="0" presId="urn:microsoft.com/office/officeart/2018/2/layout/IconVerticalSolidList"/>
    <dgm:cxn modelId="{EB9B6E30-80B8-42A9-89BC-5BB82B6CF71D}" type="presParOf" srcId="{AEEB71B8-DD9C-40F0-9D62-86DA94A0BF25}" destId="{614418C8-BA31-410C-8E32-9021FF3673C6}" srcOrd="6" destOrd="0" presId="urn:microsoft.com/office/officeart/2018/2/layout/IconVerticalSolidList"/>
    <dgm:cxn modelId="{C6B4840C-91CB-4CB3-8661-864DB29083C5}" type="presParOf" srcId="{614418C8-BA31-410C-8E32-9021FF3673C6}" destId="{F26FF50C-9792-4221-B9AD-B077B2D8DC3F}" srcOrd="0" destOrd="0" presId="urn:microsoft.com/office/officeart/2018/2/layout/IconVerticalSolidList"/>
    <dgm:cxn modelId="{DBB3A32A-C352-4648-93E0-82DE8BFFBF7C}" type="presParOf" srcId="{614418C8-BA31-410C-8E32-9021FF3673C6}" destId="{A53778C1-BF27-4F0B-904C-9AAACB775730}" srcOrd="1" destOrd="0" presId="urn:microsoft.com/office/officeart/2018/2/layout/IconVerticalSolidList"/>
    <dgm:cxn modelId="{FA99BDCF-2E18-4398-9993-E6460BC03416}" type="presParOf" srcId="{614418C8-BA31-410C-8E32-9021FF3673C6}" destId="{6285F64D-0E1C-4963-9A5E-CE6D0D72F21B}" srcOrd="2" destOrd="0" presId="urn:microsoft.com/office/officeart/2018/2/layout/IconVerticalSolidList"/>
    <dgm:cxn modelId="{A8F123F3-8240-46D5-90F8-F2C66CDFBD63}" type="presParOf" srcId="{614418C8-BA31-410C-8E32-9021FF3673C6}" destId="{5A77F7B2-964D-4C71-B672-E5054B83A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30B793-6FC0-43E7-B33E-596BBC72475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37E6C2-845F-45E6-99CD-FE9C46F06542}">
      <dgm:prSet/>
      <dgm:spPr/>
      <dgm:t>
        <a:bodyPr/>
        <a:lstStyle/>
        <a:p>
          <a:pPr>
            <a:lnSpc>
              <a:spcPct val="100000"/>
            </a:lnSpc>
          </a:pPr>
          <a:r>
            <a:rPr lang="en-US"/>
            <a:t> Wi-Fi network </a:t>
          </a:r>
        </a:p>
      </dgm:t>
    </dgm:pt>
    <dgm:pt modelId="{A799518E-E09B-4BCC-A2CF-1E64744CAF04}" type="parTrans" cxnId="{66896C89-E2C3-4F85-9C9A-57926AE12FCB}">
      <dgm:prSet/>
      <dgm:spPr/>
      <dgm:t>
        <a:bodyPr/>
        <a:lstStyle/>
        <a:p>
          <a:endParaRPr lang="en-US"/>
        </a:p>
      </dgm:t>
    </dgm:pt>
    <dgm:pt modelId="{80E41095-A187-4D8A-8C69-E5EFB9D97660}" type="sibTrans" cxnId="{66896C89-E2C3-4F85-9C9A-57926AE12FCB}">
      <dgm:prSet/>
      <dgm:spPr/>
      <dgm:t>
        <a:bodyPr/>
        <a:lstStyle/>
        <a:p>
          <a:endParaRPr lang="en-US"/>
        </a:p>
      </dgm:t>
    </dgm:pt>
    <dgm:pt modelId="{1A0D8CE4-B318-4B5B-B5E2-0C672F778076}">
      <dgm:prSet/>
      <dgm:spPr/>
      <dgm:t>
        <a:bodyPr/>
        <a:lstStyle/>
        <a:p>
          <a:pPr>
            <a:lnSpc>
              <a:spcPct val="100000"/>
            </a:lnSpc>
          </a:pPr>
          <a:r>
            <a:rPr lang="en-US" dirty="0"/>
            <a:t>Desktop setup for Raspberry pi</a:t>
          </a:r>
        </a:p>
      </dgm:t>
    </dgm:pt>
    <dgm:pt modelId="{FBF1EFD2-239D-44D4-A530-C956FA3DFFA9}" type="parTrans" cxnId="{4B9F46F6-A935-4C7F-B21D-8CCF9CA1DBF4}">
      <dgm:prSet/>
      <dgm:spPr/>
      <dgm:t>
        <a:bodyPr/>
        <a:lstStyle/>
        <a:p>
          <a:endParaRPr lang="en-US"/>
        </a:p>
      </dgm:t>
    </dgm:pt>
    <dgm:pt modelId="{BF2E7A90-3BB0-42D0-9729-25D7E6E03527}" type="sibTrans" cxnId="{4B9F46F6-A935-4C7F-B21D-8CCF9CA1DBF4}">
      <dgm:prSet/>
      <dgm:spPr/>
      <dgm:t>
        <a:bodyPr/>
        <a:lstStyle/>
        <a:p>
          <a:endParaRPr lang="en-US"/>
        </a:p>
      </dgm:t>
    </dgm:pt>
    <dgm:pt modelId="{DF529F8C-2543-4A5C-B54A-CA946B015524}">
      <dgm:prSet/>
      <dgm:spPr/>
      <dgm:t>
        <a:bodyPr/>
        <a:lstStyle/>
        <a:p>
          <a:pPr>
            <a:lnSpc>
              <a:spcPct val="100000"/>
            </a:lnSpc>
          </a:pPr>
          <a:r>
            <a:rPr lang="en-US" dirty="0"/>
            <a:t>A compatible Smartphone with a data plan</a:t>
          </a:r>
        </a:p>
      </dgm:t>
    </dgm:pt>
    <dgm:pt modelId="{4980E410-F7BD-467C-9F26-B5BF0AB8BBD4}" type="parTrans" cxnId="{3A86DC38-5CA7-4EE5-86AE-2712AFE762AC}">
      <dgm:prSet/>
      <dgm:spPr/>
      <dgm:t>
        <a:bodyPr/>
        <a:lstStyle/>
        <a:p>
          <a:endParaRPr lang="en-US"/>
        </a:p>
      </dgm:t>
    </dgm:pt>
    <dgm:pt modelId="{D944A39F-9A91-4406-9BF9-5570F35B6B62}" type="sibTrans" cxnId="{3A86DC38-5CA7-4EE5-86AE-2712AFE762AC}">
      <dgm:prSet/>
      <dgm:spPr/>
      <dgm:t>
        <a:bodyPr/>
        <a:lstStyle/>
        <a:p>
          <a:endParaRPr lang="en-US"/>
        </a:p>
      </dgm:t>
    </dgm:pt>
    <dgm:pt modelId="{E0191B7C-14A7-4DCE-B5D4-0D5BD93721CB}">
      <dgm:prSet/>
      <dgm:spPr/>
      <dgm:t>
        <a:bodyPr/>
        <a:lstStyle/>
        <a:p>
          <a:pPr>
            <a:lnSpc>
              <a:spcPct val="100000"/>
            </a:lnSpc>
          </a:pPr>
          <a:r>
            <a:rPr lang="en-US"/>
            <a:t>Water Source</a:t>
          </a:r>
        </a:p>
      </dgm:t>
    </dgm:pt>
    <dgm:pt modelId="{79D31356-F243-4B7A-8390-FC7F2E487835}" type="parTrans" cxnId="{B015374C-FB58-4AA4-A927-BB4778278DD7}">
      <dgm:prSet/>
      <dgm:spPr/>
      <dgm:t>
        <a:bodyPr/>
        <a:lstStyle/>
        <a:p>
          <a:endParaRPr lang="en-US"/>
        </a:p>
      </dgm:t>
    </dgm:pt>
    <dgm:pt modelId="{3BE787EE-BFE3-4DCC-A5BF-15C44574D62C}" type="sibTrans" cxnId="{B015374C-FB58-4AA4-A927-BB4778278DD7}">
      <dgm:prSet/>
      <dgm:spPr/>
      <dgm:t>
        <a:bodyPr/>
        <a:lstStyle/>
        <a:p>
          <a:endParaRPr lang="en-US"/>
        </a:p>
      </dgm:t>
    </dgm:pt>
    <dgm:pt modelId="{A9A82ACF-8088-40F5-B56A-21088F0C2494}">
      <dgm:prSet/>
      <dgm:spPr/>
      <dgm:t>
        <a:bodyPr/>
        <a:lstStyle/>
        <a:p>
          <a:pPr>
            <a:lnSpc>
              <a:spcPct val="100000"/>
            </a:lnSpc>
          </a:pPr>
          <a:r>
            <a:rPr lang="en-US"/>
            <a:t>Power supply </a:t>
          </a:r>
        </a:p>
      </dgm:t>
    </dgm:pt>
    <dgm:pt modelId="{2E2CBC0C-6398-41F6-8B58-6A011EEB8D21}" type="parTrans" cxnId="{EDE169AA-1318-4BDF-8249-3A12E0E30F31}">
      <dgm:prSet/>
      <dgm:spPr/>
      <dgm:t>
        <a:bodyPr/>
        <a:lstStyle/>
        <a:p>
          <a:endParaRPr lang="en-US"/>
        </a:p>
      </dgm:t>
    </dgm:pt>
    <dgm:pt modelId="{41A2AC13-FA5A-48A6-B7A6-401AE1A3BCEF}" type="sibTrans" cxnId="{EDE169AA-1318-4BDF-8249-3A12E0E30F31}">
      <dgm:prSet/>
      <dgm:spPr/>
      <dgm:t>
        <a:bodyPr/>
        <a:lstStyle/>
        <a:p>
          <a:endParaRPr lang="en-US"/>
        </a:p>
      </dgm:t>
    </dgm:pt>
    <dgm:pt modelId="{6944CA51-F478-4E41-A17B-720668C298A4}" type="pres">
      <dgm:prSet presAssocID="{BD30B793-6FC0-43E7-B33E-596BBC72475C}" presName="root" presStyleCnt="0">
        <dgm:presLayoutVars>
          <dgm:dir/>
          <dgm:resizeHandles val="exact"/>
        </dgm:presLayoutVars>
      </dgm:prSet>
      <dgm:spPr/>
    </dgm:pt>
    <dgm:pt modelId="{CB9B1015-1AEF-4BAE-A372-314658B28AD4}" type="pres">
      <dgm:prSet presAssocID="{3437E6C2-845F-45E6-99CD-FE9C46F06542}" presName="compNode" presStyleCnt="0"/>
      <dgm:spPr/>
    </dgm:pt>
    <dgm:pt modelId="{745F4C81-78F5-49B3-9DA1-FC9C83D7E191}" type="pres">
      <dgm:prSet presAssocID="{3437E6C2-845F-45E6-99CD-FE9C46F065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3F8AA0A7-2219-4E52-8337-2A02EBE39795}" type="pres">
      <dgm:prSet presAssocID="{3437E6C2-845F-45E6-99CD-FE9C46F06542}" presName="spaceRect" presStyleCnt="0"/>
      <dgm:spPr/>
    </dgm:pt>
    <dgm:pt modelId="{A40C7A18-DAF2-42CE-BE58-FEB494D7A500}" type="pres">
      <dgm:prSet presAssocID="{3437E6C2-845F-45E6-99CD-FE9C46F06542}" presName="textRect" presStyleLbl="revTx" presStyleIdx="0" presStyleCnt="5">
        <dgm:presLayoutVars>
          <dgm:chMax val="1"/>
          <dgm:chPref val="1"/>
        </dgm:presLayoutVars>
      </dgm:prSet>
      <dgm:spPr/>
    </dgm:pt>
    <dgm:pt modelId="{8C71488A-A529-432D-B613-6EEFB10079BA}" type="pres">
      <dgm:prSet presAssocID="{80E41095-A187-4D8A-8C69-E5EFB9D97660}" presName="sibTrans" presStyleCnt="0"/>
      <dgm:spPr/>
    </dgm:pt>
    <dgm:pt modelId="{577FA967-FD18-4CD0-B38F-7E20B970BC61}" type="pres">
      <dgm:prSet presAssocID="{1A0D8CE4-B318-4B5B-B5E2-0C672F778076}" presName="compNode" presStyleCnt="0"/>
      <dgm:spPr/>
    </dgm:pt>
    <dgm:pt modelId="{1FC1B4E8-BC9C-4B7D-AE91-AD5A584E7282}" type="pres">
      <dgm:prSet presAssocID="{1A0D8CE4-B318-4B5B-B5E2-0C672F7780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0BB0831-CA2D-4AD3-BAF0-293E1BABC8FD}" type="pres">
      <dgm:prSet presAssocID="{1A0D8CE4-B318-4B5B-B5E2-0C672F778076}" presName="spaceRect" presStyleCnt="0"/>
      <dgm:spPr/>
    </dgm:pt>
    <dgm:pt modelId="{638F891E-4AAD-455F-8F1E-97AE959ADB8D}" type="pres">
      <dgm:prSet presAssocID="{1A0D8CE4-B318-4B5B-B5E2-0C672F778076}" presName="textRect" presStyleLbl="revTx" presStyleIdx="1" presStyleCnt="5">
        <dgm:presLayoutVars>
          <dgm:chMax val="1"/>
          <dgm:chPref val="1"/>
        </dgm:presLayoutVars>
      </dgm:prSet>
      <dgm:spPr/>
    </dgm:pt>
    <dgm:pt modelId="{40A32392-1013-4B49-9CB7-0C87C476A549}" type="pres">
      <dgm:prSet presAssocID="{BF2E7A90-3BB0-42D0-9729-25D7E6E03527}" presName="sibTrans" presStyleCnt="0"/>
      <dgm:spPr/>
    </dgm:pt>
    <dgm:pt modelId="{38EBE37D-2823-4A7D-9D8A-295EBEAB29C4}" type="pres">
      <dgm:prSet presAssocID="{DF529F8C-2543-4A5C-B54A-CA946B015524}" presName="compNode" presStyleCnt="0"/>
      <dgm:spPr/>
    </dgm:pt>
    <dgm:pt modelId="{727D450F-23AF-4DF0-BC9B-263717D0E53E}" type="pres">
      <dgm:prSet presAssocID="{DF529F8C-2543-4A5C-B54A-CA946B0155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F76B6BA8-10D8-4A87-9BF0-4BA5915345ED}" type="pres">
      <dgm:prSet presAssocID="{DF529F8C-2543-4A5C-B54A-CA946B015524}" presName="spaceRect" presStyleCnt="0"/>
      <dgm:spPr/>
    </dgm:pt>
    <dgm:pt modelId="{150F66EB-57F9-4A47-8CEC-961A0A0D63C4}" type="pres">
      <dgm:prSet presAssocID="{DF529F8C-2543-4A5C-B54A-CA946B015524}" presName="textRect" presStyleLbl="revTx" presStyleIdx="2" presStyleCnt="5">
        <dgm:presLayoutVars>
          <dgm:chMax val="1"/>
          <dgm:chPref val="1"/>
        </dgm:presLayoutVars>
      </dgm:prSet>
      <dgm:spPr/>
    </dgm:pt>
    <dgm:pt modelId="{0511E961-32FE-42C5-A1E3-F05682E13796}" type="pres">
      <dgm:prSet presAssocID="{D944A39F-9A91-4406-9BF9-5570F35B6B62}" presName="sibTrans" presStyleCnt="0"/>
      <dgm:spPr/>
    </dgm:pt>
    <dgm:pt modelId="{C98A12BB-37CC-4343-B66D-6F0BD180B698}" type="pres">
      <dgm:prSet presAssocID="{E0191B7C-14A7-4DCE-B5D4-0D5BD93721CB}" presName="compNode" presStyleCnt="0"/>
      <dgm:spPr/>
    </dgm:pt>
    <dgm:pt modelId="{505EF9A3-0C44-4B9D-83E8-57E1B63CF88F}" type="pres">
      <dgm:prSet presAssocID="{E0191B7C-14A7-4DCE-B5D4-0D5BD93721CB}" presName="iconRect" presStyleLbl="node1" presStyleIdx="3" presStyleCnt="5" custLinFactNeighborX="-66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er"/>
        </a:ext>
      </dgm:extLst>
    </dgm:pt>
    <dgm:pt modelId="{1040C933-2911-46A0-8D18-F2473C2BA146}" type="pres">
      <dgm:prSet presAssocID="{E0191B7C-14A7-4DCE-B5D4-0D5BD93721CB}" presName="spaceRect" presStyleCnt="0"/>
      <dgm:spPr/>
    </dgm:pt>
    <dgm:pt modelId="{1D95CE30-884A-4ECE-8159-B330725D1B21}" type="pres">
      <dgm:prSet presAssocID="{E0191B7C-14A7-4DCE-B5D4-0D5BD93721CB}" presName="textRect" presStyleLbl="revTx" presStyleIdx="3" presStyleCnt="5">
        <dgm:presLayoutVars>
          <dgm:chMax val="1"/>
          <dgm:chPref val="1"/>
        </dgm:presLayoutVars>
      </dgm:prSet>
      <dgm:spPr/>
    </dgm:pt>
    <dgm:pt modelId="{4CC32C7F-1B02-4167-BFDC-D6FB00069F8E}" type="pres">
      <dgm:prSet presAssocID="{3BE787EE-BFE3-4DCC-A5BF-15C44574D62C}" presName="sibTrans" presStyleCnt="0"/>
      <dgm:spPr/>
    </dgm:pt>
    <dgm:pt modelId="{19EA8087-13A0-4C92-9360-0CC69B4AD937}" type="pres">
      <dgm:prSet presAssocID="{A9A82ACF-8088-40F5-B56A-21088F0C2494}" presName="compNode" presStyleCnt="0"/>
      <dgm:spPr/>
    </dgm:pt>
    <dgm:pt modelId="{E3261E33-28F7-4BC3-B521-A03AB1C500E4}" type="pres">
      <dgm:prSet presAssocID="{A9A82ACF-8088-40F5-B56A-21088F0C249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5A1615CF-B45E-4FDE-A489-D315A7D0F750}" type="pres">
      <dgm:prSet presAssocID="{A9A82ACF-8088-40F5-B56A-21088F0C2494}" presName="spaceRect" presStyleCnt="0"/>
      <dgm:spPr/>
    </dgm:pt>
    <dgm:pt modelId="{89DF5F1B-F7F6-4E85-81C9-24BA16BE590B}" type="pres">
      <dgm:prSet presAssocID="{A9A82ACF-8088-40F5-B56A-21088F0C2494}" presName="textRect" presStyleLbl="revTx" presStyleIdx="4" presStyleCnt="5">
        <dgm:presLayoutVars>
          <dgm:chMax val="1"/>
          <dgm:chPref val="1"/>
        </dgm:presLayoutVars>
      </dgm:prSet>
      <dgm:spPr/>
    </dgm:pt>
  </dgm:ptLst>
  <dgm:cxnLst>
    <dgm:cxn modelId="{64613A01-04AA-4413-9A05-280D59E88577}" type="presOf" srcId="{1A0D8CE4-B318-4B5B-B5E2-0C672F778076}" destId="{638F891E-4AAD-455F-8F1E-97AE959ADB8D}" srcOrd="0" destOrd="0" presId="urn:microsoft.com/office/officeart/2018/2/layout/IconLabelList"/>
    <dgm:cxn modelId="{18546916-21DF-4E57-B241-0A80BCFD32B2}" type="presOf" srcId="{DF529F8C-2543-4A5C-B54A-CA946B015524}" destId="{150F66EB-57F9-4A47-8CEC-961A0A0D63C4}" srcOrd="0" destOrd="0" presId="urn:microsoft.com/office/officeart/2018/2/layout/IconLabelList"/>
    <dgm:cxn modelId="{C9884028-4161-4C26-B26D-40D1ABA5DAA2}" type="presOf" srcId="{A9A82ACF-8088-40F5-B56A-21088F0C2494}" destId="{89DF5F1B-F7F6-4E85-81C9-24BA16BE590B}" srcOrd="0" destOrd="0" presId="urn:microsoft.com/office/officeart/2018/2/layout/IconLabelList"/>
    <dgm:cxn modelId="{3A86DC38-5CA7-4EE5-86AE-2712AFE762AC}" srcId="{BD30B793-6FC0-43E7-B33E-596BBC72475C}" destId="{DF529F8C-2543-4A5C-B54A-CA946B015524}" srcOrd="2" destOrd="0" parTransId="{4980E410-F7BD-467C-9F26-B5BF0AB8BBD4}" sibTransId="{D944A39F-9A91-4406-9BF9-5570F35B6B62}"/>
    <dgm:cxn modelId="{1DF23639-12CE-43B5-A696-670EF0AF286E}" type="presOf" srcId="{3437E6C2-845F-45E6-99CD-FE9C46F06542}" destId="{A40C7A18-DAF2-42CE-BE58-FEB494D7A500}" srcOrd="0" destOrd="0" presId="urn:microsoft.com/office/officeart/2018/2/layout/IconLabelList"/>
    <dgm:cxn modelId="{B015374C-FB58-4AA4-A927-BB4778278DD7}" srcId="{BD30B793-6FC0-43E7-B33E-596BBC72475C}" destId="{E0191B7C-14A7-4DCE-B5D4-0D5BD93721CB}" srcOrd="3" destOrd="0" parTransId="{79D31356-F243-4B7A-8390-FC7F2E487835}" sibTransId="{3BE787EE-BFE3-4DCC-A5BF-15C44574D62C}"/>
    <dgm:cxn modelId="{847ADE7F-F2F2-4888-AED7-ED60FAB45DEA}" type="presOf" srcId="{E0191B7C-14A7-4DCE-B5D4-0D5BD93721CB}" destId="{1D95CE30-884A-4ECE-8159-B330725D1B21}" srcOrd="0" destOrd="0" presId="urn:microsoft.com/office/officeart/2018/2/layout/IconLabelList"/>
    <dgm:cxn modelId="{66896C89-E2C3-4F85-9C9A-57926AE12FCB}" srcId="{BD30B793-6FC0-43E7-B33E-596BBC72475C}" destId="{3437E6C2-845F-45E6-99CD-FE9C46F06542}" srcOrd="0" destOrd="0" parTransId="{A799518E-E09B-4BCC-A2CF-1E64744CAF04}" sibTransId="{80E41095-A187-4D8A-8C69-E5EFB9D97660}"/>
    <dgm:cxn modelId="{EDE169AA-1318-4BDF-8249-3A12E0E30F31}" srcId="{BD30B793-6FC0-43E7-B33E-596BBC72475C}" destId="{A9A82ACF-8088-40F5-B56A-21088F0C2494}" srcOrd="4" destOrd="0" parTransId="{2E2CBC0C-6398-41F6-8B58-6A011EEB8D21}" sibTransId="{41A2AC13-FA5A-48A6-B7A6-401AE1A3BCEF}"/>
    <dgm:cxn modelId="{380F83DA-B358-4346-B46D-27A0B032DEBA}" type="presOf" srcId="{BD30B793-6FC0-43E7-B33E-596BBC72475C}" destId="{6944CA51-F478-4E41-A17B-720668C298A4}" srcOrd="0" destOrd="0" presId="urn:microsoft.com/office/officeart/2018/2/layout/IconLabelList"/>
    <dgm:cxn modelId="{4B9F46F6-A935-4C7F-B21D-8CCF9CA1DBF4}" srcId="{BD30B793-6FC0-43E7-B33E-596BBC72475C}" destId="{1A0D8CE4-B318-4B5B-B5E2-0C672F778076}" srcOrd="1" destOrd="0" parTransId="{FBF1EFD2-239D-44D4-A530-C956FA3DFFA9}" sibTransId="{BF2E7A90-3BB0-42D0-9729-25D7E6E03527}"/>
    <dgm:cxn modelId="{78773D89-7D58-44D7-83A3-5D3CFAB0F116}" type="presParOf" srcId="{6944CA51-F478-4E41-A17B-720668C298A4}" destId="{CB9B1015-1AEF-4BAE-A372-314658B28AD4}" srcOrd="0" destOrd="0" presId="urn:microsoft.com/office/officeart/2018/2/layout/IconLabelList"/>
    <dgm:cxn modelId="{AEB2D274-53CB-4ABB-8F73-21EDA69AF9E7}" type="presParOf" srcId="{CB9B1015-1AEF-4BAE-A372-314658B28AD4}" destId="{745F4C81-78F5-49B3-9DA1-FC9C83D7E191}" srcOrd="0" destOrd="0" presId="urn:microsoft.com/office/officeart/2018/2/layout/IconLabelList"/>
    <dgm:cxn modelId="{28B9A8BE-2B52-423B-9CD8-6D852BABD0A9}" type="presParOf" srcId="{CB9B1015-1AEF-4BAE-A372-314658B28AD4}" destId="{3F8AA0A7-2219-4E52-8337-2A02EBE39795}" srcOrd="1" destOrd="0" presId="urn:microsoft.com/office/officeart/2018/2/layout/IconLabelList"/>
    <dgm:cxn modelId="{3D019230-2EE1-4671-96F8-920C1FDED9F4}" type="presParOf" srcId="{CB9B1015-1AEF-4BAE-A372-314658B28AD4}" destId="{A40C7A18-DAF2-42CE-BE58-FEB494D7A500}" srcOrd="2" destOrd="0" presId="urn:microsoft.com/office/officeart/2018/2/layout/IconLabelList"/>
    <dgm:cxn modelId="{F5C2799D-DAE5-430B-B076-7E61569CC381}" type="presParOf" srcId="{6944CA51-F478-4E41-A17B-720668C298A4}" destId="{8C71488A-A529-432D-B613-6EEFB10079BA}" srcOrd="1" destOrd="0" presId="urn:microsoft.com/office/officeart/2018/2/layout/IconLabelList"/>
    <dgm:cxn modelId="{C35E7501-C26B-401D-AB9E-DAB03389CF16}" type="presParOf" srcId="{6944CA51-F478-4E41-A17B-720668C298A4}" destId="{577FA967-FD18-4CD0-B38F-7E20B970BC61}" srcOrd="2" destOrd="0" presId="urn:microsoft.com/office/officeart/2018/2/layout/IconLabelList"/>
    <dgm:cxn modelId="{EF579B09-7CED-48CD-9944-C44155112BE6}" type="presParOf" srcId="{577FA967-FD18-4CD0-B38F-7E20B970BC61}" destId="{1FC1B4E8-BC9C-4B7D-AE91-AD5A584E7282}" srcOrd="0" destOrd="0" presId="urn:microsoft.com/office/officeart/2018/2/layout/IconLabelList"/>
    <dgm:cxn modelId="{F78B36E9-C671-4E7F-8BD4-CC840CE1DF46}" type="presParOf" srcId="{577FA967-FD18-4CD0-B38F-7E20B970BC61}" destId="{60BB0831-CA2D-4AD3-BAF0-293E1BABC8FD}" srcOrd="1" destOrd="0" presId="urn:microsoft.com/office/officeart/2018/2/layout/IconLabelList"/>
    <dgm:cxn modelId="{10550D19-4013-4F0B-9C8E-BB64B63575CD}" type="presParOf" srcId="{577FA967-FD18-4CD0-B38F-7E20B970BC61}" destId="{638F891E-4AAD-455F-8F1E-97AE959ADB8D}" srcOrd="2" destOrd="0" presId="urn:microsoft.com/office/officeart/2018/2/layout/IconLabelList"/>
    <dgm:cxn modelId="{BF2B6BE6-AC08-4550-9DFA-5E0E202E09C8}" type="presParOf" srcId="{6944CA51-F478-4E41-A17B-720668C298A4}" destId="{40A32392-1013-4B49-9CB7-0C87C476A549}" srcOrd="3" destOrd="0" presId="urn:microsoft.com/office/officeart/2018/2/layout/IconLabelList"/>
    <dgm:cxn modelId="{38798453-5936-4872-9DCD-DAFE085EA13A}" type="presParOf" srcId="{6944CA51-F478-4E41-A17B-720668C298A4}" destId="{38EBE37D-2823-4A7D-9D8A-295EBEAB29C4}" srcOrd="4" destOrd="0" presId="urn:microsoft.com/office/officeart/2018/2/layout/IconLabelList"/>
    <dgm:cxn modelId="{1B050A14-800A-4B10-B293-9D1282721571}" type="presParOf" srcId="{38EBE37D-2823-4A7D-9D8A-295EBEAB29C4}" destId="{727D450F-23AF-4DF0-BC9B-263717D0E53E}" srcOrd="0" destOrd="0" presId="urn:microsoft.com/office/officeart/2018/2/layout/IconLabelList"/>
    <dgm:cxn modelId="{736401F0-488A-4D3A-99F7-BE2FCE05362D}" type="presParOf" srcId="{38EBE37D-2823-4A7D-9D8A-295EBEAB29C4}" destId="{F76B6BA8-10D8-4A87-9BF0-4BA5915345ED}" srcOrd="1" destOrd="0" presId="urn:microsoft.com/office/officeart/2018/2/layout/IconLabelList"/>
    <dgm:cxn modelId="{FA0EA95B-60C1-4395-A9CE-D536A418E373}" type="presParOf" srcId="{38EBE37D-2823-4A7D-9D8A-295EBEAB29C4}" destId="{150F66EB-57F9-4A47-8CEC-961A0A0D63C4}" srcOrd="2" destOrd="0" presId="urn:microsoft.com/office/officeart/2018/2/layout/IconLabelList"/>
    <dgm:cxn modelId="{EBB5EAA2-B4AF-4BBE-B4E6-3B72B094AB68}" type="presParOf" srcId="{6944CA51-F478-4E41-A17B-720668C298A4}" destId="{0511E961-32FE-42C5-A1E3-F05682E13796}" srcOrd="5" destOrd="0" presId="urn:microsoft.com/office/officeart/2018/2/layout/IconLabelList"/>
    <dgm:cxn modelId="{E49DC085-F504-4D7F-B07D-4D85D539EE76}" type="presParOf" srcId="{6944CA51-F478-4E41-A17B-720668C298A4}" destId="{C98A12BB-37CC-4343-B66D-6F0BD180B698}" srcOrd="6" destOrd="0" presId="urn:microsoft.com/office/officeart/2018/2/layout/IconLabelList"/>
    <dgm:cxn modelId="{3165B029-EE36-4A01-B1B0-401E061E2D2D}" type="presParOf" srcId="{C98A12BB-37CC-4343-B66D-6F0BD180B698}" destId="{505EF9A3-0C44-4B9D-83E8-57E1B63CF88F}" srcOrd="0" destOrd="0" presId="urn:microsoft.com/office/officeart/2018/2/layout/IconLabelList"/>
    <dgm:cxn modelId="{6A0D31A4-9D2D-4301-B32C-8271FBDFB9AC}" type="presParOf" srcId="{C98A12BB-37CC-4343-B66D-6F0BD180B698}" destId="{1040C933-2911-46A0-8D18-F2473C2BA146}" srcOrd="1" destOrd="0" presId="urn:microsoft.com/office/officeart/2018/2/layout/IconLabelList"/>
    <dgm:cxn modelId="{2F0B6813-F5F3-48DE-84C6-18E65FB5D37E}" type="presParOf" srcId="{C98A12BB-37CC-4343-B66D-6F0BD180B698}" destId="{1D95CE30-884A-4ECE-8159-B330725D1B21}" srcOrd="2" destOrd="0" presId="urn:microsoft.com/office/officeart/2018/2/layout/IconLabelList"/>
    <dgm:cxn modelId="{41A11BDF-936A-491F-BDF1-2E7E05CCA64B}" type="presParOf" srcId="{6944CA51-F478-4E41-A17B-720668C298A4}" destId="{4CC32C7F-1B02-4167-BFDC-D6FB00069F8E}" srcOrd="7" destOrd="0" presId="urn:microsoft.com/office/officeart/2018/2/layout/IconLabelList"/>
    <dgm:cxn modelId="{1A60A9B0-F40B-4D02-8E90-F1DB69D0E991}" type="presParOf" srcId="{6944CA51-F478-4E41-A17B-720668C298A4}" destId="{19EA8087-13A0-4C92-9360-0CC69B4AD937}" srcOrd="8" destOrd="0" presId="urn:microsoft.com/office/officeart/2018/2/layout/IconLabelList"/>
    <dgm:cxn modelId="{E2794A19-E100-487C-9771-663041B029A6}" type="presParOf" srcId="{19EA8087-13A0-4C92-9360-0CC69B4AD937}" destId="{E3261E33-28F7-4BC3-B521-A03AB1C500E4}" srcOrd="0" destOrd="0" presId="urn:microsoft.com/office/officeart/2018/2/layout/IconLabelList"/>
    <dgm:cxn modelId="{439E8BEE-B97B-4072-8040-8EBB5B926840}" type="presParOf" srcId="{19EA8087-13A0-4C92-9360-0CC69B4AD937}" destId="{5A1615CF-B45E-4FDE-A489-D315A7D0F750}" srcOrd="1" destOrd="0" presId="urn:microsoft.com/office/officeart/2018/2/layout/IconLabelList"/>
    <dgm:cxn modelId="{F740C316-8695-4169-94F7-8DC17DDEADA8}" type="presParOf" srcId="{19EA8087-13A0-4C92-9360-0CC69B4AD937}" destId="{89DF5F1B-F7F6-4E85-81C9-24BA16BE59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6BD0D3-EC1E-49D1-BC1D-0692AE81E1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2A662B-17D7-44AA-9033-50D902E16F30}">
      <dgm:prSet/>
      <dgm:spPr/>
      <dgm:t>
        <a:bodyPr/>
        <a:lstStyle/>
        <a:p>
          <a:pPr algn="just"/>
          <a:r>
            <a:rPr lang="en-CA" dirty="0"/>
            <a:t>Remote monitoring of soil moisture, temperature &amp; humidity.</a:t>
          </a:r>
          <a:endParaRPr lang="en-US" dirty="0"/>
        </a:p>
      </dgm:t>
    </dgm:pt>
    <dgm:pt modelId="{63BD8E62-3D41-4656-9229-F9B519FF2420}" type="parTrans" cxnId="{F4EF55A3-6C97-4567-B911-89BDBEA804EB}">
      <dgm:prSet/>
      <dgm:spPr/>
      <dgm:t>
        <a:bodyPr/>
        <a:lstStyle/>
        <a:p>
          <a:endParaRPr lang="en-US"/>
        </a:p>
      </dgm:t>
    </dgm:pt>
    <dgm:pt modelId="{298C0110-C9A1-4FBB-BDB2-E243C77BC912}" type="sibTrans" cxnId="{F4EF55A3-6C97-4567-B911-89BDBEA804EB}">
      <dgm:prSet/>
      <dgm:spPr/>
      <dgm:t>
        <a:bodyPr/>
        <a:lstStyle/>
        <a:p>
          <a:endParaRPr lang="en-US"/>
        </a:p>
      </dgm:t>
    </dgm:pt>
    <dgm:pt modelId="{BCEC2CDB-5A91-473F-81FA-FBFED703B5E9}">
      <dgm:prSet/>
      <dgm:spPr/>
      <dgm:t>
        <a:bodyPr/>
        <a:lstStyle/>
        <a:p>
          <a:pPr algn="just"/>
          <a:r>
            <a:rPr lang="en-CA" dirty="0"/>
            <a:t>Remote control of the water pump</a:t>
          </a:r>
        </a:p>
      </dgm:t>
    </dgm:pt>
    <dgm:pt modelId="{B42CB9F9-3509-4D96-8342-58FC4A4F4687}" type="parTrans" cxnId="{C31F50EA-5663-4268-8DA9-658B86719C2A}">
      <dgm:prSet/>
      <dgm:spPr/>
      <dgm:t>
        <a:bodyPr/>
        <a:lstStyle/>
        <a:p>
          <a:endParaRPr lang="en-US"/>
        </a:p>
      </dgm:t>
    </dgm:pt>
    <dgm:pt modelId="{27203C83-EF0F-4691-9774-6C3BE4E1687A}" type="sibTrans" cxnId="{C31F50EA-5663-4268-8DA9-658B86719C2A}">
      <dgm:prSet/>
      <dgm:spPr/>
      <dgm:t>
        <a:bodyPr/>
        <a:lstStyle/>
        <a:p>
          <a:endParaRPr lang="en-US"/>
        </a:p>
      </dgm:t>
    </dgm:pt>
    <dgm:pt modelId="{696FA4EE-94C2-480A-879B-FDE8F7F4984C}">
      <dgm:prSet/>
      <dgm:spPr/>
      <dgm:t>
        <a:bodyPr/>
        <a:lstStyle/>
        <a:p>
          <a:pPr algn="just"/>
          <a:r>
            <a:rPr lang="en-CA" dirty="0"/>
            <a:t>Log all the information for future</a:t>
          </a:r>
        </a:p>
      </dgm:t>
    </dgm:pt>
    <dgm:pt modelId="{97966C5E-D7E2-448B-8CD9-7A1DFDE95AE5}" type="parTrans" cxnId="{5C8E7D20-40B5-4D28-9AF9-2E7B148C2D29}">
      <dgm:prSet/>
      <dgm:spPr/>
      <dgm:t>
        <a:bodyPr/>
        <a:lstStyle/>
        <a:p>
          <a:endParaRPr lang="en-US"/>
        </a:p>
      </dgm:t>
    </dgm:pt>
    <dgm:pt modelId="{C8F3B786-9214-4C58-82A4-C6F605D048CE}" type="sibTrans" cxnId="{5C8E7D20-40B5-4D28-9AF9-2E7B148C2D29}">
      <dgm:prSet/>
      <dgm:spPr/>
      <dgm:t>
        <a:bodyPr/>
        <a:lstStyle/>
        <a:p>
          <a:endParaRPr lang="en-US"/>
        </a:p>
      </dgm:t>
    </dgm:pt>
    <dgm:pt modelId="{51C25D02-F211-48E8-B441-BF48E921FA8E}">
      <dgm:prSet/>
      <dgm:spPr/>
      <dgm:t>
        <a:bodyPr/>
        <a:lstStyle/>
        <a:p>
          <a:pPr algn="just"/>
          <a:r>
            <a:rPr lang="en-CA" dirty="0"/>
            <a:t>Easy maintenance </a:t>
          </a:r>
        </a:p>
      </dgm:t>
    </dgm:pt>
    <dgm:pt modelId="{7E8CD085-97FC-4C81-8F28-5693F9B159BD}" type="parTrans" cxnId="{0B05DE4F-EE0E-408D-9EA8-D2F3C6FF1349}">
      <dgm:prSet/>
      <dgm:spPr/>
      <dgm:t>
        <a:bodyPr/>
        <a:lstStyle/>
        <a:p>
          <a:endParaRPr lang="en-US"/>
        </a:p>
      </dgm:t>
    </dgm:pt>
    <dgm:pt modelId="{C8DD52A8-F6AB-4E55-BFA6-C6B2A3AD1C26}" type="sibTrans" cxnId="{0B05DE4F-EE0E-408D-9EA8-D2F3C6FF1349}">
      <dgm:prSet/>
      <dgm:spPr/>
      <dgm:t>
        <a:bodyPr/>
        <a:lstStyle/>
        <a:p>
          <a:endParaRPr lang="en-US"/>
        </a:p>
      </dgm:t>
    </dgm:pt>
    <dgm:pt modelId="{9A21C8AD-2CE7-4341-837F-AAEDCBA0D163}">
      <dgm:prSet/>
      <dgm:spPr/>
      <dgm:t>
        <a:bodyPr/>
        <a:lstStyle/>
        <a:p>
          <a:pPr algn="just"/>
          <a:r>
            <a:rPr lang="en-CA" dirty="0"/>
            <a:t>Economical </a:t>
          </a:r>
        </a:p>
      </dgm:t>
    </dgm:pt>
    <dgm:pt modelId="{02E4D1F9-D08A-4640-AE12-6F9B5D4A8D98}" type="parTrans" cxnId="{69DEF65A-46B9-4A9E-97A3-504F2CDC94A4}">
      <dgm:prSet/>
      <dgm:spPr/>
      <dgm:t>
        <a:bodyPr/>
        <a:lstStyle/>
        <a:p>
          <a:endParaRPr lang="en-US"/>
        </a:p>
      </dgm:t>
    </dgm:pt>
    <dgm:pt modelId="{08DD6DA5-0B93-4881-92CD-CC4E48697C0E}" type="sibTrans" cxnId="{69DEF65A-46B9-4A9E-97A3-504F2CDC94A4}">
      <dgm:prSet/>
      <dgm:spPr/>
      <dgm:t>
        <a:bodyPr/>
        <a:lstStyle/>
        <a:p>
          <a:endParaRPr lang="en-US"/>
        </a:p>
      </dgm:t>
    </dgm:pt>
    <dgm:pt modelId="{1C0F9B0A-1090-4716-92CE-B854C1D3F571}" type="pres">
      <dgm:prSet presAssocID="{B16BD0D3-EC1E-49D1-BC1D-0692AE81E123}" presName="linear" presStyleCnt="0">
        <dgm:presLayoutVars>
          <dgm:animLvl val="lvl"/>
          <dgm:resizeHandles val="exact"/>
        </dgm:presLayoutVars>
      </dgm:prSet>
      <dgm:spPr/>
    </dgm:pt>
    <dgm:pt modelId="{D6DD85F2-058E-4EF1-A504-38CCA4D18C92}" type="pres">
      <dgm:prSet presAssocID="{662A662B-17D7-44AA-9033-50D902E16F30}" presName="parentText" presStyleLbl="node1" presStyleIdx="0" presStyleCnt="5">
        <dgm:presLayoutVars>
          <dgm:chMax val="0"/>
          <dgm:bulletEnabled val="1"/>
        </dgm:presLayoutVars>
      </dgm:prSet>
      <dgm:spPr/>
    </dgm:pt>
    <dgm:pt modelId="{9901D116-26C9-4805-BB22-CE565F5CC815}" type="pres">
      <dgm:prSet presAssocID="{298C0110-C9A1-4FBB-BDB2-E243C77BC912}" presName="spacer" presStyleCnt="0"/>
      <dgm:spPr/>
    </dgm:pt>
    <dgm:pt modelId="{9165A295-4A49-437A-BFE4-69FB438C47CE}" type="pres">
      <dgm:prSet presAssocID="{BCEC2CDB-5A91-473F-81FA-FBFED703B5E9}" presName="parentText" presStyleLbl="node1" presStyleIdx="1" presStyleCnt="5">
        <dgm:presLayoutVars>
          <dgm:chMax val="0"/>
          <dgm:bulletEnabled val="1"/>
        </dgm:presLayoutVars>
      </dgm:prSet>
      <dgm:spPr/>
    </dgm:pt>
    <dgm:pt modelId="{CDD8F4DC-A672-425D-A64C-5C67F92C7101}" type="pres">
      <dgm:prSet presAssocID="{27203C83-EF0F-4691-9774-6C3BE4E1687A}" presName="spacer" presStyleCnt="0"/>
      <dgm:spPr/>
    </dgm:pt>
    <dgm:pt modelId="{8E3FE849-C7C7-4EFC-982C-B6FFE90D9836}" type="pres">
      <dgm:prSet presAssocID="{696FA4EE-94C2-480A-879B-FDE8F7F4984C}" presName="parentText" presStyleLbl="node1" presStyleIdx="2" presStyleCnt="5">
        <dgm:presLayoutVars>
          <dgm:chMax val="0"/>
          <dgm:bulletEnabled val="1"/>
        </dgm:presLayoutVars>
      </dgm:prSet>
      <dgm:spPr/>
    </dgm:pt>
    <dgm:pt modelId="{101A3D3D-4C81-4A49-9D77-B504005985CB}" type="pres">
      <dgm:prSet presAssocID="{C8F3B786-9214-4C58-82A4-C6F605D048CE}" presName="spacer" presStyleCnt="0"/>
      <dgm:spPr/>
    </dgm:pt>
    <dgm:pt modelId="{C458312B-CBF6-4699-8881-B80F9E6E69B1}" type="pres">
      <dgm:prSet presAssocID="{51C25D02-F211-48E8-B441-BF48E921FA8E}" presName="parentText" presStyleLbl="node1" presStyleIdx="3" presStyleCnt="5">
        <dgm:presLayoutVars>
          <dgm:chMax val="0"/>
          <dgm:bulletEnabled val="1"/>
        </dgm:presLayoutVars>
      </dgm:prSet>
      <dgm:spPr/>
    </dgm:pt>
    <dgm:pt modelId="{6F181EB1-E6E8-4B53-BCFD-1A290F7C502B}" type="pres">
      <dgm:prSet presAssocID="{C8DD52A8-F6AB-4E55-BFA6-C6B2A3AD1C26}" presName="spacer" presStyleCnt="0"/>
      <dgm:spPr/>
    </dgm:pt>
    <dgm:pt modelId="{6FC98342-01FB-4B2C-84AE-D7E0811C9642}" type="pres">
      <dgm:prSet presAssocID="{9A21C8AD-2CE7-4341-837F-AAEDCBA0D163}" presName="parentText" presStyleLbl="node1" presStyleIdx="4" presStyleCnt="5">
        <dgm:presLayoutVars>
          <dgm:chMax val="0"/>
          <dgm:bulletEnabled val="1"/>
        </dgm:presLayoutVars>
      </dgm:prSet>
      <dgm:spPr/>
    </dgm:pt>
  </dgm:ptLst>
  <dgm:cxnLst>
    <dgm:cxn modelId="{5C8E7D20-40B5-4D28-9AF9-2E7B148C2D29}" srcId="{B16BD0D3-EC1E-49D1-BC1D-0692AE81E123}" destId="{696FA4EE-94C2-480A-879B-FDE8F7F4984C}" srcOrd="2" destOrd="0" parTransId="{97966C5E-D7E2-448B-8CD9-7A1DFDE95AE5}" sibTransId="{C8F3B786-9214-4C58-82A4-C6F605D048CE}"/>
    <dgm:cxn modelId="{0B05DE4F-EE0E-408D-9EA8-D2F3C6FF1349}" srcId="{B16BD0D3-EC1E-49D1-BC1D-0692AE81E123}" destId="{51C25D02-F211-48E8-B441-BF48E921FA8E}" srcOrd="3" destOrd="0" parTransId="{7E8CD085-97FC-4C81-8F28-5693F9B159BD}" sibTransId="{C8DD52A8-F6AB-4E55-BFA6-C6B2A3AD1C26}"/>
    <dgm:cxn modelId="{69DEF65A-46B9-4A9E-97A3-504F2CDC94A4}" srcId="{B16BD0D3-EC1E-49D1-BC1D-0692AE81E123}" destId="{9A21C8AD-2CE7-4341-837F-AAEDCBA0D163}" srcOrd="4" destOrd="0" parTransId="{02E4D1F9-D08A-4640-AE12-6F9B5D4A8D98}" sibTransId="{08DD6DA5-0B93-4881-92CD-CC4E48697C0E}"/>
    <dgm:cxn modelId="{146BC992-EF4F-42D3-BDCA-119A8913A4F1}" type="presOf" srcId="{696FA4EE-94C2-480A-879B-FDE8F7F4984C}" destId="{8E3FE849-C7C7-4EFC-982C-B6FFE90D9836}" srcOrd="0" destOrd="0" presId="urn:microsoft.com/office/officeart/2005/8/layout/vList2"/>
    <dgm:cxn modelId="{3EC6F5A2-A99D-4EBF-BED5-CBB810CF6043}" type="presOf" srcId="{9A21C8AD-2CE7-4341-837F-AAEDCBA0D163}" destId="{6FC98342-01FB-4B2C-84AE-D7E0811C9642}" srcOrd="0" destOrd="0" presId="urn:microsoft.com/office/officeart/2005/8/layout/vList2"/>
    <dgm:cxn modelId="{F4EF55A3-6C97-4567-B911-89BDBEA804EB}" srcId="{B16BD0D3-EC1E-49D1-BC1D-0692AE81E123}" destId="{662A662B-17D7-44AA-9033-50D902E16F30}" srcOrd="0" destOrd="0" parTransId="{63BD8E62-3D41-4656-9229-F9B519FF2420}" sibTransId="{298C0110-C9A1-4FBB-BDB2-E243C77BC912}"/>
    <dgm:cxn modelId="{7797B1A6-A187-402C-9A83-7699D692AEBC}" type="presOf" srcId="{BCEC2CDB-5A91-473F-81FA-FBFED703B5E9}" destId="{9165A295-4A49-437A-BFE4-69FB438C47CE}" srcOrd="0" destOrd="0" presId="urn:microsoft.com/office/officeart/2005/8/layout/vList2"/>
    <dgm:cxn modelId="{010F15B2-E709-406D-BABE-D66B15894303}" type="presOf" srcId="{51C25D02-F211-48E8-B441-BF48E921FA8E}" destId="{C458312B-CBF6-4699-8881-B80F9E6E69B1}" srcOrd="0" destOrd="0" presId="urn:microsoft.com/office/officeart/2005/8/layout/vList2"/>
    <dgm:cxn modelId="{D000FAC0-B1F5-4534-87F9-74C8A98275F4}" type="presOf" srcId="{B16BD0D3-EC1E-49D1-BC1D-0692AE81E123}" destId="{1C0F9B0A-1090-4716-92CE-B854C1D3F571}" srcOrd="0" destOrd="0" presId="urn:microsoft.com/office/officeart/2005/8/layout/vList2"/>
    <dgm:cxn modelId="{67EEB5D5-9577-4775-81DD-74D91CA75F4F}" type="presOf" srcId="{662A662B-17D7-44AA-9033-50D902E16F30}" destId="{D6DD85F2-058E-4EF1-A504-38CCA4D18C92}" srcOrd="0" destOrd="0" presId="urn:microsoft.com/office/officeart/2005/8/layout/vList2"/>
    <dgm:cxn modelId="{C31F50EA-5663-4268-8DA9-658B86719C2A}" srcId="{B16BD0D3-EC1E-49D1-BC1D-0692AE81E123}" destId="{BCEC2CDB-5A91-473F-81FA-FBFED703B5E9}" srcOrd="1" destOrd="0" parTransId="{B42CB9F9-3509-4D96-8342-58FC4A4F4687}" sibTransId="{27203C83-EF0F-4691-9774-6C3BE4E1687A}"/>
    <dgm:cxn modelId="{A80AB63E-66C3-4E5B-B02E-2DA61CFEC362}" type="presParOf" srcId="{1C0F9B0A-1090-4716-92CE-B854C1D3F571}" destId="{D6DD85F2-058E-4EF1-A504-38CCA4D18C92}" srcOrd="0" destOrd="0" presId="urn:microsoft.com/office/officeart/2005/8/layout/vList2"/>
    <dgm:cxn modelId="{2E86087D-ECC9-42C3-B32A-22B10E3F2251}" type="presParOf" srcId="{1C0F9B0A-1090-4716-92CE-B854C1D3F571}" destId="{9901D116-26C9-4805-BB22-CE565F5CC815}" srcOrd="1" destOrd="0" presId="urn:microsoft.com/office/officeart/2005/8/layout/vList2"/>
    <dgm:cxn modelId="{3A7E24B1-95E7-4113-A1EA-EC6B15ABF60C}" type="presParOf" srcId="{1C0F9B0A-1090-4716-92CE-B854C1D3F571}" destId="{9165A295-4A49-437A-BFE4-69FB438C47CE}" srcOrd="2" destOrd="0" presId="urn:microsoft.com/office/officeart/2005/8/layout/vList2"/>
    <dgm:cxn modelId="{62F545BF-EF89-43B4-BD70-3F324115D8F9}" type="presParOf" srcId="{1C0F9B0A-1090-4716-92CE-B854C1D3F571}" destId="{CDD8F4DC-A672-425D-A64C-5C67F92C7101}" srcOrd="3" destOrd="0" presId="urn:microsoft.com/office/officeart/2005/8/layout/vList2"/>
    <dgm:cxn modelId="{BDAE9A47-BD92-4C3D-AA11-2D266FA02401}" type="presParOf" srcId="{1C0F9B0A-1090-4716-92CE-B854C1D3F571}" destId="{8E3FE849-C7C7-4EFC-982C-B6FFE90D9836}" srcOrd="4" destOrd="0" presId="urn:microsoft.com/office/officeart/2005/8/layout/vList2"/>
    <dgm:cxn modelId="{29B4C772-E49D-424B-BF21-4BE98EC73389}" type="presParOf" srcId="{1C0F9B0A-1090-4716-92CE-B854C1D3F571}" destId="{101A3D3D-4C81-4A49-9D77-B504005985CB}" srcOrd="5" destOrd="0" presId="urn:microsoft.com/office/officeart/2005/8/layout/vList2"/>
    <dgm:cxn modelId="{5367606F-968A-4E70-AFB7-3B6D3AA18133}" type="presParOf" srcId="{1C0F9B0A-1090-4716-92CE-B854C1D3F571}" destId="{C458312B-CBF6-4699-8881-B80F9E6E69B1}" srcOrd="6" destOrd="0" presId="urn:microsoft.com/office/officeart/2005/8/layout/vList2"/>
    <dgm:cxn modelId="{2C6DF595-18B1-4589-8A49-AE2E88895AC6}" type="presParOf" srcId="{1C0F9B0A-1090-4716-92CE-B854C1D3F571}" destId="{6F181EB1-E6E8-4B53-BCFD-1A290F7C502B}" srcOrd="7" destOrd="0" presId="urn:microsoft.com/office/officeart/2005/8/layout/vList2"/>
    <dgm:cxn modelId="{5C3FCF06-18A5-4097-881F-EC267E87F7B3}" type="presParOf" srcId="{1C0F9B0A-1090-4716-92CE-B854C1D3F571}" destId="{6FC98342-01FB-4B2C-84AE-D7E0811C964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53CED8-FB3B-4975-B122-C08A2B7B90D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ED856A0-3617-43FD-927B-768BC8D7B622}">
      <dgm:prSet/>
      <dgm:spPr/>
      <dgm:t>
        <a:bodyPr/>
        <a:lstStyle/>
        <a:p>
          <a:r>
            <a:rPr lang="en-CA"/>
            <a:t>C/C++</a:t>
          </a:r>
          <a:endParaRPr lang="en-US"/>
        </a:p>
      </dgm:t>
    </dgm:pt>
    <dgm:pt modelId="{481F5A8B-359E-4671-83F5-66D5AB28CFD5}" type="parTrans" cxnId="{9921AD1E-6EE9-4DC2-B7FD-17FDD4DB76EF}">
      <dgm:prSet/>
      <dgm:spPr/>
      <dgm:t>
        <a:bodyPr/>
        <a:lstStyle/>
        <a:p>
          <a:endParaRPr lang="en-US"/>
        </a:p>
      </dgm:t>
    </dgm:pt>
    <dgm:pt modelId="{5DBA29B9-1D48-4CFA-9759-06611619FB81}" type="sibTrans" cxnId="{9921AD1E-6EE9-4DC2-B7FD-17FDD4DB76EF}">
      <dgm:prSet/>
      <dgm:spPr/>
      <dgm:t>
        <a:bodyPr/>
        <a:lstStyle/>
        <a:p>
          <a:endParaRPr lang="en-US"/>
        </a:p>
      </dgm:t>
    </dgm:pt>
    <dgm:pt modelId="{AB9208E9-719C-40FE-9676-8AC1A860B6AA}">
      <dgm:prSet/>
      <dgm:spPr/>
      <dgm:t>
        <a:bodyPr/>
        <a:lstStyle/>
        <a:p>
          <a:r>
            <a:rPr lang="en-CA"/>
            <a:t>Python </a:t>
          </a:r>
          <a:endParaRPr lang="en-US"/>
        </a:p>
      </dgm:t>
    </dgm:pt>
    <dgm:pt modelId="{CA7A9068-617D-4C9E-B367-19BFD95AFAF4}" type="parTrans" cxnId="{F3410395-8EC8-4FE6-971A-D8BFB113EC33}">
      <dgm:prSet/>
      <dgm:spPr/>
      <dgm:t>
        <a:bodyPr/>
        <a:lstStyle/>
        <a:p>
          <a:endParaRPr lang="en-US"/>
        </a:p>
      </dgm:t>
    </dgm:pt>
    <dgm:pt modelId="{22BEE078-9F51-4885-BAAC-EDCDCCDAC64C}" type="sibTrans" cxnId="{F3410395-8EC8-4FE6-971A-D8BFB113EC33}">
      <dgm:prSet/>
      <dgm:spPr/>
      <dgm:t>
        <a:bodyPr/>
        <a:lstStyle/>
        <a:p>
          <a:endParaRPr lang="en-US"/>
        </a:p>
      </dgm:t>
    </dgm:pt>
    <dgm:pt modelId="{8F6FF6D1-2B31-45C5-BC94-BD5CEE3D66A4}">
      <dgm:prSet/>
      <dgm:spPr/>
      <dgm:t>
        <a:bodyPr/>
        <a:lstStyle/>
        <a:p>
          <a:r>
            <a:rPr lang="en-CA"/>
            <a:t>Wi-Fi</a:t>
          </a:r>
          <a:endParaRPr lang="en-US"/>
        </a:p>
      </dgm:t>
    </dgm:pt>
    <dgm:pt modelId="{C4E3A45C-7796-426E-83B7-BE4814B5381E}" type="parTrans" cxnId="{74546311-0968-4A14-93F4-A565CE1A89D7}">
      <dgm:prSet/>
      <dgm:spPr/>
      <dgm:t>
        <a:bodyPr/>
        <a:lstStyle/>
        <a:p>
          <a:endParaRPr lang="en-US"/>
        </a:p>
      </dgm:t>
    </dgm:pt>
    <dgm:pt modelId="{E4FFA4DA-006B-4FF6-981B-03604CDB0C49}" type="sibTrans" cxnId="{74546311-0968-4A14-93F4-A565CE1A89D7}">
      <dgm:prSet/>
      <dgm:spPr/>
      <dgm:t>
        <a:bodyPr/>
        <a:lstStyle/>
        <a:p>
          <a:endParaRPr lang="en-US"/>
        </a:p>
      </dgm:t>
    </dgm:pt>
    <dgm:pt modelId="{34259CBF-61E1-48C2-B0DC-0A2770C66CDC}">
      <dgm:prSet/>
      <dgm:spPr/>
      <dgm:t>
        <a:bodyPr/>
        <a:lstStyle/>
        <a:p>
          <a:r>
            <a:rPr lang="en-CA"/>
            <a:t>REST Api</a:t>
          </a:r>
          <a:endParaRPr lang="en-US"/>
        </a:p>
      </dgm:t>
    </dgm:pt>
    <dgm:pt modelId="{52498CF2-4301-4399-9CF4-6F154E751517}" type="parTrans" cxnId="{C085BFCB-348F-4BD0-947F-7C40CC175FCA}">
      <dgm:prSet/>
      <dgm:spPr/>
      <dgm:t>
        <a:bodyPr/>
        <a:lstStyle/>
        <a:p>
          <a:endParaRPr lang="en-US"/>
        </a:p>
      </dgm:t>
    </dgm:pt>
    <dgm:pt modelId="{2DC00FCD-6365-4782-90F5-4429D980A5F6}" type="sibTrans" cxnId="{C085BFCB-348F-4BD0-947F-7C40CC175FCA}">
      <dgm:prSet/>
      <dgm:spPr/>
      <dgm:t>
        <a:bodyPr/>
        <a:lstStyle/>
        <a:p>
          <a:endParaRPr lang="en-US"/>
        </a:p>
      </dgm:t>
    </dgm:pt>
    <dgm:pt modelId="{57751079-3142-4FAF-A4B8-7FFB4D6B0881}">
      <dgm:prSet/>
      <dgm:spPr/>
      <dgm:t>
        <a:bodyPr/>
        <a:lstStyle/>
        <a:p>
          <a:r>
            <a:rPr lang="en-CA" dirty="0"/>
            <a:t>MongoDB </a:t>
          </a:r>
          <a:endParaRPr lang="en-US" dirty="0"/>
        </a:p>
      </dgm:t>
    </dgm:pt>
    <dgm:pt modelId="{38828B20-E776-4034-A0AE-883AAAD15731}" type="parTrans" cxnId="{EAE96CC5-1899-42E2-B3E6-4A598773058D}">
      <dgm:prSet/>
      <dgm:spPr/>
      <dgm:t>
        <a:bodyPr/>
        <a:lstStyle/>
        <a:p>
          <a:endParaRPr lang="en-US"/>
        </a:p>
      </dgm:t>
    </dgm:pt>
    <dgm:pt modelId="{BF3400AE-E5B8-4F65-8E79-EBAF4416FB5D}" type="sibTrans" cxnId="{EAE96CC5-1899-42E2-B3E6-4A598773058D}">
      <dgm:prSet/>
      <dgm:spPr/>
      <dgm:t>
        <a:bodyPr/>
        <a:lstStyle/>
        <a:p>
          <a:endParaRPr lang="en-US"/>
        </a:p>
      </dgm:t>
    </dgm:pt>
    <dgm:pt modelId="{DEC3E088-A5FC-4ADE-A8FA-F2053E89DC79}">
      <dgm:prSet/>
      <dgm:spPr/>
      <dgm:t>
        <a:bodyPr/>
        <a:lstStyle/>
        <a:p>
          <a:r>
            <a:rPr lang="en-CA" dirty="0"/>
            <a:t>Raspberry pi4</a:t>
          </a:r>
          <a:endParaRPr lang="en-US" dirty="0"/>
        </a:p>
      </dgm:t>
    </dgm:pt>
    <dgm:pt modelId="{9A58D620-7F03-44AD-87EB-79763D893064}" type="parTrans" cxnId="{5811BFB4-577C-47C5-8506-9D3D388AB327}">
      <dgm:prSet/>
      <dgm:spPr/>
      <dgm:t>
        <a:bodyPr/>
        <a:lstStyle/>
        <a:p>
          <a:endParaRPr lang="en-US"/>
        </a:p>
      </dgm:t>
    </dgm:pt>
    <dgm:pt modelId="{EF5184F5-944C-482F-BDB4-9B4642238594}" type="sibTrans" cxnId="{5811BFB4-577C-47C5-8506-9D3D388AB327}">
      <dgm:prSet/>
      <dgm:spPr/>
      <dgm:t>
        <a:bodyPr/>
        <a:lstStyle/>
        <a:p>
          <a:endParaRPr lang="en-US"/>
        </a:p>
      </dgm:t>
    </dgm:pt>
    <dgm:pt modelId="{3F6F9DD9-E599-48C7-826D-ABEB632667FF}">
      <dgm:prSet/>
      <dgm:spPr/>
      <dgm:t>
        <a:bodyPr/>
        <a:lstStyle/>
        <a:p>
          <a:r>
            <a:rPr lang="en-CA" dirty="0"/>
            <a:t>ESP 8266 &amp; ESP32</a:t>
          </a:r>
          <a:endParaRPr lang="en-US" dirty="0"/>
        </a:p>
      </dgm:t>
    </dgm:pt>
    <dgm:pt modelId="{C735C71B-D975-4285-9B96-105FC4DC2CCA}" type="parTrans" cxnId="{59052ABF-4307-4C62-8381-9ADC6664874E}">
      <dgm:prSet/>
      <dgm:spPr/>
      <dgm:t>
        <a:bodyPr/>
        <a:lstStyle/>
        <a:p>
          <a:endParaRPr lang="en-US"/>
        </a:p>
      </dgm:t>
    </dgm:pt>
    <dgm:pt modelId="{EC27B443-AB6C-40E4-BFE7-CEDEA876A0F9}" type="sibTrans" cxnId="{59052ABF-4307-4C62-8381-9ADC6664874E}">
      <dgm:prSet/>
      <dgm:spPr/>
      <dgm:t>
        <a:bodyPr/>
        <a:lstStyle/>
        <a:p>
          <a:endParaRPr lang="en-US"/>
        </a:p>
      </dgm:t>
    </dgm:pt>
    <dgm:pt modelId="{4C1F26AE-7E3E-4CC1-AC43-3FED611371C7}">
      <dgm:prSet/>
      <dgm:spPr/>
      <dgm:t>
        <a:bodyPr/>
        <a:lstStyle/>
        <a:p>
          <a:r>
            <a:rPr lang="en-CA" dirty="0"/>
            <a:t>Soil moisture sensor</a:t>
          </a:r>
          <a:endParaRPr lang="en-US" dirty="0"/>
        </a:p>
      </dgm:t>
    </dgm:pt>
    <dgm:pt modelId="{960C0E9D-C555-4018-AF39-326E3F726B1B}" type="parTrans" cxnId="{7448D22F-2C6A-484E-84A5-13BF628387CD}">
      <dgm:prSet/>
      <dgm:spPr/>
      <dgm:t>
        <a:bodyPr/>
        <a:lstStyle/>
        <a:p>
          <a:endParaRPr lang="en-US"/>
        </a:p>
      </dgm:t>
    </dgm:pt>
    <dgm:pt modelId="{E3C65ECB-A482-4BCC-875E-386A50F3DB2A}" type="sibTrans" cxnId="{7448D22F-2C6A-484E-84A5-13BF628387CD}">
      <dgm:prSet/>
      <dgm:spPr/>
      <dgm:t>
        <a:bodyPr/>
        <a:lstStyle/>
        <a:p>
          <a:endParaRPr lang="en-US"/>
        </a:p>
      </dgm:t>
    </dgm:pt>
    <dgm:pt modelId="{7C6182D4-AB8A-4838-AA05-1364338CB48E}">
      <dgm:prSet/>
      <dgm:spPr/>
      <dgm:t>
        <a:bodyPr/>
        <a:lstStyle/>
        <a:p>
          <a:r>
            <a:rPr lang="en-CA" dirty="0"/>
            <a:t>DHT22</a:t>
          </a:r>
          <a:endParaRPr lang="en-US" dirty="0"/>
        </a:p>
      </dgm:t>
    </dgm:pt>
    <dgm:pt modelId="{841E45F3-1404-472C-8B0C-D5B4702BBA38}" type="parTrans" cxnId="{0C943FC5-5BD1-4404-B5D0-E064FBAF9392}">
      <dgm:prSet/>
      <dgm:spPr/>
      <dgm:t>
        <a:bodyPr/>
        <a:lstStyle/>
        <a:p>
          <a:endParaRPr lang="en-US"/>
        </a:p>
      </dgm:t>
    </dgm:pt>
    <dgm:pt modelId="{6CFC9F4F-29FC-461D-B252-9F4193BA291C}" type="sibTrans" cxnId="{0C943FC5-5BD1-4404-B5D0-E064FBAF9392}">
      <dgm:prSet/>
      <dgm:spPr/>
      <dgm:t>
        <a:bodyPr/>
        <a:lstStyle/>
        <a:p>
          <a:endParaRPr lang="en-US"/>
        </a:p>
      </dgm:t>
    </dgm:pt>
    <dgm:pt modelId="{55C1975A-ED83-45B9-AB74-BBC6CBB6933F}">
      <dgm:prSet/>
      <dgm:spPr/>
      <dgm:t>
        <a:bodyPr/>
        <a:lstStyle/>
        <a:p>
          <a:r>
            <a:rPr lang="en-CA" dirty="0"/>
            <a:t>DC Water Pump</a:t>
          </a:r>
          <a:endParaRPr lang="en-US" dirty="0"/>
        </a:p>
      </dgm:t>
    </dgm:pt>
    <dgm:pt modelId="{E918AB8F-36CC-4329-91F9-B82B5A719157}" type="parTrans" cxnId="{4FE5F706-2F94-40A1-BF9B-BA2ADA2580C5}">
      <dgm:prSet/>
      <dgm:spPr/>
      <dgm:t>
        <a:bodyPr/>
        <a:lstStyle/>
        <a:p>
          <a:endParaRPr lang="en-US"/>
        </a:p>
      </dgm:t>
    </dgm:pt>
    <dgm:pt modelId="{191FB351-441F-43AA-9E7B-2512752076D1}" type="sibTrans" cxnId="{4FE5F706-2F94-40A1-BF9B-BA2ADA2580C5}">
      <dgm:prSet/>
      <dgm:spPr/>
      <dgm:t>
        <a:bodyPr/>
        <a:lstStyle/>
        <a:p>
          <a:endParaRPr lang="en-US"/>
        </a:p>
      </dgm:t>
    </dgm:pt>
    <dgm:pt modelId="{37F6BD18-43A3-41F2-8100-A53CF67E274F}">
      <dgm:prSet/>
      <dgm:spPr/>
      <dgm:t>
        <a:bodyPr/>
        <a:lstStyle/>
        <a:p>
          <a:r>
            <a:rPr lang="en-CA" dirty="0"/>
            <a:t>VNC viewer  </a:t>
          </a:r>
          <a:endParaRPr lang="en-US" dirty="0"/>
        </a:p>
      </dgm:t>
    </dgm:pt>
    <dgm:pt modelId="{F2DAEEFB-DD8E-4937-9D37-421F96897147}" type="parTrans" cxnId="{3F289796-DB1E-4679-9405-D60E7C4473B1}">
      <dgm:prSet/>
      <dgm:spPr/>
      <dgm:t>
        <a:bodyPr/>
        <a:lstStyle/>
        <a:p>
          <a:endParaRPr lang="en-US"/>
        </a:p>
      </dgm:t>
    </dgm:pt>
    <dgm:pt modelId="{50990ACA-17C1-4FFD-AAB4-50CE74C2F7EF}" type="sibTrans" cxnId="{3F289796-DB1E-4679-9405-D60E7C4473B1}">
      <dgm:prSet/>
      <dgm:spPr/>
      <dgm:t>
        <a:bodyPr/>
        <a:lstStyle/>
        <a:p>
          <a:endParaRPr lang="en-US"/>
        </a:p>
      </dgm:t>
    </dgm:pt>
    <dgm:pt modelId="{25A956B9-825A-481F-8CF7-ACB7ADA32FFD}">
      <dgm:prSet/>
      <dgm:spPr/>
      <dgm:t>
        <a:bodyPr/>
        <a:lstStyle/>
        <a:p>
          <a:r>
            <a:rPr lang="en-US" dirty="0"/>
            <a:t>Arduino IDE</a:t>
          </a:r>
        </a:p>
      </dgm:t>
    </dgm:pt>
    <dgm:pt modelId="{8FF38AC8-A2DA-49DD-818E-835CB78DBEBF}" type="parTrans" cxnId="{012EF72F-0E0D-49B4-B9CB-28FEBD2FA0C7}">
      <dgm:prSet/>
      <dgm:spPr/>
      <dgm:t>
        <a:bodyPr/>
        <a:lstStyle/>
        <a:p>
          <a:endParaRPr lang="en-US"/>
        </a:p>
      </dgm:t>
    </dgm:pt>
    <dgm:pt modelId="{DCB5D4B5-0CAF-46A5-8AA6-F590C9F1C7E8}" type="sibTrans" cxnId="{012EF72F-0E0D-49B4-B9CB-28FEBD2FA0C7}">
      <dgm:prSet/>
      <dgm:spPr/>
      <dgm:t>
        <a:bodyPr/>
        <a:lstStyle/>
        <a:p>
          <a:endParaRPr lang="en-US"/>
        </a:p>
      </dgm:t>
    </dgm:pt>
    <dgm:pt modelId="{85C0E929-9906-4B82-8FDA-48D8F780CE7B}" type="pres">
      <dgm:prSet presAssocID="{FF53CED8-FB3B-4975-B122-C08A2B7B90D2}" presName="diagram" presStyleCnt="0">
        <dgm:presLayoutVars>
          <dgm:dir/>
          <dgm:resizeHandles val="exact"/>
        </dgm:presLayoutVars>
      </dgm:prSet>
      <dgm:spPr/>
    </dgm:pt>
    <dgm:pt modelId="{0ADCA5F0-DD75-43D7-8E0A-D107510ACE0F}" type="pres">
      <dgm:prSet presAssocID="{8ED856A0-3617-43FD-927B-768BC8D7B622}" presName="node" presStyleLbl="node1" presStyleIdx="0" presStyleCnt="12">
        <dgm:presLayoutVars>
          <dgm:bulletEnabled val="1"/>
        </dgm:presLayoutVars>
      </dgm:prSet>
      <dgm:spPr/>
    </dgm:pt>
    <dgm:pt modelId="{E0A95EBD-E326-4E35-930F-77B599C01689}" type="pres">
      <dgm:prSet presAssocID="{5DBA29B9-1D48-4CFA-9759-06611619FB81}" presName="sibTrans" presStyleCnt="0"/>
      <dgm:spPr/>
    </dgm:pt>
    <dgm:pt modelId="{98EDC811-0E9A-4011-80D4-9E76BF82175A}" type="pres">
      <dgm:prSet presAssocID="{AB9208E9-719C-40FE-9676-8AC1A860B6AA}" presName="node" presStyleLbl="node1" presStyleIdx="1" presStyleCnt="12">
        <dgm:presLayoutVars>
          <dgm:bulletEnabled val="1"/>
        </dgm:presLayoutVars>
      </dgm:prSet>
      <dgm:spPr/>
    </dgm:pt>
    <dgm:pt modelId="{F5153ACD-8352-4957-B2D7-8AEB90F12E0B}" type="pres">
      <dgm:prSet presAssocID="{22BEE078-9F51-4885-BAAC-EDCDCCDAC64C}" presName="sibTrans" presStyleCnt="0"/>
      <dgm:spPr/>
    </dgm:pt>
    <dgm:pt modelId="{5D8AFD2B-E895-45B3-AA4B-0108ABDEFE01}" type="pres">
      <dgm:prSet presAssocID="{8F6FF6D1-2B31-45C5-BC94-BD5CEE3D66A4}" presName="node" presStyleLbl="node1" presStyleIdx="2" presStyleCnt="12">
        <dgm:presLayoutVars>
          <dgm:bulletEnabled val="1"/>
        </dgm:presLayoutVars>
      </dgm:prSet>
      <dgm:spPr/>
    </dgm:pt>
    <dgm:pt modelId="{8B0EA564-9D7E-45C4-B70E-6DE621C96340}" type="pres">
      <dgm:prSet presAssocID="{E4FFA4DA-006B-4FF6-981B-03604CDB0C49}" presName="sibTrans" presStyleCnt="0"/>
      <dgm:spPr/>
    </dgm:pt>
    <dgm:pt modelId="{09E06F3E-E2CE-47DB-B97E-73469AC456B5}" type="pres">
      <dgm:prSet presAssocID="{34259CBF-61E1-48C2-B0DC-0A2770C66CDC}" presName="node" presStyleLbl="node1" presStyleIdx="3" presStyleCnt="12">
        <dgm:presLayoutVars>
          <dgm:bulletEnabled val="1"/>
        </dgm:presLayoutVars>
      </dgm:prSet>
      <dgm:spPr/>
    </dgm:pt>
    <dgm:pt modelId="{2660F2D2-FB35-4582-AB9C-59F279688FBE}" type="pres">
      <dgm:prSet presAssocID="{2DC00FCD-6365-4782-90F5-4429D980A5F6}" presName="sibTrans" presStyleCnt="0"/>
      <dgm:spPr/>
    </dgm:pt>
    <dgm:pt modelId="{75AF2989-1C45-42C0-AA9F-655A3BF99F51}" type="pres">
      <dgm:prSet presAssocID="{57751079-3142-4FAF-A4B8-7FFB4D6B0881}" presName="node" presStyleLbl="node1" presStyleIdx="4" presStyleCnt="12">
        <dgm:presLayoutVars>
          <dgm:bulletEnabled val="1"/>
        </dgm:presLayoutVars>
      </dgm:prSet>
      <dgm:spPr/>
    </dgm:pt>
    <dgm:pt modelId="{0AE9FE15-A35B-4C68-9EE6-06A7C44CF6A6}" type="pres">
      <dgm:prSet presAssocID="{BF3400AE-E5B8-4F65-8E79-EBAF4416FB5D}" presName="sibTrans" presStyleCnt="0"/>
      <dgm:spPr/>
    </dgm:pt>
    <dgm:pt modelId="{BD976E58-7E14-4A3C-AA3F-441945547161}" type="pres">
      <dgm:prSet presAssocID="{DEC3E088-A5FC-4ADE-A8FA-F2053E89DC79}" presName="node" presStyleLbl="node1" presStyleIdx="5" presStyleCnt="12">
        <dgm:presLayoutVars>
          <dgm:bulletEnabled val="1"/>
        </dgm:presLayoutVars>
      </dgm:prSet>
      <dgm:spPr/>
    </dgm:pt>
    <dgm:pt modelId="{A01F68B3-73FB-41E4-A601-86F0C1BD5FDC}" type="pres">
      <dgm:prSet presAssocID="{EF5184F5-944C-482F-BDB4-9B4642238594}" presName="sibTrans" presStyleCnt="0"/>
      <dgm:spPr/>
    </dgm:pt>
    <dgm:pt modelId="{65BC03A8-C758-4245-B043-412768BAB141}" type="pres">
      <dgm:prSet presAssocID="{3F6F9DD9-E599-48C7-826D-ABEB632667FF}" presName="node" presStyleLbl="node1" presStyleIdx="6" presStyleCnt="12">
        <dgm:presLayoutVars>
          <dgm:bulletEnabled val="1"/>
        </dgm:presLayoutVars>
      </dgm:prSet>
      <dgm:spPr/>
    </dgm:pt>
    <dgm:pt modelId="{DD5253F6-95B8-4445-B79B-41B6CF80B4A2}" type="pres">
      <dgm:prSet presAssocID="{EC27B443-AB6C-40E4-BFE7-CEDEA876A0F9}" presName="sibTrans" presStyleCnt="0"/>
      <dgm:spPr/>
    </dgm:pt>
    <dgm:pt modelId="{E5DB4E86-2E90-4B06-A1E6-BFDE7083EDE3}" type="pres">
      <dgm:prSet presAssocID="{4C1F26AE-7E3E-4CC1-AC43-3FED611371C7}" presName="node" presStyleLbl="node1" presStyleIdx="7" presStyleCnt="12">
        <dgm:presLayoutVars>
          <dgm:bulletEnabled val="1"/>
        </dgm:presLayoutVars>
      </dgm:prSet>
      <dgm:spPr/>
    </dgm:pt>
    <dgm:pt modelId="{E4DE1D04-1726-4FD2-A90B-53A135D69ACC}" type="pres">
      <dgm:prSet presAssocID="{E3C65ECB-A482-4BCC-875E-386A50F3DB2A}" presName="sibTrans" presStyleCnt="0"/>
      <dgm:spPr/>
    </dgm:pt>
    <dgm:pt modelId="{62D8BA4F-957E-4114-AD26-9E994DFDBF83}" type="pres">
      <dgm:prSet presAssocID="{7C6182D4-AB8A-4838-AA05-1364338CB48E}" presName="node" presStyleLbl="node1" presStyleIdx="8" presStyleCnt="12">
        <dgm:presLayoutVars>
          <dgm:bulletEnabled val="1"/>
        </dgm:presLayoutVars>
      </dgm:prSet>
      <dgm:spPr/>
    </dgm:pt>
    <dgm:pt modelId="{3A0E7661-4142-4E0A-8CD7-570EEC704314}" type="pres">
      <dgm:prSet presAssocID="{6CFC9F4F-29FC-461D-B252-9F4193BA291C}" presName="sibTrans" presStyleCnt="0"/>
      <dgm:spPr/>
    </dgm:pt>
    <dgm:pt modelId="{24B851F3-1891-48FA-91F8-0DEAD0B41B58}" type="pres">
      <dgm:prSet presAssocID="{55C1975A-ED83-45B9-AB74-BBC6CBB6933F}" presName="node" presStyleLbl="node1" presStyleIdx="9" presStyleCnt="12">
        <dgm:presLayoutVars>
          <dgm:bulletEnabled val="1"/>
        </dgm:presLayoutVars>
      </dgm:prSet>
      <dgm:spPr/>
    </dgm:pt>
    <dgm:pt modelId="{493C9A4C-C1B9-44E4-90FD-A62D910CF97E}" type="pres">
      <dgm:prSet presAssocID="{191FB351-441F-43AA-9E7B-2512752076D1}" presName="sibTrans" presStyleCnt="0"/>
      <dgm:spPr/>
    </dgm:pt>
    <dgm:pt modelId="{8A097558-1AC3-40FC-AC70-BACFF1D25DF2}" type="pres">
      <dgm:prSet presAssocID="{37F6BD18-43A3-41F2-8100-A53CF67E274F}" presName="node" presStyleLbl="node1" presStyleIdx="10" presStyleCnt="12">
        <dgm:presLayoutVars>
          <dgm:bulletEnabled val="1"/>
        </dgm:presLayoutVars>
      </dgm:prSet>
      <dgm:spPr/>
    </dgm:pt>
    <dgm:pt modelId="{F7A9A9C5-D336-47EA-A0FE-C73115994BE1}" type="pres">
      <dgm:prSet presAssocID="{50990ACA-17C1-4FFD-AAB4-50CE74C2F7EF}" presName="sibTrans" presStyleCnt="0"/>
      <dgm:spPr/>
    </dgm:pt>
    <dgm:pt modelId="{4E934F5C-8733-4AED-8F8C-DB118FFB7703}" type="pres">
      <dgm:prSet presAssocID="{25A956B9-825A-481F-8CF7-ACB7ADA32FFD}" presName="node" presStyleLbl="node1" presStyleIdx="11" presStyleCnt="12">
        <dgm:presLayoutVars>
          <dgm:bulletEnabled val="1"/>
        </dgm:presLayoutVars>
      </dgm:prSet>
      <dgm:spPr/>
    </dgm:pt>
  </dgm:ptLst>
  <dgm:cxnLst>
    <dgm:cxn modelId="{4FE5F706-2F94-40A1-BF9B-BA2ADA2580C5}" srcId="{FF53CED8-FB3B-4975-B122-C08A2B7B90D2}" destId="{55C1975A-ED83-45B9-AB74-BBC6CBB6933F}" srcOrd="9" destOrd="0" parTransId="{E918AB8F-36CC-4329-91F9-B82B5A719157}" sibTransId="{191FB351-441F-43AA-9E7B-2512752076D1}"/>
    <dgm:cxn modelId="{7C71D60E-4BA9-467C-9440-D69ED479E062}" type="presOf" srcId="{55C1975A-ED83-45B9-AB74-BBC6CBB6933F}" destId="{24B851F3-1891-48FA-91F8-0DEAD0B41B58}" srcOrd="0" destOrd="0" presId="urn:microsoft.com/office/officeart/2005/8/layout/default"/>
    <dgm:cxn modelId="{74546311-0968-4A14-93F4-A565CE1A89D7}" srcId="{FF53CED8-FB3B-4975-B122-C08A2B7B90D2}" destId="{8F6FF6D1-2B31-45C5-BC94-BD5CEE3D66A4}" srcOrd="2" destOrd="0" parTransId="{C4E3A45C-7796-426E-83B7-BE4814B5381E}" sibTransId="{E4FFA4DA-006B-4FF6-981B-03604CDB0C49}"/>
    <dgm:cxn modelId="{7BF03B16-B016-4DDE-BCE2-83D4F1EDBA73}" type="presOf" srcId="{8F6FF6D1-2B31-45C5-BC94-BD5CEE3D66A4}" destId="{5D8AFD2B-E895-45B3-AA4B-0108ABDEFE01}" srcOrd="0" destOrd="0" presId="urn:microsoft.com/office/officeart/2005/8/layout/default"/>
    <dgm:cxn modelId="{1D99841D-08F0-439D-A000-BF10B268BABB}" type="presOf" srcId="{AB9208E9-719C-40FE-9676-8AC1A860B6AA}" destId="{98EDC811-0E9A-4011-80D4-9E76BF82175A}" srcOrd="0" destOrd="0" presId="urn:microsoft.com/office/officeart/2005/8/layout/default"/>
    <dgm:cxn modelId="{9921AD1E-6EE9-4DC2-B7FD-17FDD4DB76EF}" srcId="{FF53CED8-FB3B-4975-B122-C08A2B7B90D2}" destId="{8ED856A0-3617-43FD-927B-768BC8D7B622}" srcOrd="0" destOrd="0" parTransId="{481F5A8B-359E-4671-83F5-66D5AB28CFD5}" sibTransId="{5DBA29B9-1D48-4CFA-9759-06611619FB81}"/>
    <dgm:cxn modelId="{7448D22F-2C6A-484E-84A5-13BF628387CD}" srcId="{FF53CED8-FB3B-4975-B122-C08A2B7B90D2}" destId="{4C1F26AE-7E3E-4CC1-AC43-3FED611371C7}" srcOrd="7" destOrd="0" parTransId="{960C0E9D-C555-4018-AF39-326E3F726B1B}" sibTransId="{E3C65ECB-A482-4BCC-875E-386A50F3DB2A}"/>
    <dgm:cxn modelId="{012EF72F-0E0D-49B4-B9CB-28FEBD2FA0C7}" srcId="{FF53CED8-FB3B-4975-B122-C08A2B7B90D2}" destId="{25A956B9-825A-481F-8CF7-ACB7ADA32FFD}" srcOrd="11" destOrd="0" parTransId="{8FF38AC8-A2DA-49DD-818E-835CB78DBEBF}" sibTransId="{DCB5D4B5-0CAF-46A5-8AA6-F590C9F1C7E8}"/>
    <dgm:cxn modelId="{0CCF4E35-AC11-4205-A376-4173ED055E10}" type="presOf" srcId="{4C1F26AE-7E3E-4CC1-AC43-3FED611371C7}" destId="{E5DB4E86-2E90-4B06-A1E6-BFDE7083EDE3}" srcOrd="0" destOrd="0" presId="urn:microsoft.com/office/officeart/2005/8/layout/default"/>
    <dgm:cxn modelId="{1608AD42-C5A1-4F99-86C8-BF96D9686817}" type="presOf" srcId="{DEC3E088-A5FC-4ADE-A8FA-F2053E89DC79}" destId="{BD976E58-7E14-4A3C-AA3F-441945547161}" srcOrd="0" destOrd="0" presId="urn:microsoft.com/office/officeart/2005/8/layout/default"/>
    <dgm:cxn modelId="{765DC449-877C-4B5B-B3C9-7DEBB10F2B6F}" type="presOf" srcId="{37F6BD18-43A3-41F2-8100-A53CF67E274F}" destId="{8A097558-1AC3-40FC-AC70-BACFF1D25DF2}" srcOrd="0" destOrd="0" presId="urn:microsoft.com/office/officeart/2005/8/layout/default"/>
    <dgm:cxn modelId="{1F1A014C-B8F5-4428-A6BA-4B6E20B602BF}" type="presOf" srcId="{FF53CED8-FB3B-4975-B122-C08A2B7B90D2}" destId="{85C0E929-9906-4B82-8FDA-48D8F780CE7B}" srcOrd="0" destOrd="0" presId="urn:microsoft.com/office/officeart/2005/8/layout/default"/>
    <dgm:cxn modelId="{9E538E50-F7D1-4875-AE96-AABD154B22EE}" type="presOf" srcId="{7C6182D4-AB8A-4838-AA05-1364338CB48E}" destId="{62D8BA4F-957E-4114-AD26-9E994DFDBF83}" srcOrd="0" destOrd="0" presId="urn:microsoft.com/office/officeart/2005/8/layout/default"/>
    <dgm:cxn modelId="{D0963B73-DADA-4647-AD82-6230BB8E4768}" type="presOf" srcId="{8ED856A0-3617-43FD-927B-768BC8D7B622}" destId="{0ADCA5F0-DD75-43D7-8E0A-D107510ACE0F}" srcOrd="0" destOrd="0" presId="urn:microsoft.com/office/officeart/2005/8/layout/default"/>
    <dgm:cxn modelId="{360C8053-E636-4808-B263-17E5DA726638}" type="presOf" srcId="{57751079-3142-4FAF-A4B8-7FFB4D6B0881}" destId="{75AF2989-1C45-42C0-AA9F-655A3BF99F51}" srcOrd="0" destOrd="0" presId="urn:microsoft.com/office/officeart/2005/8/layout/default"/>
    <dgm:cxn modelId="{F3410395-8EC8-4FE6-971A-D8BFB113EC33}" srcId="{FF53CED8-FB3B-4975-B122-C08A2B7B90D2}" destId="{AB9208E9-719C-40FE-9676-8AC1A860B6AA}" srcOrd="1" destOrd="0" parTransId="{CA7A9068-617D-4C9E-B367-19BFD95AFAF4}" sibTransId="{22BEE078-9F51-4885-BAAC-EDCDCCDAC64C}"/>
    <dgm:cxn modelId="{3F289796-DB1E-4679-9405-D60E7C4473B1}" srcId="{FF53CED8-FB3B-4975-B122-C08A2B7B90D2}" destId="{37F6BD18-43A3-41F2-8100-A53CF67E274F}" srcOrd="10" destOrd="0" parTransId="{F2DAEEFB-DD8E-4937-9D37-421F96897147}" sibTransId="{50990ACA-17C1-4FFD-AAB4-50CE74C2F7EF}"/>
    <dgm:cxn modelId="{657980A3-8341-4475-9CE6-DFB0248D1119}" type="presOf" srcId="{3F6F9DD9-E599-48C7-826D-ABEB632667FF}" destId="{65BC03A8-C758-4245-B043-412768BAB141}" srcOrd="0" destOrd="0" presId="urn:microsoft.com/office/officeart/2005/8/layout/default"/>
    <dgm:cxn modelId="{5811BFB4-577C-47C5-8506-9D3D388AB327}" srcId="{FF53CED8-FB3B-4975-B122-C08A2B7B90D2}" destId="{DEC3E088-A5FC-4ADE-A8FA-F2053E89DC79}" srcOrd="5" destOrd="0" parTransId="{9A58D620-7F03-44AD-87EB-79763D893064}" sibTransId="{EF5184F5-944C-482F-BDB4-9B4642238594}"/>
    <dgm:cxn modelId="{59052ABF-4307-4C62-8381-9ADC6664874E}" srcId="{FF53CED8-FB3B-4975-B122-C08A2B7B90D2}" destId="{3F6F9DD9-E599-48C7-826D-ABEB632667FF}" srcOrd="6" destOrd="0" parTransId="{C735C71B-D975-4285-9B96-105FC4DC2CCA}" sibTransId="{EC27B443-AB6C-40E4-BFE7-CEDEA876A0F9}"/>
    <dgm:cxn modelId="{0C943FC5-5BD1-4404-B5D0-E064FBAF9392}" srcId="{FF53CED8-FB3B-4975-B122-C08A2B7B90D2}" destId="{7C6182D4-AB8A-4838-AA05-1364338CB48E}" srcOrd="8" destOrd="0" parTransId="{841E45F3-1404-472C-8B0C-D5B4702BBA38}" sibTransId="{6CFC9F4F-29FC-461D-B252-9F4193BA291C}"/>
    <dgm:cxn modelId="{EAE96CC5-1899-42E2-B3E6-4A598773058D}" srcId="{FF53CED8-FB3B-4975-B122-C08A2B7B90D2}" destId="{57751079-3142-4FAF-A4B8-7FFB4D6B0881}" srcOrd="4" destOrd="0" parTransId="{38828B20-E776-4034-A0AE-883AAAD15731}" sibTransId="{BF3400AE-E5B8-4F65-8E79-EBAF4416FB5D}"/>
    <dgm:cxn modelId="{C085BFCB-348F-4BD0-947F-7C40CC175FCA}" srcId="{FF53CED8-FB3B-4975-B122-C08A2B7B90D2}" destId="{34259CBF-61E1-48C2-B0DC-0A2770C66CDC}" srcOrd="3" destOrd="0" parTransId="{52498CF2-4301-4399-9CF4-6F154E751517}" sibTransId="{2DC00FCD-6365-4782-90F5-4429D980A5F6}"/>
    <dgm:cxn modelId="{1B1CB8D9-A3CC-4421-BAEC-80866353FADA}" type="presOf" srcId="{25A956B9-825A-481F-8CF7-ACB7ADA32FFD}" destId="{4E934F5C-8733-4AED-8F8C-DB118FFB7703}" srcOrd="0" destOrd="0" presId="urn:microsoft.com/office/officeart/2005/8/layout/default"/>
    <dgm:cxn modelId="{2109B5F1-9EBA-494A-9F25-044843185FCA}" type="presOf" srcId="{34259CBF-61E1-48C2-B0DC-0A2770C66CDC}" destId="{09E06F3E-E2CE-47DB-B97E-73469AC456B5}" srcOrd="0" destOrd="0" presId="urn:microsoft.com/office/officeart/2005/8/layout/default"/>
    <dgm:cxn modelId="{9F00AD53-04F3-40E4-826A-4BB59AACB3C1}" type="presParOf" srcId="{85C0E929-9906-4B82-8FDA-48D8F780CE7B}" destId="{0ADCA5F0-DD75-43D7-8E0A-D107510ACE0F}" srcOrd="0" destOrd="0" presId="urn:microsoft.com/office/officeart/2005/8/layout/default"/>
    <dgm:cxn modelId="{D6D8E264-9EF5-4309-9422-7251D46D4BDB}" type="presParOf" srcId="{85C0E929-9906-4B82-8FDA-48D8F780CE7B}" destId="{E0A95EBD-E326-4E35-930F-77B599C01689}" srcOrd="1" destOrd="0" presId="urn:microsoft.com/office/officeart/2005/8/layout/default"/>
    <dgm:cxn modelId="{A1AB9B3C-F697-4149-A81B-A219B7D54FA5}" type="presParOf" srcId="{85C0E929-9906-4B82-8FDA-48D8F780CE7B}" destId="{98EDC811-0E9A-4011-80D4-9E76BF82175A}" srcOrd="2" destOrd="0" presId="urn:microsoft.com/office/officeart/2005/8/layout/default"/>
    <dgm:cxn modelId="{40FE5B1D-8CC4-4C84-8D0E-FA9DB7F1D50A}" type="presParOf" srcId="{85C0E929-9906-4B82-8FDA-48D8F780CE7B}" destId="{F5153ACD-8352-4957-B2D7-8AEB90F12E0B}" srcOrd="3" destOrd="0" presId="urn:microsoft.com/office/officeart/2005/8/layout/default"/>
    <dgm:cxn modelId="{E25333CC-DE14-4CB8-BAE9-3CCA7DA68146}" type="presParOf" srcId="{85C0E929-9906-4B82-8FDA-48D8F780CE7B}" destId="{5D8AFD2B-E895-45B3-AA4B-0108ABDEFE01}" srcOrd="4" destOrd="0" presId="urn:microsoft.com/office/officeart/2005/8/layout/default"/>
    <dgm:cxn modelId="{998874B7-F518-4DE6-AA97-3FFB51D5A8D6}" type="presParOf" srcId="{85C0E929-9906-4B82-8FDA-48D8F780CE7B}" destId="{8B0EA564-9D7E-45C4-B70E-6DE621C96340}" srcOrd="5" destOrd="0" presId="urn:microsoft.com/office/officeart/2005/8/layout/default"/>
    <dgm:cxn modelId="{47BE9BCE-AE86-43E4-9FBC-84875DB07389}" type="presParOf" srcId="{85C0E929-9906-4B82-8FDA-48D8F780CE7B}" destId="{09E06F3E-E2CE-47DB-B97E-73469AC456B5}" srcOrd="6" destOrd="0" presId="urn:microsoft.com/office/officeart/2005/8/layout/default"/>
    <dgm:cxn modelId="{BA9C4E3D-4139-4242-AC44-DABCE1428649}" type="presParOf" srcId="{85C0E929-9906-4B82-8FDA-48D8F780CE7B}" destId="{2660F2D2-FB35-4582-AB9C-59F279688FBE}" srcOrd="7" destOrd="0" presId="urn:microsoft.com/office/officeart/2005/8/layout/default"/>
    <dgm:cxn modelId="{09AD041B-4564-43ED-8D7C-BCE247DCEB16}" type="presParOf" srcId="{85C0E929-9906-4B82-8FDA-48D8F780CE7B}" destId="{75AF2989-1C45-42C0-AA9F-655A3BF99F51}" srcOrd="8" destOrd="0" presId="urn:microsoft.com/office/officeart/2005/8/layout/default"/>
    <dgm:cxn modelId="{2EB90219-3CE0-4AA5-9E63-56DE50F8F5C3}" type="presParOf" srcId="{85C0E929-9906-4B82-8FDA-48D8F780CE7B}" destId="{0AE9FE15-A35B-4C68-9EE6-06A7C44CF6A6}" srcOrd="9" destOrd="0" presId="urn:microsoft.com/office/officeart/2005/8/layout/default"/>
    <dgm:cxn modelId="{2139BF3A-A4CC-4ACC-9948-AB71CEDDC877}" type="presParOf" srcId="{85C0E929-9906-4B82-8FDA-48D8F780CE7B}" destId="{BD976E58-7E14-4A3C-AA3F-441945547161}" srcOrd="10" destOrd="0" presId="urn:microsoft.com/office/officeart/2005/8/layout/default"/>
    <dgm:cxn modelId="{DCF05126-898C-4321-916E-DB6C02D87179}" type="presParOf" srcId="{85C0E929-9906-4B82-8FDA-48D8F780CE7B}" destId="{A01F68B3-73FB-41E4-A601-86F0C1BD5FDC}" srcOrd="11" destOrd="0" presId="urn:microsoft.com/office/officeart/2005/8/layout/default"/>
    <dgm:cxn modelId="{E9A36093-2E41-48A0-B901-C181C698B0A2}" type="presParOf" srcId="{85C0E929-9906-4B82-8FDA-48D8F780CE7B}" destId="{65BC03A8-C758-4245-B043-412768BAB141}" srcOrd="12" destOrd="0" presId="urn:microsoft.com/office/officeart/2005/8/layout/default"/>
    <dgm:cxn modelId="{21E5DBA2-6DDC-45A6-90FE-6C05DBB0480C}" type="presParOf" srcId="{85C0E929-9906-4B82-8FDA-48D8F780CE7B}" destId="{DD5253F6-95B8-4445-B79B-41B6CF80B4A2}" srcOrd="13" destOrd="0" presId="urn:microsoft.com/office/officeart/2005/8/layout/default"/>
    <dgm:cxn modelId="{9876E186-600E-4C54-9E0F-AB35968FDF79}" type="presParOf" srcId="{85C0E929-9906-4B82-8FDA-48D8F780CE7B}" destId="{E5DB4E86-2E90-4B06-A1E6-BFDE7083EDE3}" srcOrd="14" destOrd="0" presId="urn:microsoft.com/office/officeart/2005/8/layout/default"/>
    <dgm:cxn modelId="{996CEABD-A6F4-4A6F-B94C-91CA0C25891E}" type="presParOf" srcId="{85C0E929-9906-4B82-8FDA-48D8F780CE7B}" destId="{E4DE1D04-1726-4FD2-A90B-53A135D69ACC}" srcOrd="15" destOrd="0" presId="urn:microsoft.com/office/officeart/2005/8/layout/default"/>
    <dgm:cxn modelId="{3ADCDB0D-73E7-421A-B28F-47562FE76586}" type="presParOf" srcId="{85C0E929-9906-4B82-8FDA-48D8F780CE7B}" destId="{62D8BA4F-957E-4114-AD26-9E994DFDBF83}" srcOrd="16" destOrd="0" presId="urn:microsoft.com/office/officeart/2005/8/layout/default"/>
    <dgm:cxn modelId="{1F786F9B-278B-4D78-9577-6DF9509BBBD7}" type="presParOf" srcId="{85C0E929-9906-4B82-8FDA-48D8F780CE7B}" destId="{3A0E7661-4142-4E0A-8CD7-570EEC704314}" srcOrd="17" destOrd="0" presId="urn:microsoft.com/office/officeart/2005/8/layout/default"/>
    <dgm:cxn modelId="{F8C0AFFF-AB97-4E55-BDA0-A6F2BAF8A420}" type="presParOf" srcId="{85C0E929-9906-4B82-8FDA-48D8F780CE7B}" destId="{24B851F3-1891-48FA-91F8-0DEAD0B41B58}" srcOrd="18" destOrd="0" presId="urn:microsoft.com/office/officeart/2005/8/layout/default"/>
    <dgm:cxn modelId="{289651D1-69E5-4F77-89C1-CB9D645A24B8}" type="presParOf" srcId="{85C0E929-9906-4B82-8FDA-48D8F780CE7B}" destId="{493C9A4C-C1B9-44E4-90FD-A62D910CF97E}" srcOrd="19" destOrd="0" presId="urn:microsoft.com/office/officeart/2005/8/layout/default"/>
    <dgm:cxn modelId="{21486EA2-3279-433C-962E-D5A10A72F84F}" type="presParOf" srcId="{85C0E929-9906-4B82-8FDA-48D8F780CE7B}" destId="{8A097558-1AC3-40FC-AC70-BACFF1D25DF2}" srcOrd="20" destOrd="0" presId="urn:microsoft.com/office/officeart/2005/8/layout/default"/>
    <dgm:cxn modelId="{2B9C6AFC-D9D8-407E-86F2-E116E7189C7D}" type="presParOf" srcId="{85C0E929-9906-4B82-8FDA-48D8F780CE7B}" destId="{F7A9A9C5-D336-47EA-A0FE-C73115994BE1}" srcOrd="21" destOrd="0" presId="urn:microsoft.com/office/officeart/2005/8/layout/default"/>
    <dgm:cxn modelId="{18628637-EBD5-4CF2-A248-E271F794734D}" type="presParOf" srcId="{85C0E929-9906-4B82-8FDA-48D8F780CE7B}" destId="{4E934F5C-8733-4AED-8F8C-DB118FFB7703}"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80F4AC-38FC-4EA1-AC6F-4A917F17382D}"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CC760E61-BB82-499C-B948-9D5AD33F6809}">
      <dgm:prSet/>
      <dgm:spPr/>
      <dgm:t>
        <a:bodyPr/>
        <a:lstStyle/>
        <a:p>
          <a:pPr algn="just"/>
          <a:r>
            <a:rPr lang="en-CA" dirty="0"/>
            <a:t>Biggest challenge is to make the system reliable to work in any environment condition for year without the user. It should be able to auto correct any failures.</a:t>
          </a:r>
          <a:endParaRPr lang="en-US" dirty="0"/>
        </a:p>
      </dgm:t>
    </dgm:pt>
    <dgm:pt modelId="{7BDA9B95-9D37-4703-A51A-421480F87843}" type="sibTrans" cxnId="{99C9ECCB-6C45-4EB1-971C-D56FB3816718}">
      <dgm:prSet phldrT="01"/>
      <dgm:spPr/>
      <dgm:t>
        <a:bodyPr/>
        <a:lstStyle/>
        <a:p>
          <a:r>
            <a:rPr lang="en-US" dirty="0"/>
            <a:t>01</a:t>
          </a:r>
        </a:p>
        <a:p>
          <a:r>
            <a:rPr lang="en-CA" dirty="0"/>
            <a:t>Reliability</a:t>
          </a:r>
          <a:endParaRPr lang="en-US" dirty="0"/>
        </a:p>
      </dgm:t>
    </dgm:pt>
    <dgm:pt modelId="{2FCA482C-62BC-499A-A1BF-F7A134839788}" type="parTrans" cxnId="{99C9ECCB-6C45-4EB1-971C-D56FB3816718}">
      <dgm:prSet/>
      <dgm:spPr/>
      <dgm:t>
        <a:bodyPr/>
        <a:lstStyle/>
        <a:p>
          <a:endParaRPr lang="en-US"/>
        </a:p>
      </dgm:t>
    </dgm:pt>
    <dgm:pt modelId="{2C1402FA-FEA9-4710-832A-0B26275F3624}">
      <dgm:prSet/>
      <dgm:spPr/>
      <dgm:t>
        <a:bodyPr/>
        <a:lstStyle/>
        <a:p>
          <a:pPr algn="just"/>
          <a:r>
            <a:rPr lang="en-CA" dirty="0"/>
            <a:t>Software is to be safe from viruses and malwares.</a:t>
          </a:r>
        </a:p>
        <a:p>
          <a:pPr algn="just"/>
          <a:r>
            <a:rPr lang="en-CA" dirty="0"/>
            <a:t>Data Security</a:t>
          </a:r>
        </a:p>
      </dgm:t>
    </dgm:pt>
    <dgm:pt modelId="{1D57152F-6475-44B7-BB79-8A26E2A8FCBC}" type="parTrans" cxnId="{C7E9C473-64A1-4B13-9CEC-82ED8F052EEE}">
      <dgm:prSet/>
      <dgm:spPr/>
      <dgm:t>
        <a:bodyPr/>
        <a:lstStyle/>
        <a:p>
          <a:endParaRPr lang="en-US"/>
        </a:p>
      </dgm:t>
    </dgm:pt>
    <dgm:pt modelId="{ACE89F7D-4F0D-437A-B476-95860ACC5B3A}" type="sibTrans" cxnId="{C7E9C473-64A1-4B13-9CEC-82ED8F052EEE}">
      <dgm:prSet phldrT="02"/>
      <dgm:spPr/>
      <dgm:t>
        <a:bodyPr/>
        <a:lstStyle/>
        <a:p>
          <a:r>
            <a:rPr lang="en-US" dirty="0"/>
            <a:t>02 </a:t>
          </a:r>
        </a:p>
        <a:p>
          <a:r>
            <a:rPr lang="en-CA" dirty="0"/>
            <a:t>Security</a:t>
          </a:r>
          <a:endParaRPr lang="en-US" dirty="0"/>
        </a:p>
      </dgm:t>
    </dgm:pt>
    <dgm:pt modelId="{B83EBA8D-87C8-45BB-B176-4E73157BBF1C}">
      <dgm:prSet/>
      <dgm:spPr/>
      <dgm:t>
        <a:bodyPr/>
        <a:lstStyle/>
        <a:p>
          <a:pPr algn="just"/>
          <a:r>
            <a:rPr lang="en-CA" dirty="0"/>
            <a:t>The system should be very easy to maintain </a:t>
          </a:r>
        </a:p>
      </dgm:t>
    </dgm:pt>
    <dgm:pt modelId="{B1A091EE-E74D-449F-9C0A-D6DDF098AEFB}" type="parTrans" cxnId="{FE68C2F6-A5B5-44C1-899B-C66F9CF3AA3B}">
      <dgm:prSet/>
      <dgm:spPr/>
      <dgm:t>
        <a:bodyPr/>
        <a:lstStyle/>
        <a:p>
          <a:endParaRPr lang="en-US"/>
        </a:p>
      </dgm:t>
    </dgm:pt>
    <dgm:pt modelId="{9E5DC4B5-377D-43DE-B50A-73AD1CD11C4B}" type="sibTrans" cxnId="{FE68C2F6-A5B5-44C1-899B-C66F9CF3AA3B}">
      <dgm:prSet phldrT="03"/>
      <dgm:spPr/>
      <dgm:t>
        <a:bodyPr/>
        <a:lstStyle/>
        <a:p>
          <a:r>
            <a:rPr lang="en-US" dirty="0"/>
            <a:t>03</a:t>
          </a:r>
        </a:p>
        <a:p>
          <a:r>
            <a:rPr lang="en-CA" dirty="0"/>
            <a:t>Maintenance </a:t>
          </a:r>
          <a:endParaRPr lang="en-US" dirty="0"/>
        </a:p>
      </dgm:t>
    </dgm:pt>
    <dgm:pt modelId="{A60C16F5-CFEB-4F41-AA65-716F2C8555C6}">
      <dgm:prSet/>
      <dgm:spPr/>
      <dgm:t>
        <a:bodyPr/>
        <a:lstStyle/>
        <a:p>
          <a:pPr algn="just"/>
          <a:r>
            <a:rPr lang="en-CA" dirty="0"/>
            <a:t>The cost of the  product must be  such that user can afford it.</a:t>
          </a:r>
          <a:endParaRPr lang="en-US" dirty="0"/>
        </a:p>
      </dgm:t>
    </dgm:pt>
    <dgm:pt modelId="{D51702D6-5D6C-4224-BDAD-742210AFC5C2}" type="parTrans" cxnId="{C95A243A-A2E1-4C8C-8B43-AF760991A9AD}">
      <dgm:prSet/>
      <dgm:spPr/>
      <dgm:t>
        <a:bodyPr/>
        <a:lstStyle/>
        <a:p>
          <a:endParaRPr lang="en-US"/>
        </a:p>
      </dgm:t>
    </dgm:pt>
    <dgm:pt modelId="{327EBB02-8A3A-4E50-BE28-1D1F2F8DC150}" type="sibTrans" cxnId="{C95A243A-A2E1-4C8C-8B43-AF760991A9AD}">
      <dgm:prSet phldrT="04"/>
      <dgm:spPr/>
      <dgm:t>
        <a:bodyPr/>
        <a:lstStyle/>
        <a:p>
          <a:r>
            <a:rPr lang="en-US" dirty="0"/>
            <a:t>04</a:t>
          </a:r>
        </a:p>
        <a:p>
          <a:r>
            <a:rPr lang="en-CA" dirty="0"/>
            <a:t>Affordability</a:t>
          </a:r>
          <a:endParaRPr lang="en-US" dirty="0"/>
        </a:p>
      </dgm:t>
    </dgm:pt>
    <dgm:pt modelId="{19663A86-A541-41FD-ACEA-A0EC8C5B4E1F}" type="pres">
      <dgm:prSet presAssocID="{1880F4AC-38FC-4EA1-AC6F-4A917F17382D}" presName="Name0" presStyleCnt="0">
        <dgm:presLayoutVars>
          <dgm:animLvl val="lvl"/>
          <dgm:resizeHandles val="exact"/>
        </dgm:presLayoutVars>
      </dgm:prSet>
      <dgm:spPr/>
    </dgm:pt>
    <dgm:pt modelId="{C6A625F0-C9A5-4217-A6CE-A9C686A39B5B}" type="pres">
      <dgm:prSet presAssocID="{CC760E61-BB82-499C-B948-9D5AD33F6809}" presName="compositeNode" presStyleCnt="0">
        <dgm:presLayoutVars>
          <dgm:bulletEnabled val="1"/>
        </dgm:presLayoutVars>
      </dgm:prSet>
      <dgm:spPr/>
    </dgm:pt>
    <dgm:pt modelId="{1F261D8A-8CA7-4110-9EB7-3F1B25A2E753}" type="pres">
      <dgm:prSet presAssocID="{CC760E61-BB82-499C-B948-9D5AD33F6809}" presName="bgRect" presStyleLbl="alignNode1" presStyleIdx="0" presStyleCnt="4"/>
      <dgm:spPr/>
    </dgm:pt>
    <dgm:pt modelId="{8C091C5B-520A-47FD-AB19-175DD12C17A4}" type="pres">
      <dgm:prSet presAssocID="{7BDA9B95-9D37-4703-A51A-421480F87843}" presName="sibTransNodeRect" presStyleLbl="alignNode1" presStyleIdx="0" presStyleCnt="4">
        <dgm:presLayoutVars>
          <dgm:chMax val="0"/>
          <dgm:bulletEnabled val="1"/>
        </dgm:presLayoutVars>
      </dgm:prSet>
      <dgm:spPr/>
    </dgm:pt>
    <dgm:pt modelId="{F06C8D2E-84AD-4BDA-9CDB-2AE2AE4DA25B}" type="pres">
      <dgm:prSet presAssocID="{CC760E61-BB82-499C-B948-9D5AD33F6809}" presName="nodeRect" presStyleLbl="alignNode1" presStyleIdx="0" presStyleCnt="4">
        <dgm:presLayoutVars>
          <dgm:bulletEnabled val="1"/>
        </dgm:presLayoutVars>
      </dgm:prSet>
      <dgm:spPr/>
    </dgm:pt>
    <dgm:pt modelId="{7745D0A3-FD9C-410A-8AC0-11A0458BD5A2}" type="pres">
      <dgm:prSet presAssocID="{7BDA9B95-9D37-4703-A51A-421480F87843}" presName="sibTrans" presStyleCnt="0"/>
      <dgm:spPr/>
    </dgm:pt>
    <dgm:pt modelId="{0031C3C3-B537-4EEB-9559-3E4B1CCDE572}" type="pres">
      <dgm:prSet presAssocID="{2C1402FA-FEA9-4710-832A-0B26275F3624}" presName="compositeNode" presStyleCnt="0">
        <dgm:presLayoutVars>
          <dgm:bulletEnabled val="1"/>
        </dgm:presLayoutVars>
      </dgm:prSet>
      <dgm:spPr/>
    </dgm:pt>
    <dgm:pt modelId="{0AE6EA2C-3747-4ECD-97C5-BFFFA3994241}" type="pres">
      <dgm:prSet presAssocID="{2C1402FA-FEA9-4710-832A-0B26275F3624}" presName="bgRect" presStyleLbl="alignNode1" presStyleIdx="1" presStyleCnt="4"/>
      <dgm:spPr/>
    </dgm:pt>
    <dgm:pt modelId="{1A6B355A-6555-428E-88F1-B49EB139FA3A}" type="pres">
      <dgm:prSet presAssocID="{ACE89F7D-4F0D-437A-B476-95860ACC5B3A}" presName="sibTransNodeRect" presStyleLbl="alignNode1" presStyleIdx="1" presStyleCnt="4">
        <dgm:presLayoutVars>
          <dgm:chMax val="0"/>
          <dgm:bulletEnabled val="1"/>
        </dgm:presLayoutVars>
      </dgm:prSet>
      <dgm:spPr/>
    </dgm:pt>
    <dgm:pt modelId="{CD02B682-733B-4F5A-9DE8-37F2E7BC6590}" type="pres">
      <dgm:prSet presAssocID="{2C1402FA-FEA9-4710-832A-0B26275F3624}" presName="nodeRect" presStyleLbl="alignNode1" presStyleIdx="1" presStyleCnt="4">
        <dgm:presLayoutVars>
          <dgm:bulletEnabled val="1"/>
        </dgm:presLayoutVars>
      </dgm:prSet>
      <dgm:spPr/>
    </dgm:pt>
    <dgm:pt modelId="{B821566C-719E-40FE-9CAB-30CEFEF1E87E}" type="pres">
      <dgm:prSet presAssocID="{ACE89F7D-4F0D-437A-B476-95860ACC5B3A}" presName="sibTrans" presStyleCnt="0"/>
      <dgm:spPr/>
    </dgm:pt>
    <dgm:pt modelId="{867F9853-C265-4985-8E9B-3CE6AAE1551B}" type="pres">
      <dgm:prSet presAssocID="{B83EBA8D-87C8-45BB-B176-4E73157BBF1C}" presName="compositeNode" presStyleCnt="0">
        <dgm:presLayoutVars>
          <dgm:bulletEnabled val="1"/>
        </dgm:presLayoutVars>
      </dgm:prSet>
      <dgm:spPr/>
    </dgm:pt>
    <dgm:pt modelId="{63A11F02-EB9F-47ED-9E9D-0251993EA502}" type="pres">
      <dgm:prSet presAssocID="{B83EBA8D-87C8-45BB-B176-4E73157BBF1C}" presName="bgRect" presStyleLbl="alignNode1" presStyleIdx="2" presStyleCnt="4"/>
      <dgm:spPr/>
    </dgm:pt>
    <dgm:pt modelId="{0E4497D3-12AF-4176-B32E-87E2F544422F}" type="pres">
      <dgm:prSet presAssocID="{9E5DC4B5-377D-43DE-B50A-73AD1CD11C4B}" presName="sibTransNodeRect" presStyleLbl="alignNode1" presStyleIdx="2" presStyleCnt="4">
        <dgm:presLayoutVars>
          <dgm:chMax val="0"/>
          <dgm:bulletEnabled val="1"/>
        </dgm:presLayoutVars>
      </dgm:prSet>
      <dgm:spPr/>
    </dgm:pt>
    <dgm:pt modelId="{ED376691-6C7B-440C-8F7D-8225A3A219CA}" type="pres">
      <dgm:prSet presAssocID="{B83EBA8D-87C8-45BB-B176-4E73157BBF1C}" presName="nodeRect" presStyleLbl="alignNode1" presStyleIdx="2" presStyleCnt="4">
        <dgm:presLayoutVars>
          <dgm:bulletEnabled val="1"/>
        </dgm:presLayoutVars>
      </dgm:prSet>
      <dgm:spPr/>
    </dgm:pt>
    <dgm:pt modelId="{4972F67B-88D5-413B-9385-3E656D9B1F3F}" type="pres">
      <dgm:prSet presAssocID="{9E5DC4B5-377D-43DE-B50A-73AD1CD11C4B}" presName="sibTrans" presStyleCnt="0"/>
      <dgm:spPr/>
    </dgm:pt>
    <dgm:pt modelId="{D8ADCBAD-3F60-445B-BB81-9155EF636C5B}" type="pres">
      <dgm:prSet presAssocID="{A60C16F5-CFEB-4F41-AA65-716F2C8555C6}" presName="compositeNode" presStyleCnt="0">
        <dgm:presLayoutVars>
          <dgm:bulletEnabled val="1"/>
        </dgm:presLayoutVars>
      </dgm:prSet>
      <dgm:spPr/>
    </dgm:pt>
    <dgm:pt modelId="{5DA7162F-A9B8-47B4-938C-CB023FF0BC5F}" type="pres">
      <dgm:prSet presAssocID="{A60C16F5-CFEB-4F41-AA65-716F2C8555C6}" presName="bgRect" presStyleLbl="alignNode1" presStyleIdx="3" presStyleCnt="4"/>
      <dgm:spPr/>
    </dgm:pt>
    <dgm:pt modelId="{B40A30DB-1A78-4DA3-B362-586679F18764}" type="pres">
      <dgm:prSet presAssocID="{327EBB02-8A3A-4E50-BE28-1D1F2F8DC150}" presName="sibTransNodeRect" presStyleLbl="alignNode1" presStyleIdx="3" presStyleCnt="4">
        <dgm:presLayoutVars>
          <dgm:chMax val="0"/>
          <dgm:bulletEnabled val="1"/>
        </dgm:presLayoutVars>
      </dgm:prSet>
      <dgm:spPr/>
    </dgm:pt>
    <dgm:pt modelId="{023524F9-EA80-4460-8A30-8CA3B5C43A7B}" type="pres">
      <dgm:prSet presAssocID="{A60C16F5-CFEB-4F41-AA65-716F2C8555C6}" presName="nodeRect" presStyleLbl="alignNode1" presStyleIdx="3" presStyleCnt="4">
        <dgm:presLayoutVars>
          <dgm:bulletEnabled val="1"/>
        </dgm:presLayoutVars>
      </dgm:prSet>
      <dgm:spPr/>
    </dgm:pt>
  </dgm:ptLst>
  <dgm:cxnLst>
    <dgm:cxn modelId="{6E58A603-91A8-4F97-9715-78C9393C06B2}" type="presOf" srcId="{CC760E61-BB82-499C-B948-9D5AD33F6809}" destId="{1F261D8A-8CA7-4110-9EB7-3F1B25A2E753}" srcOrd="0" destOrd="0" presId="urn:microsoft.com/office/officeart/2016/7/layout/LinearBlockProcessNumbered"/>
    <dgm:cxn modelId="{8DFEA204-C021-4794-B817-60BB0F3E052D}" type="presOf" srcId="{9E5DC4B5-377D-43DE-B50A-73AD1CD11C4B}" destId="{0E4497D3-12AF-4176-B32E-87E2F544422F}" srcOrd="0" destOrd="0" presId="urn:microsoft.com/office/officeart/2016/7/layout/LinearBlockProcessNumbered"/>
    <dgm:cxn modelId="{FA7E7C15-0172-48AA-AF58-3ACDEDB9BF3B}" type="presOf" srcId="{B83EBA8D-87C8-45BB-B176-4E73157BBF1C}" destId="{63A11F02-EB9F-47ED-9E9D-0251993EA502}" srcOrd="0" destOrd="0" presId="urn:microsoft.com/office/officeart/2016/7/layout/LinearBlockProcessNumbered"/>
    <dgm:cxn modelId="{C95A243A-A2E1-4C8C-8B43-AF760991A9AD}" srcId="{1880F4AC-38FC-4EA1-AC6F-4A917F17382D}" destId="{A60C16F5-CFEB-4F41-AA65-716F2C8555C6}" srcOrd="3" destOrd="0" parTransId="{D51702D6-5D6C-4224-BDAD-742210AFC5C2}" sibTransId="{327EBB02-8A3A-4E50-BE28-1D1F2F8DC150}"/>
    <dgm:cxn modelId="{C7E9C473-64A1-4B13-9CEC-82ED8F052EEE}" srcId="{1880F4AC-38FC-4EA1-AC6F-4A917F17382D}" destId="{2C1402FA-FEA9-4710-832A-0B26275F3624}" srcOrd="1" destOrd="0" parTransId="{1D57152F-6475-44B7-BB79-8A26E2A8FCBC}" sibTransId="{ACE89F7D-4F0D-437A-B476-95860ACC5B3A}"/>
    <dgm:cxn modelId="{FC1AD677-5828-4C61-B883-73EABDBF80AC}" type="presOf" srcId="{A60C16F5-CFEB-4F41-AA65-716F2C8555C6}" destId="{5DA7162F-A9B8-47B4-938C-CB023FF0BC5F}" srcOrd="0" destOrd="0" presId="urn:microsoft.com/office/officeart/2016/7/layout/LinearBlockProcessNumbered"/>
    <dgm:cxn modelId="{307A3880-7338-4CDF-8C38-51DC709D75DA}" type="presOf" srcId="{CC760E61-BB82-499C-B948-9D5AD33F6809}" destId="{F06C8D2E-84AD-4BDA-9CDB-2AE2AE4DA25B}" srcOrd="1" destOrd="0" presId="urn:microsoft.com/office/officeart/2016/7/layout/LinearBlockProcessNumbered"/>
    <dgm:cxn modelId="{B1726181-D0B8-46F2-AC61-5FB5A1021667}" type="presOf" srcId="{A60C16F5-CFEB-4F41-AA65-716F2C8555C6}" destId="{023524F9-EA80-4460-8A30-8CA3B5C43A7B}" srcOrd="1" destOrd="0" presId="urn:microsoft.com/office/officeart/2016/7/layout/LinearBlockProcessNumbered"/>
    <dgm:cxn modelId="{4B7CA497-3B3D-4048-9888-BE6B71C52CCB}" type="presOf" srcId="{2C1402FA-FEA9-4710-832A-0B26275F3624}" destId="{0AE6EA2C-3747-4ECD-97C5-BFFFA3994241}" srcOrd="0" destOrd="0" presId="urn:microsoft.com/office/officeart/2016/7/layout/LinearBlockProcessNumbered"/>
    <dgm:cxn modelId="{39B343C1-2DBA-4A03-BD49-CC5CAB19E008}" type="presOf" srcId="{1880F4AC-38FC-4EA1-AC6F-4A917F17382D}" destId="{19663A86-A541-41FD-ACEA-A0EC8C5B4E1F}" srcOrd="0" destOrd="0" presId="urn:microsoft.com/office/officeart/2016/7/layout/LinearBlockProcessNumbered"/>
    <dgm:cxn modelId="{950FC0C2-57F3-48EB-A849-A6CC7B83CA26}" type="presOf" srcId="{ACE89F7D-4F0D-437A-B476-95860ACC5B3A}" destId="{1A6B355A-6555-428E-88F1-B49EB139FA3A}" srcOrd="0" destOrd="0" presId="urn:microsoft.com/office/officeart/2016/7/layout/LinearBlockProcessNumbered"/>
    <dgm:cxn modelId="{99C9ECCB-6C45-4EB1-971C-D56FB3816718}" srcId="{1880F4AC-38FC-4EA1-AC6F-4A917F17382D}" destId="{CC760E61-BB82-499C-B948-9D5AD33F6809}" srcOrd="0" destOrd="0" parTransId="{2FCA482C-62BC-499A-A1BF-F7A134839788}" sibTransId="{7BDA9B95-9D37-4703-A51A-421480F87843}"/>
    <dgm:cxn modelId="{FB4DAFDD-6B33-4B68-A1EC-1A6872042DE8}" type="presOf" srcId="{B83EBA8D-87C8-45BB-B176-4E73157BBF1C}" destId="{ED376691-6C7B-440C-8F7D-8225A3A219CA}" srcOrd="1" destOrd="0" presId="urn:microsoft.com/office/officeart/2016/7/layout/LinearBlockProcessNumbered"/>
    <dgm:cxn modelId="{CB8ED3E8-C2B9-4E96-8A9E-788E8FB6E380}" type="presOf" srcId="{2C1402FA-FEA9-4710-832A-0B26275F3624}" destId="{CD02B682-733B-4F5A-9DE8-37F2E7BC6590}" srcOrd="1" destOrd="0" presId="urn:microsoft.com/office/officeart/2016/7/layout/LinearBlockProcessNumbered"/>
    <dgm:cxn modelId="{99826FF2-8399-4C7B-92DF-79F81E2450BF}" type="presOf" srcId="{7BDA9B95-9D37-4703-A51A-421480F87843}" destId="{8C091C5B-520A-47FD-AB19-175DD12C17A4}" srcOrd="0" destOrd="0" presId="urn:microsoft.com/office/officeart/2016/7/layout/LinearBlockProcessNumbered"/>
    <dgm:cxn modelId="{FE68C2F6-A5B5-44C1-899B-C66F9CF3AA3B}" srcId="{1880F4AC-38FC-4EA1-AC6F-4A917F17382D}" destId="{B83EBA8D-87C8-45BB-B176-4E73157BBF1C}" srcOrd="2" destOrd="0" parTransId="{B1A091EE-E74D-449F-9C0A-D6DDF098AEFB}" sibTransId="{9E5DC4B5-377D-43DE-B50A-73AD1CD11C4B}"/>
    <dgm:cxn modelId="{8A7B28F9-A6D6-4782-A20B-C4EFBC457F13}" type="presOf" srcId="{327EBB02-8A3A-4E50-BE28-1D1F2F8DC150}" destId="{B40A30DB-1A78-4DA3-B362-586679F18764}" srcOrd="0" destOrd="0" presId="urn:microsoft.com/office/officeart/2016/7/layout/LinearBlockProcessNumbered"/>
    <dgm:cxn modelId="{DA58E53E-076D-40FC-8FE4-88BCAAF30D44}" type="presParOf" srcId="{19663A86-A541-41FD-ACEA-A0EC8C5B4E1F}" destId="{C6A625F0-C9A5-4217-A6CE-A9C686A39B5B}" srcOrd="0" destOrd="0" presId="urn:microsoft.com/office/officeart/2016/7/layout/LinearBlockProcessNumbered"/>
    <dgm:cxn modelId="{F942E187-2A52-4158-8D29-593AD4173557}" type="presParOf" srcId="{C6A625F0-C9A5-4217-A6CE-A9C686A39B5B}" destId="{1F261D8A-8CA7-4110-9EB7-3F1B25A2E753}" srcOrd="0" destOrd="0" presId="urn:microsoft.com/office/officeart/2016/7/layout/LinearBlockProcessNumbered"/>
    <dgm:cxn modelId="{7E59BBD0-1470-4C47-8E8F-2CCC2B67D870}" type="presParOf" srcId="{C6A625F0-C9A5-4217-A6CE-A9C686A39B5B}" destId="{8C091C5B-520A-47FD-AB19-175DD12C17A4}" srcOrd="1" destOrd="0" presId="urn:microsoft.com/office/officeart/2016/7/layout/LinearBlockProcessNumbered"/>
    <dgm:cxn modelId="{DEC1F698-514F-4C5F-AB6D-A3722396E84F}" type="presParOf" srcId="{C6A625F0-C9A5-4217-A6CE-A9C686A39B5B}" destId="{F06C8D2E-84AD-4BDA-9CDB-2AE2AE4DA25B}" srcOrd="2" destOrd="0" presId="urn:microsoft.com/office/officeart/2016/7/layout/LinearBlockProcessNumbered"/>
    <dgm:cxn modelId="{6CBD1B6F-9D6F-49B8-905F-8A8D5C8196CB}" type="presParOf" srcId="{19663A86-A541-41FD-ACEA-A0EC8C5B4E1F}" destId="{7745D0A3-FD9C-410A-8AC0-11A0458BD5A2}" srcOrd="1" destOrd="0" presId="urn:microsoft.com/office/officeart/2016/7/layout/LinearBlockProcessNumbered"/>
    <dgm:cxn modelId="{73016AF2-491D-451B-894D-244012F3D42B}" type="presParOf" srcId="{19663A86-A541-41FD-ACEA-A0EC8C5B4E1F}" destId="{0031C3C3-B537-4EEB-9559-3E4B1CCDE572}" srcOrd="2" destOrd="0" presId="urn:microsoft.com/office/officeart/2016/7/layout/LinearBlockProcessNumbered"/>
    <dgm:cxn modelId="{CF82CB5E-44C3-43F0-9DEB-0693278ED679}" type="presParOf" srcId="{0031C3C3-B537-4EEB-9559-3E4B1CCDE572}" destId="{0AE6EA2C-3747-4ECD-97C5-BFFFA3994241}" srcOrd="0" destOrd="0" presId="urn:microsoft.com/office/officeart/2016/7/layout/LinearBlockProcessNumbered"/>
    <dgm:cxn modelId="{52E65090-3972-4AE8-A8B7-5B5B1ECA08EA}" type="presParOf" srcId="{0031C3C3-B537-4EEB-9559-3E4B1CCDE572}" destId="{1A6B355A-6555-428E-88F1-B49EB139FA3A}" srcOrd="1" destOrd="0" presId="urn:microsoft.com/office/officeart/2016/7/layout/LinearBlockProcessNumbered"/>
    <dgm:cxn modelId="{928DC39A-359C-4727-89F3-0B6898FB7378}" type="presParOf" srcId="{0031C3C3-B537-4EEB-9559-3E4B1CCDE572}" destId="{CD02B682-733B-4F5A-9DE8-37F2E7BC6590}" srcOrd="2" destOrd="0" presId="urn:microsoft.com/office/officeart/2016/7/layout/LinearBlockProcessNumbered"/>
    <dgm:cxn modelId="{5BE07C66-EB7F-4872-83AF-40CB09DF5BAB}" type="presParOf" srcId="{19663A86-A541-41FD-ACEA-A0EC8C5B4E1F}" destId="{B821566C-719E-40FE-9CAB-30CEFEF1E87E}" srcOrd="3" destOrd="0" presId="urn:microsoft.com/office/officeart/2016/7/layout/LinearBlockProcessNumbered"/>
    <dgm:cxn modelId="{1903A345-4939-431E-8C86-EDD2C4ED72AE}" type="presParOf" srcId="{19663A86-A541-41FD-ACEA-A0EC8C5B4E1F}" destId="{867F9853-C265-4985-8E9B-3CE6AAE1551B}" srcOrd="4" destOrd="0" presId="urn:microsoft.com/office/officeart/2016/7/layout/LinearBlockProcessNumbered"/>
    <dgm:cxn modelId="{CC802719-EF42-417C-ACD1-39DE706955F3}" type="presParOf" srcId="{867F9853-C265-4985-8E9B-3CE6AAE1551B}" destId="{63A11F02-EB9F-47ED-9E9D-0251993EA502}" srcOrd="0" destOrd="0" presId="urn:microsoft.com/office/officeart/2016/7/layout/LinearBlockProcessNumbered"/>
    <dgm:cxn modelId="{DFDFB37A-E54C-45DF-AC99-C5E4F3DB587B}" type="presParOf" srcId="{867F9853-C265-4985-8E9B-3CE6AAE1551B}" destId="{0E4497D3-12AF-4176-B32E-87E2F544422F}" srcOrd="1" destOrd="0" presId="urn:microsoft.com/office/officeart/2016/7/layout/LinearBlockProcessNumbered"/>
    <dgm:cxn modelId="{67970CE0-AA7E-48F4-A9B2-45F2FFD9E843}" type="presParOf" srcId="{867F9853-C265-4985-8E9B-3CE6AAE1551B}" destId="{ED376691-6C7B-440C-8F7D-8225A3A219CA}" srcOrd="2" destOrd="0" presId="urn:microsoft.com/office/officeart/2016/7/layout/LinearBlockProcessNumbered"/>
    <dgm:cxn modelId="{CDD0C4BA-AFF6-4CAE-AE5E-413FB2A1A54F}" type="presParOf" srcId="{19663A86-A541-41FD-ACEA-A0EC8C5B4E1F}" destId="{4972F67B-88D5-413B-9385-3E656D9B1F3F}" srcOrd="5" destOrd="0" presId="urn:microsoft.com/office/officeart/2016/7/layout/LinearBlockProcessNumbered"/>
    <dgm:cxn modelId="{2FF5A507-4570-441A-BBDC-6400E708072E}" type="presParOf" srcId="{19663A86-A541-41FD-ACEA-A0EC8C5B4E1F}" destId="{D8ADCBAD-3F60-445B-BB81-9155EF636C5B}" srcOrd="6" destOrd="0" presId="urn:microsoft.com/office/officeart/2016/7/layout/LinearBlockProcessNumbered"/>
    <dgm:cxn modelId="{524A690D-121E-4DD0-9C72-76445D45A659}" type="presParOf" srcId="{D8ADCBAD-3F60-445B-BB81-9155EF636C5B}" destId="{5DA7162F-A9B8-47B4-938C-CB023FF0BC5F}" srcOrd="0" destOrd="0" presId="urn:microsoft.com/office/officeart/2016/7/layout/LinearBlockProcessNumbered"/>
    <dgm:cxn modelId="{CB1E3A4B-E3C9-4162-BC4B-00C3383C190B}" type="presParOf" srcId="{D8ADCBAD-3F60-445B-BB81-9155EF636C5B}" destId="{B40A30DB-1A78-4DA3-B362-586679F18764}" srcOrd="1" destOrd="0" presId="urn:microsoft.com/office/officeart/2016/7/layout/LinearBlockProcessNumbered"/>
    <dgm:cxn modelId="{6D8A222E-A888-485C-856E-ADB6919A709D}" type="presParOf" srcId="{D8ADCBAD-3F60-445B-BB81-9155EF636C5B}" destId="{023524F9-EA80-4460-8A30-8CA3B5C43A7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40E7C-25FB-4141-9FD2-9608D0EE575A}">
      <dsp:nvSpPr>
        <dsp:cNvPr id="0" name=""/>
        <dsp:cNvSpPr/>
      </dsp:nvSpPr>
      <dsp:spPr>
        <a:xfrm>
          <a:off x="0" y="36593"/>
          <a:ext cx="6263640"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Background  Information</a:t>
          </a:r>
        </a:p>
      </dsp:txBody>
      <dsp:txXfrm>
        <a:off x="19904" y="56497"/>
        <a:ext cx="6223832" cy="367937"/>
      </dsp:txXfrm>
    </dsp:sp>
    <dsp:sp modelId="{DCCA99EC-822E-4230-9D5A-C60A0E63C839}">
      <dsp:nvSpPr>
        <dsp:cNvPr id="0" name=""/>
        <dsp:cNvSpPr/>
      </dsp:nvSpPr>
      <dsp:spPr>
        <a:xfrm>
          <a:off x="0" y="493298"/>
          <a:ext cx="6263640" cy="407745"/>
        </a:xfrm>
        <a:prstGeom prst="round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Problem</a:t>
          </a:r>
        </a:p>
      </dsp:txBody>
      <dsp:txXfrm>
        <a:off x="19904" y="513202"/>
        <a:ext cx="6223832" cy="367937"/>
      </dsp:txXfrm>
    </dsp:sp>
    <dsp:sp modelId="{0E65CAB5-653E-469E-98BD-C5CCB3E101B0}">
      <dsp:nvSpPr>
        <dsp:cNvPr id="0" name=""/>
        <dsp:cNvSpPr/>
      </dsp:nvSpPr>
      <dsp:spPr>
        <a:xfrm>
          <a:off x="0" y="950003"/>
          <a:ext cx="6263640" cy="407745"/>
        </a:xfrm>
        <a:prstGeom prst="round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Solution</a:t>
          </a:r>
        </a:p>
      </dsp:txBody>
      <dsp:txXfrm>
        <a:off x="19904" y="969907"/>
        <a:ext cx="6223832" cy="367937"/>
      </dsp:txXfrm>
    </dsp:sp>
    <dsp:sp modelId="{86B444D8-9C45-4FE4-AD04-07313B4EFB6E}">
      <dsp:nvSpPr>
        <dsp:cNvPr id="0" name=""/>
        <dsp:cNvSpPr/>
      </dsp:nvSpPr>
      <dsp:spPr>
        <a:xfrm>
          <a:off x="0" y="1406708"/>
          <a:ext cx="6263640" cy="407745"/>
        </a:xfrm>
        <a:prstGeom prst="round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Project Description</a:t>
          </a:r>
        </a:p>
      </dsp:txBody>
      <dsp:txXfrm>
        <a:off x="19904" y="1426612"/>
        <a:ext cx="6223832" cy="367937"/>
      </dsp:txXfrm>
    </dsp:sp>
    <dsp:sp modelId="{47483967-3445-45B3-A530-ACD5807BE0A3}">
      <dsp:nvSpPr>
        <dsp:cNvPr id="0" name=""/>
        <dsp:cNvSpPr/>
      </dsp:nvSpPr>
      <dsp:spPr>
        <a:xfrm>
          <a:off x="0" y="1863413"/>
          <a:ext cx="6263640" cy="407745"/>
        </a:xfrm>
        <a:prstGeom prst="round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Assumptions</a:t>
          </a:r>
        </a:p>
      </dsp:txBody>
      <dsp:txXfrm>
        <a:off x="19904" y="1883317"/>
        <a:ext cx="6223832" cy="367937"/>
      </dsp:txXfrm>
    </dsp:sp>
    <dsp:sp modelId="{8472EECC-97CF-4AEE-8EB7-477F4FDFB91E}">
      <dsp:nvSpPr>
        <dsp:cNvPr id="0" name=""/>
        <dsp:cNvSpPr/>
      </dsp:nvSpPr>
      <dsp:spPr>
        <a:xfrm>
          <a:off x="0" y="2320118"/>
          <a:ext cx="6263640" cy="407745"/>
        </a:xfrm>
        <a:prstGeom prst="round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What Product will do</a:t>
          </a:r>
        </a:p>
      </dsp:txBody>
      <dsp:txXfrm>
        <a:off x="19904" y="2340022"/>
        <a:ext cx="6223832" cy="367937"/>
      </dsp:txXfrm>
    </dsp:sp>
    <dsp:sp modelId="{53949C89-BFA1-41F3-ADF6-5AE62B88DCE2}">
      <dsp:nvSpPr>
        <dsp:cNvPr id="0" name=""/>
        <dsp:cNvSpPr/>
      </dsp:nvSpPr>
      <dsp:spPr>
        <a:xfrm>
          <a:off x="0" y="2776823"/>
          <a:ext cx="6263640" cy="407745"/>
        </a:xfrm>
        <a:prstGeom prst="round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Block diagram</a:t>
          </a:r>
        </a:p>
      </dsp:txBody>
      <dsp:txXfrm>
        <a:off x="19904" y="2796727"/>
        <a:ext cx="6223832" cy="367937"/>
      </dsp:txXfrm>
    </dsp:sp>
    <dsp:sp modelId="{AA0E6034-D8CA-41E5-A1E1-A38C3B6B25B2}">
      <dsp:nvSpPr>
        <dsp:cNvPr id="0" name=""/>
        <dsp:cNvSpPr/>
      </dsp:nvSpPr>
      <dsp:spPr>
        <a:xfrm>
          <a:off x="0" y="3233528"/>
          <a:ext cx="6263640" cy="407745"/>
        </a:xfrm>
        <a:prstGeom prst="round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Flowchart</a:t>
          </a:r>
        </a:p>
      </dsp:txBody>
      <dsp:txXfrm>
        <a:off x="19904" y="3253432"/>
        <a:ext cx="6223832" cy="367937"/>
      </dsp:txXfrm>
    </dsp:sp>
    <dsp:sp modelId="{826488C5-6AD1-40FB-AFAF-C2F392C5DA36}">
      <dsp:nvSpPr>
        <dsp:cNvPr id="0" name=""/>
        <dsp:cNvSpPr/>
      </dsp:nvSpPr>
      <dsp:spPr>
        <a:xfrm>
          <a:off x="0" y="3690233"/>
          <a:ext cx="6263640" cy="407745"/>
        </a:xfrm>
        <a:prstGeom prst="round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Working prototype</a:t>
          </a:r>
        </a:p>
      </dsp:txBody>
      <dsp:txXfrm>
        <a:off x="19904" y="3710137"/>
        <a:ext cx="6223832" cy="367937"/>
      </dsp:txXfrm>
    </dsp:sp>
    <dsp:sp modelId="{FA6AD63F-8AE1-4D5E-8E30-40D9AE714864}">
      <dsp:nvSpPr>
        <dsp:cNvPr id="0" name=""/>
        <dsp:cNvSpPr/>
      </dsp:nvSpPr>
      <dsp:spPr>
        <a:xfrm>
          <a:off x="0" y="4146938"/>
          <a:ext cx="6263640" cy="407745"/>
        </a:xfrm>
        <a:prstGeom prst="round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Technologies and Software used</a:t>
          </a:r>
        </a:p>
      </dsp:txBody>
      <dsp:txXfrm>
        <a:off x="19904" y="4166842"/>
        <a:ext cx="6223832" cy="367937"/>
      </dsp:txXfrm>
    </dsp:sp>
    <dsp:sp modelId="{F3DF6706-DE31-44EC-8C10-B1C99F736945}">
      <dsp:nvSpPr>
        <dsp:cNvPr id="0" name=""/>
        <dsp:cNvSpPr/>
      </dsp:nvSpPr>
      <dsp:spPr>
        <a:xfrm>
          <a:off x="0" y="4603643"/>
          <a:ext cx="6263640" cy="407745"/>
        </a:xfrm>
        <a:prstGeom prst="round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Challenges</a:t>
          </a:r>
        </a:p>
      </dsp:txBody>
      <dsp:txXfrm>
        <a:off x="19904" y="4623547"/>
        <a:ext cx="6223832" cy="367937"/>
      </dsp:txXfrm>
    </dsp:sp>
    <dsp:sp modelId="{ABD937A2-4CAE-4594-AC36-CD0291229A71}">
      <dsp:nvSpPr>
        <dsp:cNvPr id="0" name=""/>
        <dsp:cNvSpPr/>
      </dsp:nvSpPr>
      <dsp:spPr>
        <a:xfrm>
          <a:off x="0" y="5060349"/>
          <a:ext cx="6263640" cy="4077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Contact information</a:t>
          </a:r>
        </a:p>
      </dsp:txBody>
      <dsp:txXfrm>
        <a:off x="19904" y="5080253"/>
        <a:ext cx="6223832"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6FF6C-E908-4E48-85FD-B95E5843F7C3}">
      <dsp:nvSpPr>
        <dsp:cNvPr id="0" name=""/>
        <dsp:cNvSpPr/>
      </dsp:nvSpPr>
      <dsp:spPr>
        <a:xfrm>
          <a:off x="0" y="598"/>
          <a:ext cx="6176838" cy="14003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4EE89-43CB-4B18-B55E-CABE22149755}">
      <dsp:nvSpPr>
        <dsp:cNvPr id="0" name=""/>
        <dsp:cNvSpPr/>
      </dsp:nvSpPr>
      <dsp:spPr>
        <a:xfrm>
          <a:off x="423601" y="315673"/>
          <a:ext cx="770183" cy="770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7A2F2-2245-484E-BC41-3C92B0303F66}">
      <dsp:nvSpPr>
        <dsp:cNvPr id="0" name=""/>
        <dsp:cNvSpPr/>
      </dsp:nvSpPr>
      <dsp:spPr>
        <a:xfrm>
          <a:off x="1617385" y="598"/>
          <a:ext cx="4559452" cy="140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02" tIns="148202" rIns="148202" bIns="148202" numCol="1" spcCol="1270" anchor="ctr" anchorCtr="0">
          <a:noAutofit/>
        </a:bodyPr>
        <a:lstStyle/>
        <a:p>
          <a:pPr marL="0" lvl="0" indent="0" algn="just" defTabSz="1111250">
            <a:lnSpc>
              <a:spcPct val="100000"/>
            </a:lnSpc>
            <a:spcBef>
              <a:spcPct val="0"/>
            </a:spcBef>
            <a:spcAft>
              <a:spcPct val="35000"/>
            </a:spcAft>
            <a:buNone/>
          </a:pPr>
          <a:r>
            <a:rPr lang="en-US" sz="2500" kern="1200" dirty="0"/>
            <a:t>Data is not being stored for future reference</a:t>
          </a:r>
        </a:p>
      </dsp:txBody>
      <dsp:txXfrm>
        <a:off x="1617385" y="598"/>
        <a:ext cx="4559452" cy="1400334"/>
      </dsp:txXfrm>
    </dsp:sp>
    <dsp:sp modelId="{83C8A02F-1534-4092-BDDE-BCB6577D6EBB}">
      <dsp:nvSpPr>
        <dsp:cNvPr id="0" name=""/>
        <dsp:cNvSpPr/>
      </dsp:nvSpPr>
      <dsp:spPr>
        <a:xfrm>
          <a:off x="0" y="1751015"/>
          <a:ext cx="6176838" cy="14003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BB7CA-F657-468F-A275-C7EC60A0EBEF}">
      <dsp:nvSpPr>
        <dsp:cNvPr id="0" name=""/>
        <dsp:cNvSpPr/>
      </dsp:nvSpPr>
      <dsp:spPr>
        <a:xfrm>
          <a:off x="423601" y="2066091"/>
          <a:ext cx="770183" cy="770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5311D-FF7A-4DD5-8DEB-DCB6C0940C9A}">
      <dsp:nvSpPr>
        <dsp:cNvPr id="0" name=""/>
        <dsp:cNvSpPr/>
      </dsp:nvSpPr>
      <dsp:spPr>
        <a:xfrm>
          <a:off x="1617385" y="1751015"/>
          <a:ext cx="4559452" cy="140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02" tIns="148202" rIns="148202" bIns="148202" numCol="1" spcCol="1270" anchor="ctr" anchorCtr="0">
          <a:noAutofit/>
        </a:bodyPr>
        <a:lstStyle/>
        <a:p>
          <a:pPr marL="0" lvl="0" indent="0" algn="just" defTabSz="1111250">
            <a:lnSpc>
              <a:spcPct val="100000"/>
            </a:lnSpc>
            <a:spcBef>
              <a:spcPct val="0"/>
            </a:spcBef>
            <a:spcAft>
              <a:spcPct val="35000"/>
            </a:spcAft>
            <a:buNone/>
          </a:pPr>
          <a:r>
            <a:rPr lang="en-US" sz="2500" kern="1200" dirty="0"/>
            <a:t>Sensors are not IoT based</a:t>
          </a:r>
        </a:p>
      </dsp:txBody>
      <dsp:txXfrm>
        <a:off x="1617385" y="1751015"/>
        <a:ext cx="4559452" cy="1400334"/>
      </dsp:txXfrm>
    </dsp:sp>
    <dsp:sp modelId="{0AD6DE04-D664-4E25-A78A-523EEFA3284F}">
      <dsp:nvSpPr>
        <dsp:cNvPr id="0" name=""/>
        <dsp:cNvSpPr/>
      </dsp:nvSpPr>
      <dsp:spPr>
        <a:xfrm>
          <a:off x="0" y="3501433"/>
          <a:ext cx="6176838" cy="14003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0B4EA-1121-45F8-873C-AA0A6BB2E895}">
      <dsp:nvSpPr>
        <dsp:cNvPr id="0" name=""/>
        <dsp:cNvSpPr/>
      </dsp:nvSpPr>
      <dsp:spPr>
        <a:xfrm>
          <a:off x="423601" y="3816508"/>
          <a:ext cx="770183" cy="770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C033A0-E4C9-44F8-AC1C-9590B999200D}">
      <dsp:nvSpPr>
        <dsp:cNvPr id="0" name=""/>
        <dsp:cNvSpPr/>
      </dsp:nvSpPr>
      <dsp:spPr>
        <a:xfrm>
          <a:off x="1617385" y="3501433"/>
          <a:ext cx="4559452" cy="140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02" tIns="148202" rIns="148202" bIns="148202" numCol="1" spcCol="1270" anchor="ctr" anchorCtr="0">
          <a:noAutofit/>
        </a:bodyPr>
        <a:lstStyle/>
        <a:p>
          <a:pPr marL="0" lvl="0" indent="0" algn="just" defTabSz="1111250">
            <a:lnSpc>
              <a:spcPct val="100000"/>
            </a:lnSpc>
            <a:spcBef>
              <a:spcPct val="0"/>
            </a:spcBef>
            <a:spcAft>
              <a:spcPct val="35000"/>
            </a:spcAft>
            <a:buNone/>
          </a:pPr>
          <a:r>
            <a:rPr lang="en-US" sz="2500" kern="1200" dirty="0"/>
            <a:t>People are not using Technology effectively</a:t>
          </a:r>
        </a:p>
      </dsp:txBody>
      <dsp:txXfrm>
        <a:off x="1617385" y="3501433"/>
        <a:ext cx="4559452" cy="1400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31157-46EE-4473-99B0-77117AC3447F}">
      <dsp:nvSpPr>
        <dsp:cNvPr id="0" name=""/>
        <dsp:cNvSpPr/>
      </dsp:nvSpPr>
      <dsp:spPr>
        <a:xfrm>
          <a:off x="0" y="977836"/>
          <a:ext cx="7360304"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Control the system without any user intervention.</a:t>
          </a:r>
          <a:endParaRPr lang="en-US" sz="2700" kern="1200" dirty="0"/>
        </a:p>
      </dsp:txBody>
      <dsp:txXfrm>
        <a:off x="31613" y="1009449"/>
        <a:ext cx="7297078" cy="584369"/>
      </dsp:txXfrm>
    </dsp:sp>
    <dsp:sp modelId="{C762751C-24F4-4580-ABDE-BAF7571D54E2}">
      <dsp:nvSpPr>
        <dsp:cNvPr id="0" name=""/>
        <dsp:cNvSpPr/>
      </dsp:nvSpPr>
      <dsp:spPr>
        <a:xfrm>
          <a:off x="0" y="1703191"/>
          <a:ext cx="7360304" cy="64759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Provide real time data to its users.</a:t>
          </a:r>
          <a:endParaRPr lang="en-CA" sz="2700" kern="1200" dirty="0"/>
        </a:p>
      </dsp:txBody>
      <dsp:txXfrm>
        <a:off x="31613" y="1734804"/>
        <a:ext cx="7297078" cy="584369"/>
      </dsp:txXfrm>
    </dsp:sp>
    <dsp:sp modelId="{AA37AEB4-342E-4D4B-9DF7-A0D37FBF1BCD}">
      <dsp:nvSpPr>
        <dsp:cNvPr id="0" name=""/>
        <dsp:cNvSpPr/>
      </dsp:nvSpPr>
      <dsp:spPr>
        <a:xfrm>
          <a:off x="0" y="2428546"/>
          <a:ext cx="7360304" cy="6475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Save data for future uses</a:t>
          </a:r>
          <a:endParaRPr lang="en-CA" sz="2700" kern="1200" dirty="0"/>
        </a:p>
      </dsp:txBody>
      <dsp:txXfrm>
        <a:off x="31613" y="2460159"/>
        <a:ext cx="7297078" cy="584369"/>
      </dsp:txXfrm>
    </dsp:sp>
    <dsp:sp modelId="{7B8D0163-DC18-4FD9-9BEF-742A79BC25D8}">
      <dsp:nvSpPr>
        <dsp:cNvPr id="0" name=""/>
        <dsp:cNvSpPr/>
      </dsp:nvSpPr>
      <dsp:spPr>
        <a:xfrm>
          <a:off x="0" y="3153901"/>
          <a:ext cx="7360304" cy="64759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Increase the productivity and quality of crops </a:t>
          </a:r>
          <a:endParaRPr lang="en-CA" sz="2700" kern="1200" dirty="0"/>
        </a:p>
      </dsp:txBody>
      <dsp:txXfrm>
        <a:off x="31613" y="3185514"/>
        <a:ext cx="7297078" cy="584369"/>
      </dsp:txXfrm>
    </dsp:sp>
    <dsp:sp modelId="{62B2FAD9-2C16-4714-A0BA-2007D23992EF}">
      <dsp:nvSpPr>
        <dsp:cNvPr id="0" name=""/>
        <dsp:cNvSpPr/>
      </dsp:nvSpPr>
      <dsp:spPr>
        <a:xfrm>
          <a:off x="0" y="3879256"/>
          <a:ext cx="7360304" cy="6475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Save water and power</a:t>
          </a:r>
          <a:endParaRPr lang="en-US" sz="2700" kern="1200" dirty="0"/>
        </a:p>
      </dsp:txBody>
      <dsp:txXfrm>
        <a:off x="31613" y="3910869"/>
        <a:ext cx="7297078" cy="58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C5792-06E7-4FC5-8136-34261275C85C}">
      <dsp:nvSpPr>
        <dsp:cNvPr id="0" name=""/>
        <dsp:cNvSpPr/>
      </dsp:nvSpPr>
      <dsp:spPr>
        <a:xfrm>
          <a:off x="0" y="1823"/>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BCD18-FAB9-4EB1-BBF2-82AACE12F327}">
      <dsp:nvSpPr>
        <dsp:cNvPr id="0" name=""/>
        <dsp:cNvSpPr/>
      </dsp:nvSpPr>
      <dsp:spPr>
        <a:xfrm>
          <a:off x="279594" y="209786"/>
          <a:ext cx="508354" cy="508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BDCEFE-0C00-491B-9013-99CC2AE3DA6A}">
      <dsp:nvSpPr>
        <dsp:cNvPr id="0" name=""/>
        <dsp:cNvSpPr/>
      </dsp:nvSpPr>
      <dsp:spPr>
        <a:xfrm>
          <a:off x="1067544" y="1823"/>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755650">
            <a:lnSpc>
              <a:spcPct val="90000"/>
            </a:lnSpc>
            <a:spcBef>
              <a:spcPct val="0"/>
            </a:spcBef>
            <a:spcAft>
              <a:spcPct val="35000"/>
            </a:spcAft>
            <a:buNone/>
          </a:pPr>
          <a:r>
            <a:rPr lang="en-CA" sz="1700" kern="1200"/>
            <a:t>Tech farm is a Wi-Fi based product that helps farmers to remotely monitor the soil moisture, temperature &amp;humidity and control the amount of water delivered to crops without any manual intervention.</a:t>
          </a:r>
          <a:endParaRPr lang="en-US" sz="1700" kern="1200"/>
        </a:p>
      </dsp:txBody>
      <dsp:txXfrm>
        <a:off x="1067544" y="1823"/>
        <a:ext cx="9837521" cy="924280"/>
      </dsp:txXfrm>
    </dsp:sp>
    <dsp:sp modelId="{EB6DF8E5-9E45-4771-86A8-26FC4A5208AF}">
      <dsp:nvSpPr>
        <dsp:cNvPr id="0" name=""/>
        <dsp:cNvSpPr/>
      </dsp:nvSpPr>
      <dsp:spPr>
        <a:xfrm>
          <a:off x="0" y="1157174"/>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C228C-448B-4694-A3B5-F2B498FBB060}">
      <dsp:nvSpPr>
        <dsp:cNvPr id="0" name=""/>
        <dsp:cNvSpPr/>
      </dsp:nvSpPr>
      <dsp:spPr>
        <a:xfrm>
          <a:off x="252850" y="1346018"/>
          <a:ext cx="508354" cy="508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977B5-0B8F-483F-8323-7683C6B2158C}">
      <dsp:nvSpPr>
        <dsp:cNvPr id="0" name=""/>
        <dsp:cNvSpPr/>
      </dsp:nvSpPr>
      <dsp:spPr>
        <a:xfrm>
          <a:off x="1067544" y="1157174"/>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755650">
            <a:lnSpc>
              <a:spcPct val="90000"/>
            </a:lnSpc>
            <a:spcBef>
              <a:spcPct val="0"/>
            </a:spcBef>
            <a:spcAft>
              <a:spcPct val="35000"/>
            </a:spcAft>
            <a:buNone/>
          </a:pPr>
          <a:r>
            <a:rPr lang="en-CA" sz="1700" kern="1200" dirty="0"/>
            <a:t>Basically it will keep an eye on level of soil moisture once it will go above threshold value it will turn on the Pump and once it will reach threshold value it will turn off the pump.</a:t>
          </a:r>
        </a:p>
      </dsp:txBody>
      <dsp:txXfrm>
        <a:off x="1067544" y="1157174"/>
        <a:ext cx="9837521" cy="924280"/>
      </dsp:txXfrm>
    </dsp:sp>
    <dsp:sp modelId="{428CB06A-0974-4860-AEB4-40300EEA84A1}">
      <dsp:nvSpPr>
        <dsp:cNvPr id="0" name=""/>
        <dsp:cNvSpPr/>
      </dsp:nvSpPr>
      <dsp:spPr>
        <a:xfrm>
          <a:off x="0" y="2312526"/>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AC1FC-78A2-40C1-8D3E-E249873D7E2A}">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BB579-8B21-4D78-9A4C-6F41AD2C4D74}">
      <dsp:nvSpPr>
        <dsp:cNvPr id="0" name=""/>
        <dsp:cNvSpPr/>
      </dsp:nvSpPr>
      <dsp:spPr>
        <a:xfrm>
          <a:off x="1067544" y="2312526"/>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755650">
            <a:lnSpc>
              <a:spcPct val="90000"/>
            </a:lnSpc>
            <a:spcBef>
              <a:spcPct val="0"/>
            </a:spcBef>
            <a:spcAft>
              <a:spcPct val="35000"/>
            </a:spcAft>
            <a:buNone/>
          </a:pPr>
          <a:r>
            <a:rPr lang="en-CA" sz="1700" kern="1200"/>
            <a:t>Tech farm will maintain logs it will send all the data sensed by the sensor in to data base with all the required details </a:t>
          </a:r>
        </a:p>
      </dsp:txBody>
      <dsp:txXfrm>
        <a:off x="1067544" y="2312526"/>
        <a:ext cx="9837521" cy="924280"/>
      </dsp:txXfrm>
    </dsp:sp>
    <dsp:sp modelId="{F26FF50C-9792-4221-B9AD-B077B2D8DC3F}">
      <dsp:nvSpPr>
        <dsp:cNvPr id="0" name=""/>
        <dsp:cNvSpPr/>
      </dsp:nvSpPr>
      <dsp:spPr>
        <a:xfrm>
          <a:off x="0" y="3467877"/>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778C1-BF27-4F0B-904C-9AAACB775730}">
      <dsp:nvSpPr>
        <dsp:cNvPr id="0" name=""/>
        <dsp:cNvSpPr/>
      </dsp:nvSpPr>
      <dsp:spPr>
        <a:xfrm>
          <a:off x="273682" y="3675840"/>
          <a:ext cx="508354" cy="508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7F7B2-964D-4C71-B672-E5054B83AC55}">
      <dsp:nvSpPr>
        <dsp:cNvPr id="0" name=""/>
        <dsp:cNvSpPr/>
      </dsp:nvSpPr>
      <dsp:spPr>
        <a:xfrm>
          <a:off x="1067544" y="3467877"/>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755650">
            <a:lnSpc>
              <a:spcPct val="90000"/>
            </a:lnSpc>
            <a:spcBef>
              <a:spcPct val="0"/>
            </a:spcBef>
            <a:spcAft>
              <a:spcPct val="35000"/>
            </a:spcAft>
            <a:buNone/>
          </a:pPr>
          <a:r>
            <a:rPr lang="en-CA" sz="1700" kern="1200"/>
            <a:t> The system  will allow the user to access the data from the database for their analyses using a API Rest client application.</a:t>
          </a:r>
        </a:p>
      </dsp:txBody>
      <dsp:txXfrm>
        <a:off x="1067544" y="3467877"/>
        <a:ext cx="9837521" cy="924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F4C81-78F5-49B3-9DA1-FC9C83D7E191}">
      <dsp:nvSpPr>
        <dsp:cNvPr id="0" name=""/>
        <dsp:cNvSpPr/>
      </dsp:nvSpPr>
      <dsp:spPr>
        <a:xfrm>
          <a:off x="622800" y="99822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C7A18-DAF2-42CE-BE58-FEB494D7A500}">
      <dsp:nvSpPr>
        <dsp:cNvPr id="0" name=""/>
        <dsp:cNvSpPr/>
      </dsp:nvSpPr>
      <dsp:spPr>
        <a:xfrm>
          <a:off x="127800" y="20782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 Wi-Fi network </a:t>
          </a:r>
        </a:p>
      </dsp:txBody>
      <dsp:txXfrm>
        <a:off x="127800" y="2078280"/>
        <a:ext cx="1800000" cy="720000"/>
      </dsp:txXfrm>
    </dsp:sp>
    <dsp:sp modelId="{1FC1B4E8-BC9C-4B7D-AE91-AD5A584E7282}">
      <dsp:nvSpPr>
        <dsp:cNvPr id="0" name=""/>
        <dsp:cNvSpPr/>
      </dsp:nvSpPr>
      <dsp:spPr>
        <a:xfrm>
          <a:off x="2737800" y="99822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F891E-4AAD-455F-8F1E-97AE959ADB8D}">
      <dsp:nvSpPr>
        <dsp:cNvPr id="0" name=""/>
        <dsp:cNvSpPr/>
      </dsp:nvSpPr>
      <dsp:spPr>
        <a:xfrm>
          <a:off x="2242800" y="20782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Desktop setup for Raspberry pi</a:t>
          </a:r>
        </a:p>
      </dsp:txBody>
      <dsp:txXfrm>
        <a:off x="2242800" y="2078280"/>
        <a:ext cx="1800000" cy="720000"/>
      </dsp:txXfrm>
    </dsp:sp>
    <dsp:sp modelId="{727D450F-23AF-4DF0-BC9B-263717D0E53E}">
      <dsp:nvSpPr>
        <dsp:cNvPr id="0" name=""/>
        <dsp:cNvSpPr/>
      </dsp:nvSpPr>
      <dsp:spPr>
        <a:xfrm>
          <a:off x="4852800" y="99822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F66EB-57F9-4A47-8CEC-961A0A0D63C4}">
      <dsp:nvSpPr>
        <dsp:cNvPr id="0" name=""/>
        <dsp:cNvSpPr/>
      </dsp:nvSpPr>
      <dsp:spPr>
        <a:xfrm>
          <a:off x="4357800" y="20782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 compatible Smartphone with a data plan</a:t>
          </a:r>
        </a:p>
      </dsp:txBody>
      <dsp:txXfrm>
        <a:off x="4357800" y="2078280"/>
        <a:ext cx="1800000" cy="720000"/>
      </dsp:txXfrm>
    </dsp:sp>
    <dsp:sp modelId="{505EF9A3-0C44-4B9D-83E8-57E1B63CF88F}">
      <dsp:nvSpPr>
        <dsp:cNvPr id="0" name=""/>
        <dsp:cNvSpPr/>
      </dsp:nvSpPr>
      <dsp:spPr>
        <a:xfrm>
          <a:off x="6962397" y="99822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95CE30-884A-4ECE-8159-B330725D1B21}">
      <dsp:nvSpPr>
        <dsp:cNvPr id="0" name=""/>
        <dsp:cNvSpPr/>
      </dsp:nvSpPr>
      <dsp:spPr>
        <a:xfrm>
          <a:off x="6472800" y="20782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Water Source</a:t>
          </a:r>
        </a:p>
      </dsp:txBody>
      <dsp:txXfrm>
        <a:off x="6472800" y="2078280"/>
        <a:ext cx="1800000" cy="720000"/>
      </dsp:txXfrm>
    </dsp:sp>
    <dsp:sp modelId="{E3261E33-28F7-4BC3-B521-A03AB1C500E4}">
      <dsp:nvSpPr>
        <dsp:cNvPr id="0" name=""/>
        <dsp:cNvSpPr/>
      </dsp:nvSpPr>
      <dsp:spPr>
        <a:xfrm>
          <a:off x="9082800" y="99822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F5F1B-F7F6-4E85-81C9-24BA16BE590B}">
      <dsp:nvSpPr>
        <dsp:cNvPr id="0" name=""/>
        <dsp:cNvSpPr/>
      </dsp:nvSpPr>
      <dsp:spPr>
        <a:xfrm>
          <a:off x="8587800" y="20782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Power supply </a:t>
          </a:r>
        </a:p>
      </dsp:txBody>
      <dsp:txXfrm>
        <a:off x="8587800" y="2078280"/>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D85F2-058E-4EF1-A504-38CCA4D18C92}">
      <dsp:nvSpPr>
        <dsp:cNvPr id="0" name=""/>
        <dsp:cNvSpPr/>
      </dsp:nvSpPr>
      <dsp:spPr>
        <a:xfrm>
          <a:off x="0" y="76437"/>
          <a:ext cx="5753100"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CA" sz="2500" kern="1200" dirty="0"/>
            <a:t>Remote monitoring of soil moisture, temperature &amp; humidity.</a:t>
          </a:r>
          <a:endParaRPr lang="en-US" sz="2500" kern="1200" dirty="0"/>
        </a:p>
      </dsp:txBody>
      <dsp:txXfrm>
        <a:off x="48547" y="124984"/>
        <a:ext cx="5656006" cy="897406"/>
      </dsp:txXfrm>
    </dsp:sp>
    <dsp:sp modelId="{9165A295-4A49-437A-BFE4-69FB438C47CE}">
      <dsp:nvSpPr>
        <dsp:cNvPr id="0" name=""/>
        <dsp:cNvSpPr/>
      </dsp:nvSpPr>
      <dsp:spPr>
        <a:xfrm>
          <a:off x="0" y="1142937"/>
          <a:ext cx="5753100" cy="9945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CA" sz="2500" kern="1200" dirty="0"/>
            <a:t>Remote control of the water pump</a:t>
          </a:r>
        </a:p>
      </dsp:txBody>
      <dsp:txXfrm>
        <a:off x="48547" y="1191484"/>
        <a:ext cx="5656006" cy="897406"/>
      </dsp:txXfrm>
    </dsp:sp>
    <dsp:sp modelId="{8E3FE849-C7C7-4EFC-982C-B6FFE90D9836}">
      <dsp:nvSpPr>
        <dsp:cNvPr id="0" name=""/>
        <dsp:cNvSpPr/>
      </dsp:nvSpPr>
      <dsp:spPr>
        <a:xfrm>
          <a:off x="0" y="2209437"/>
          <a:ext cx="5753100" cy="9945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CA" sz="2500" kern="1200" dirty="0"/>
            <a:t>Log all the information for future</a:t>
          </a:r>
        </a:p>
      </dsp:txBody>
      <dsp:txXfrm>
        <a:off x="48547" y="2257984"/>
        <a:ext cx="5656006" cy="897406"/>
      </dsp:txXfrm>
    </dsp:sp>
    <dsp:sp modelId="{C458312B-CBF6-4699-8881-B80F9E6E69B1}">
      <dsp:nvSpPr>
        <dsp:cNvPr id="0" name=""/>
        <dsp:cNvSpPr/>
      </dsp:nvSpPr>
      <dsp:spPr>
        <a:xfrm>
          <a:off x="0" y="3275937"/>
          <a:ext cx="5753100" cy="9945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CA" sz="2500" kern="1200" dirty="0"/>
            <a:t>Easy maintenance </a:t>
          </a:r>
        </a:p>
      </dsp:txBody>
      <dsp:txXfrm>
        <a:off x="48547" y="3324484"/>
        <a:ext cx="5656006" cy="897406"/>
      </dsp:txXfrm>
    </dsp:sp>
    <dsp:sp modelId="{6FC98342-01FB-4B2C-84AE-D7E0811C9642}">
      <dsp:nvSpPr>
        <dsp:cNvPr id="0" name=""/>
        <dsp:cNvSpPr/>
      </dsp:nvSpPr>
      <dsp:spPr>
        <a:xfrm>
          <a:off x="0" y="4342437"/>
          <a:ext cx="5753100" cy="9945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CA" sz="2500" kern="1200" dirty="0"/>
            <a:t>Economical </a:t>
          </a:r>
        </a:p>
      </dsp:txBody>
      <dsp:txXfrm>
        <a:off x="48547" y="4390984"/>
        <a:ext cx="5656006" cy="897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CA5F0-DD75-43D7-8E0A-D107510ACE0F}">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a:t>C/C++</a:t>
          </a:r>
          <a:endParaRPr lang="en-US" sz="2900" kern="1200"/>
        </a:p>
      </dsp:txBody>
      <dsp:txXfrm>
        <a:off x="582645" y="1781"/>
        <a:ext cx="2174490" cy="1304694"/>
      </dsp:txXfrm>
    </dsp:sp>
    <dsp:sp modelId="{98EDC811-0E9A-4011-80D4-9E76BF82175A}">
      <dsp:nvSpPr>
        <dsp:cNvPr id="0" name=""/>
        <dsp:cNvSpPr/>
      </dsp:nvSpPr>
      <dsp:spPr>
        <a:xfrm>
          <a:off x="2974584" y="1781"/>
          <a:ext cx="2174490" cy="1304694"/>
        </a:xfrm>
        <a:prstGeom prst="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a:t>Python </a:t>
          </a:r>
          <a:endParaRPr lang="en-US" sz="2900" kern="1200"/>
        </a:p>
      </dsp:txBody>
      <dsp:txXfrm>
        <a:off x="2974584" y="1781"/>
        <a:ext cx="2174490" cy="1304694"/>
      </dsp:txXfrm>
    </dsp:sp>
    <dsp:sp modelId="{5D8AFD2B-E895-45B3-AA4B-0108ABDEFE01}">
      <dsp:nvSpPr>
        <dsp:cNvPr id="0" name=""/>
        <dsp:cNvSpPr/>
      </dsp:nvSpPr>
      <dsp:spPr>
        <a:xfrm>
          <a:off x="5366524" y="1781"/>
          <a:ext cx="2174490" cy="1304694"/>
        </a:xfrm>
        <a:prstGeom prst="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a:t>Wi-Fi</a:t>
          </a:r>
          <a:endParaRPr lang="en-US" sz="2900" kern="1200"/>
        </a:p>
      </dsp:txBody>
      <dsp:txXfrm>
        <a:off x="5366524" y="1781"/>
        <a:ext cx="2174490" cy="1304694"/>
      </dsp:txXfrm>
    </dsp:sp>
    <dsp:sp modelId="{09E06F3E-E2CE-47DB-B97E-73469AC456B5}">
      <dsp:nvSpPr>
        <dsp:cNvPr id="0" name=""/>
        <dsp:cNvSpPr/>
      </dsp:nvSpPr>
      <dsp:spPr>
        <a:xfrm>
          <a:off x="7758464" y="1781"/>
          <a:ext cx="2174490" cy="1304694"/>
        </a:xfrm>
        <a:prstGeom prst="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a:t>REST Api</a:t>
          </a:r>
          <a:endParaRPr lang="en-US" sz="2900" kern="1200"/>
        </a:p>
      </dsp:txBody>
      <dsp:txXfrm>
        <a:off x="7758464" y="1781"/>
        <a:ext cx="2174490" cy="1304694"/>
      </dsp:txXfrm>
    </dsp:sp>
    <dsp:sp modelId="{75AF2989-1C45-42C0-AA9F-655A3BF99F51}">
      <dsp:nvSpPr>
        <dsp:cNvPr id="0" name=""/>
        <dsp:cNvSpPr/>
      </dsp:nvSpPr>
      <dsp:spPr>
        <a:xfrm>
          <a:off x="582645" y="1523924"/>
          <a:ext cx="2174490" cy="1304694"/>
        </a:xfrm>
        <a:prstGeom prst="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MongoDB </a:t>
          </a:r>
          <a:endParaRPr lang="en-US" sz="2900" kern="1200" dirty="0"/>
        </a:p>
      </dsp:txBody>
      <dsp:txXfrm>
        <a:off x="582645" y="1523924"/>
        <a:ext cx="2174490" cy="1304694"/>
      </dsp:txXfrm>
    </dsp:sp>
    <dsp:sp modelId="{BD976E58-7E14-4A3C-AA3F-441945547161}">
      <dsp:nvSpPr>
        <dsp:cNvPr id="0" name=""/>
        <dsp:cNvSpPr/>
      </dsp:nvSpPr>
      <dsp:spPr>
        <a:xfrm>
          <a:off x="2974584" y="1523924"/>
          <a:ext cx="2174490" cy="1304694"/>
        </a:xfrm>
        <a:prstGeom prst="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Raspberry pi4</a:t>
          </a:r>
          <a:endParaRPr lang="en-US" sz="2900" kern="1200" dirty="0"/>
        </a:p>
      </dsp:txBody>
      <dsp:txXfrm>
        <a:off x="2974584" y="1523924"/>
        <a:ext cx="2174490" cy="1304694"/>
      </dsp:txXfrm>
    </dsp:sp>
    <dsp:sp modelId="{65BC03A8-C758-4245-B043-412768BAB141}">
      <dsp:nvSpPr>
        <dsp:cNvPr id="0" name=""/>
        <dsp:cNvSpPr/>
      </dsp:nvSpPr>
      <dsp:spPr>
        <a:xfrm>
          <a:off x="5366524" y="1523924"/>
          <a:ext cx="2174490" cy="1304694"/>
        </a:xfrm>
        <a:prstGeom prst="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ESP 8266 &amp; ESP32</a:t>
          </a:r>
          <a:endParaRPr lang="en-US" sz="2900" kern="1200" dirty="0"/>
        </a:p>
      </dsp:txBody>
      <dsp:txXfrm>
        <a:off x="5366524" y="1523924"/>
        <a:ext cx="2174490" cy="1304694"/>
      </dsp:txXfrm>
    </dsp:sp>
    <dsp:sp modelId="{E5DB4E86-2E90-4B06-A1E6-BFDE7083EDE3}">
      <dsp:nvSpPr>
        <dsp:cNvPr id="0" name=""/>
        <dsp:cNvSpPr/>
      </dsp:nvSpPr>
      <dsp:spPr>
        <a:xfrm>
          <a:off x="7758464" y="1523924"/>
          <a:ext cx="2174490" cy="1304694"/>
        </a:xfrm>
        <a:prstGeom prst="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Soil moisture sensor</a:t>
          </a:r>
          <a:endParaRPr lang="en-US" sz="2900" kern="1200" dirty="0"/>
        </a:p>
      </dsp:txBody>
      <dsp:txXfrm>
        <a:off x="7758464" y="1523924"/>
        <a:ext cx="2174490" cy="1304694"/>
      </dsp:txXfrm>
    </dsp:sp>
    <dsp:sp modelId="{62D8BA4F-957E-4114-AD26-9E994DFDBF83}">
      <dsp:nvSpPr>
        <dsp:cNvPr id="0" name=""/>
        <dsp:cNvSpPr/>
      </dsp:nvSpPr>
      <dsp:spPr>
        <a:xfrm>
          <a:off x="582645" y="3046068"/>
          <a:ext cx="2174490" cy="1304694"/>
        </a:xfrm>
        <a:prstGeom prst="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DHT22</a:t>
          </a:r>
          <a:endParaRPr lang="en-US" sz="2900" kern="1200" dirty="0"/>
        </a:p>
      </dsp:txBody>
      <dsp:txXfrm>
        <a:off x="582645" y="3046068"/>
        <a:ext cx="2174490" cy="1304694"/>
      </dsp:txXfrm>
    </dsp:sp>
    <dsp:sp modelId="{24B851F3-1891-48FA-91F8-0DEAD0B41B58}">
      <dsp:nvSpPr>
        <dsp:cNvPr id="0" name=""/>
        <dsp:cNvSpPr/>
      </dsp:nvSpPr>
      <dsp:spPr>
        <a:xfrm>
          <a:off x="2974584" y="3046068"/>
          <a:ext cx="2174490" cy="1304694"/>
        </a:xfrm>
        <a:prstGeom prst="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DC Water Pump</a:t>
          </a:r>
          <a:endParaRPr lang="en-US" sz="2900" kern="1200" dirty="0"/>
        </a:p>
      </dsp:txBody>
      <dsp:txXfrm>
        <a:off x="2974584" y="3046068"/>
        <a:ext cx="2174490" cy="1304694"/>
      </dsp:txXfrm>
    </dsp:sp>
    <dsp:sp modelId="{8A097558-1AC3-40FC-AC70-BACFF1D25DF2}">
      <dsp:nvSpPr>
        <dsp:cNvPr id="0" name=""/>
        <dsp:cNvSpPr/>
      </dsp:nvSpPr>
      <dsp:spPr>
        <a:xfrm>
          <a:off x="5366524" y="3046068"/>
          <a:ext cx="2174490" cy="1304694"/>
        </a:xfrm>
        <a:prstGeom prst="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VNC viewer  </a:t>
          </a:r>
          <a:endParaRPr lang="en-US" sz="2900" kern="1200" dirty="0"/>
        </a:p>
      </dsp:txBody>
      <dsp:txXfrm>
        <a:off x="5366524" y="3046068"/>
        <a:ext cx="2174490" cy="1304694"/>
      </dsp:txXfrm>
    </dsp:sp>
    <dsp:sp modelId="{4E934F5C-8733-4AED-8F8C-DB118FFB7703}">
      <dsp:nvSpPr>
        <dsp:cNvPr id="0" name=""/>
        <dsp:cNvSpPr/>
      </dsp:nvSpPr>
      <dsp:spPr>
        <a:xfrm>
          <a:off x="775846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Arduino IDE</a:t>
          </a:r>
        </a:p>
      </dsp:txBody>
      <dsp:txXfrm>
        <a:off x="7758464" y="3046068"/>
        <a:ext cx="2174490" cy="1304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61D8A-8CA7-4110-9EB7-3F1B25A2E753}">
      <dsp:nvSpPr>
        <dsp:cNvPr id="0" name=""/>
        <dsp:cNvSpPr/>
      </dsp:nvSpPr>
      <dsp:spPr>
        <a:xfrm>
          <a:off x="205" y="688273"/>
          <a:ext cx="2479997" cy="29759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just" defTabSz="622300">
            <a:lnSpc>
              <a:spcPct val="90000"/>
            </a:lnSpc>
            <a:spcBef>
              <a:spcPct val="0"/>
            </a:spcBef>
            <a:spcAft>
              <a:spcPct val="35000"/>
            </a:spcAft>
            <a:buNone/>
          </a:pPr>
          <a:r>
            <a:rPr lang="en-CA" sz="1400" kern="1200" dirty="0"/>
            <a:t>Biggest challenge is to make the system reliable to work in any environment condition for year without the user. It should be able to auto correct any failures.</a:t>
          </a:r>
          <a:endParaRPr lang="en-US" sz="1400" kern="1200" dirty="0"/>
        </a:p>
      </dsp:txBody>
      <dsp:txXfrm>
        <a:off x="205" y="1878672"/>
        <a:ext cx="2479997" cy="1785598"/>
      </dsp:txXfrm>
    </dsp:sp>
    <dsp:sp modelId="{8C091C5B-520A-47FD-AB19-175DD12C17A4}">
      <dsp:nvSpPr>
        <dsp:cNvPr id="0" name=""/>
        <dsp:cNvSpPr/>
      </dsp:nvSpPr>
      <dsp:spPr>
        <a:xfrm>
          <a:off x="205" y="68827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1111250">
            <a:lnSpc>
              <a:spcPct val="90000"/>
            </a:lnSpc>
            <a:spcBef>
              <a:spcPct val="0"/>
            </a:spcBef>
            <a:spcAft>
              <a:spcPct val="35000"/>
            </a:spcAft>
            <a:buNone/>
          </a:pPr>
          <a:r>
            <a:rPr lang="en-US" sz="2500" kern="1200" dirty="0"/>
            <a:t>01</a:t>
          </a:r>
        </a:p>
        <a:p>
          <a:pPr marL="0" lvl="0" indent="0" algn="l" defTabSz="1111250">
            <a:lnSpc>
              <a:spcPct val="90000"/>
            </a:lnSpc>
            <a:spcBef>
              <a:spcPct val="0"/>
            </a:spcBef>
            <a:spcAft>
              <a:spcPct val="35000"/>
            </a:spcAft>
            <a:buNone/>
          </a:pPr>
          <a:r>
            <a:rPr lang="en-CA" sz="2500" kern="1200" dirty="0"/>
            <a:t>Reliability</a:t>
          </a:r>
          <a:endParaRPr lang="en-US" sz="2500" kern="1200" dirty="0"/>
        </a:p>
      </dsp:txBody>
      <dsp:txXfrm>
        <a:off x="205" y="688273"/>
        <a:ext cx="2479997" cy="1190398"/>
      </dsp:txXfrm>
    </dsp:sp>
    <dsp:sp modelId="{0AE6EA2C-3747-4ECD-97C5-BFFFA3994241}">
      <dsp:nvSpPr>
        <dsp:cNvPr id="0" name=""/>
        <dsp:cNvSpPr/>
      </dsp:nvSpPr>
      <dsp:spPr>
        <a:xfrm>
          <a:off x="2678602" y="688273"/>
          <a:ext cx="2479997" cy="2975996"/>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just" defTabSz="622300">
            <a:lnSpc>
              <a:spcPct val="90000"/>
            </a:lnSpc>
            <a:spcBef>
              <a:spcPct val="0"/>
            </a:spcBef>
            <a:spcAft>
              <a:spcPct val="35000"/>
            </a:spcAft>
            <a:buNone/>
          </a:pPr>
          <a:r>
            <a:rPr lang="en-CA" sz="1400" kern="1200" dirty="0"/>
            <a:t>Software is to be safe from viruses and malwares.</a:t>
          </a:r>
        </a:p>
        <a:p>
          <a:pPr marL="0" lvl="0" indent="0" algn="just" defTabSz="622300">
            <a:lnSpc>
              <a:spcPct val="90000"/>
            </a:lnSpc>
            <a:spcBef>
              <a:spcPct val="0"/>
            </a:spcBef>
            <a:spcAft>
              <a:spcPct val="35000"/>
            </a:spcAft>
            <a:buNone/>
          </a:pPr>
          <a:r>
            <a:rPr lang="en-CA" sz="1400" kern="1200" dirty="0"/>
            <a:t>Data Security</a:t>
          </a:r>
        </a:p>
      </dsp:txBody>
      <dsp:txXfrm>
        <a:off x="2678602" y="1878672"/>
        <a:ext cx="2479997" cy="1785598"/>
      </dsp:txXfrm>
    </dsp:sp>
    <dsp:sp modelId="{1A6B355A-6555-428E-88F1-B49EB139FA3A}">
      <dsp:nvSpPr>
        <dsp:cNvPr id="0" name=""/>
        <dsp:cNvSpPr/>
      </dsp:nvSpPr>
      <dsp:spPr>
        <a:xfrm>
          <a:off x="2678602" y="68827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1111250">
            <a:lnSpc>
              <a:spcPct val="90000"/>
            </a:lnSpc>
            <a:spcBef>
              <a:spcPct val="0"/>
            </a:spcBef>
            <a:spcAft>
              <a:spcPct val="35000"/>
            </a:spcAft>
            <a:buNone/>
          </a:pPr>
          <a:r>
            <a:rPr lang="en-US" sz="2500" kern="1200" dirty="0"/>
            <a:t>02 </a:t>
          </a:r>
        </a:p>
        <a:p>
          <a:pPr marL="0" lvl="0" indent="0" algn="l" defTabSz="1111250">
            <a:lnSpc>
              <a:spcPct val="90000"/>
            </a:lnSpc>
            <a:spcBef>
              <a:spcPct val="0"/>
            </a:spcBef>
            <a:spcAft>
              <a:spcPct val="35000"/>
            </a:spcAft>
            <a:buNone/>
          </a:pPr>
          <a:r>
            <a:rPr lang="en-CA" sz="2500" kern="1200" dirty="0"/>
            <a:t>Security</a:t>
          </a:r>
          <a:endParaRPr lang="en-US" sz="2500" kern="1200" dirty="0"/>
        </a:p>
      </dsp:txBody>
      <dsp:txXfrm>
        <a:off x="2678602" y="688273"/>
        <a:ext cx="2479997" cy="1190398"/>
      </dsp:txXfrm>
    </dsp:sp>
    <dsp:sp modelId="{63A11F02-EB9F-47ED-9E9D-0251993EA502}">
      <dsp:nvSpPr>
        <dsp:cNvPr id="0" name=""/>
        <dsp:cNvSpPr/>
      </dsp:nvSpPr>
      <dsp:spPr>
        <a:xfrm>
          <a:off x="5356999" y="688273"/>
          <a:ext cx="2479997" cy="2975996"/>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just" defTabSz="622300">
            <a:lnSpc>
              <a:spcPct val="90000"/>
            </a:lnSpc>
            <a:spcBef>
              <a:spcPct val="0"/>
            </a:spcBef>
            <a:spcAft>
              <a:spcPct val="35000"/>
            </a:spcAft>
            <a:buNone/>
          </a:pPr>
          <a:r>
            <a:rPr lang="en-CA" sz="1400" kern="1200" dirty="0"/>
            <a:t>The system should be very easy to maintain </a:t>
          </a:r>
        </a:p>
      </dsp:txBody>
      <dsp:txXfrm>
        <a:off x="5356999" y="1878672"/>
        <a:ext cx="2479997" cy="1785598"/>
      </dsp:txXfrm>
    </dsp:sp>
    <dsp:sp modelId="{0E4497D3-12AF-4176-B32E-87E2F544422F}">
      <dsp:nvSpPr>
        <dsp:cNvPr id="0" name=""/>
        <dsp:cNvSpPr/>
      </dsp:nvSpPr>
      <dsp:spPr>
        <a:xfrm>
          <a:off x="5356999" y="68827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1111250">
            <a:lnSpc>
              <a:spcPct val="90000"/>
            </a:lnSpc>
            <a:spcBef>
              <a:spcPct val="0"/>
            </a:spcBef>
            <a:spcAft>
              <a:spcPct val="35000"/>
            </a:spcAft>
            <a:buNone/>
          </a:pPr>
          <a:r>
            <a:rPr lang="en-US" sz="2500" kern="1200" dirty="0"/>
            <a:t>03</a:t>
          </a:r>
        </a:p>
        <a:p>
          <a:pPr marL="0" lvl="0" indent="0" algn="l" defTabSz="1111250">
            <a:lnSpc>
              <a:spcPct val="90000"/>
            </a:lnSpc>
            <a:spcBef>
              <a:spcPct val="0"/>
            </a:spcBef>
            <a:spcAft>
              <a:spcPct val="35000"/>
            </a:spcAft>
            <a:buNone/>
          </a:pPr>
          <a:r>
            <a:rPr lang="en-CA" sz="2500" kern="1200" dirty="0"/>
            <a:t>Maintenance </a:t>
          </a:r>
          <a:endParaRPr lang="en-US" sz="2500" kern="1200" dirty="0"/>
        </a:p>
      </dsp:txBody>
      <dsp:txXfrm>
        <a:off x="5356999" y="688273"/>
        <a:ext cx="2479997" cy="1190398"/>
      </dsp:txXfrm>
    </dsp:sp>
    <dsp:sp modelId="{5DA7162F-A9B8-47B4-938C-CB023FF0BC5F}">
      <dsp:nvSpPr>
        <dsp:cNvPr id="0" name=""/>
        <dsp:cNvSpPr/>
      </dsp:nvSpPr>
      <dsp:spPr>
        <a:xfrm>
          <a:off x="8035397" y="688273"/>
          <a:ext cx="2479997" cy="297599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just" defTabSz="622300">
            <a:lnSpc>
              <a:spcPct val="90000"/>
            </a:lnSpc>
            <a:spcBef>
              <a:spcPct val="0"/>
            </a:spcBef>
            <a:spcAft>
              <a:spcPct val="35000"/>
            </a:spcAft>
            <a:buNone/>
          </a:pPr>
          <a:r>
            <a:rPr lang="en-CA" sz="1400" kern="1200" dirty="0"/>
            <a:t>The cost of the  product must be  such that user can afford it.</a:t>
          </a:r>
          <a:endParaRPr lang="en-US" sz="1400" kern="1200" dirty="0"/>
        </a:p>
      </dsp:txBody>
      <dsp:txXfrm>
        <a:off x="8035397" y="1878672"/>
        <a:ext cx="2479997" cy="1785598"/>
      </dsp:txXfrm>
    </dsp:sp>
    <dsp:sp modelId="{B40A30DB-1A78-4DA3-B362-586679F18764}">
      <dsp:nvSpPr>
        <dsp:cNvPr id="0" name=""/>
        <dsp:cNvSpPr/>
      </dsp:nvSpPr>
      <dsp:spPr>
        <a:xfrm>
          <a:off x="8035397" y="68827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1111250">
            <a:lnSpc>
              <a:spcPct val="90000"/>
            </a:lnSpc>
            <a:spcBef>
              <a:spcPct val="0"/>
            </a:spcBef>
            <a:spcAft>
              <a:spcPct val="35000"/>
            </a:spcAft>
            <a:buNone/>
          </a:pPr>
          <a:r>
            <a:rPr lang="en-US" sz="2500" kern="1200" dirty="0"/>
            <a:t>04</a:t>
          </a:r>
        </a:p>
        <a:p>
          <a:pPr marL="0" lvl="0" indent="0" algn="l" defTabSz="1111250">
            <a:lnSpc>
              <a:spcPct val="90000"/>
            </a:lnSpc>
            <a:spcBef>
              <a:spcPct val="0"/>
            </a:spcBef>
            <a:spcAft>
              <a:spcPct val="35000"/>
            </a:spcAft>
            <a:buNone/>
          </a:pPr>
          <a:r>
            <a:rPr lang="en-CA" sz="2500" kern="1200" dirty="0"/>
            <a:t>Affordability</a:t>
          </a:r>
          <a:endParaRPr lang="en-US" sz="2500" kern="1200" dirty="0"/>
        </a:p>
      </dsp:txBody>
      <dsp:txXfrm>
        <a:off x="8035397" y="688273"/>
        <a:ext cx="2479997" cy="1190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7B130-E3AB-43EC-8853-DA8850B3CC05}"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1DEFD-1A0C-4C60-9FA0-A4E1EC4AB838}" type="slidenum">
              <a:rPr lang="en-US" smtClean="0"/>
              <a:t>‹#›</a:t>
            </a:fld>
            <a:endParaRPr lang="en-US"/>
          </a:p>
        </p:txBody>
      </p:sp>
    </p:spTree>
    <p:extLst>
      <p:ext uri="{BB962C8B-B14F-4D97-AF65-F5344CB8AC3E}">
        <p14:creationId xmlns:p14="http://schemas.microsoft.com/office/powerpoint/2010/main" val="132124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1DEFD-1A0C-4C60-9FA0-A4E1EC4AB838}" type="slidenum">
              <a:rPr lang="en-US" smtClean="0"/>
              <a:t>3</a:t>
            </a:fld>
            <a:endParaRPr lang="en-US"/>
          </a:p>
        </p:txBody>
      </p:sp>
    </p:spTree>
    <p:extLst>
      <p:ext uri="{BB962C8B-B14F-4D97-AF65-F5344CB8AC3E}">
        <p14:creationId xmlns:p14="http://schemas.microsoft.com/office/powerpoint/2010/main" val="18207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34B-0BE1-4B18-B647-F737EF329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5F63F7-F20A-4BC1-8E76-ACE6D0AD7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171B83-B3AE-4D28-8E9B-AFBD6E23F08A}"/>
              </a:ext>
            </a:extLst>
          </p:cNvPr>
          <p:cNvSpPr>
            <a:spLocks noGrp="1"/>
          </p:cNvSpPr>
          <p:nvPr>
            <p:ph type="dt" sz="half" idx="10"/>
          </p:nvPr>
        </p:nvSpPr>
        <p:spPr/>
        <p:txBody>
          <a:bodyPr/>
          <a:lstStyle/>
          <a:p>
            <a:fld id="{6DF688D1-5BF6-4314-AAE6-CA840D4285B7}" type="datetime1">
              <a:rPr lang="en-US" smtClean="0"/>
              <a:t>4/19/2021</a:t>
            </a:fld>
            <a:endParaRPr lang="en-US"/>
          </a:p>
        </p:txBody>
      </p:sp>
      <p:sp>
        <p:nvSpPr>
          <p:cNvPr id="5" name="Footer Placeholder 4">
            <a:extLst>
              <a:ext uri="{FF2B5EF4-FFF2-40B4-BE49-F238E27FC236}">
                <a16:creationId xmlns:a16="http://schemas.microsoft.com/office/drawing/2014/main" id="{8A11ADFF-5744-4FA9-AAF4-52B202E44E1D}"/>
              </a:ext>
            </a:extLst>
          </p:cNvPr>
          <p:cNvSpPr>
            <a:spLocks noGrp="1"/>
          </p:cNvSpPr>
          <p:nvPr>
            <p:ph type="ftr" sz="quarter" idx="11"/>
          </p:nvPr>
        </p:nvSpPr>
        <p:spPr/>
        <p:txBody>
          <a:bodyPr/>
          <a:lstStyle/>
          <a:p>
            <a:r>
              <a:rPr lang="en-US"/>
              <a:t>Teach Farm  Connecting the un-connected</a:t>
            </a:r>
          </a:p>
        </p:txBody>
      </p:sp>
      <p:sp>
        <p:nvSpPr>
          <p:cNvPr id="6" name="Slide Number Placeholder 5">
            <a:extLst>
              <a:ext uri="{FF2B5EF4-FFF2-40B4-BE49-F238E27FC236}">
                <a16:creationId xmlns:a16="http://schemas.microsoft.com/office/drawing/2014/main" id="{05276F64-C4DF-4955-8F67-99FC50E6D266}"/>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362025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8326-4EF1-4DDB-AC86-3CB707F20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92C3D-8D52-4962-9778-CFF036D64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A0E35-A0B6-49EE-8E26-7A7565D2387E}"/>
              </a:ext>
            </a:extLst>
          </p:cNvPr>
          <p:cNvSpPr>
            <a:spLocks noGrp="1"/>
          </p:cNvSpPr>
          <p:nvPr>
            <p:ph type="dt" sz="half" idx="10"/>
          </p:nvPr>
        </p:nvSpPr>
        <p:spPr/>
        <p:txBody>
          <a:bodyPr/>
          <a:lstStyle/>
          <a:p>
            <a:fld id="{3AEFADD9-1DD7-459A-9DB1-6126E027E9A7}" type="datetime1">
              <a:rPr lang="en-US" smtClean="0"/>
              <a:t>4/19/2021</a:t>
            </a:fld>
            <a:endParaRPr lang="en-US"/>
          </a:p>
        </p:txBody>
      </p:sp>
      <p:sp>
        <p:nvSpPr>
          <p:cNvPr id="5" name="Footer Placeholder 4">
            <a:extLst>
              <a:ext uri="{FF2B5EF4-FFF2-40B4-BE49-F238E27FC236}">
                <a16:creationId xmlns:a16="http://schemas.microsoft.com/office/drawing/2014/main" id="{7258F774-1041-4678-97E7-6FFFEED5B5DD}"/>
              </a:ext>
            </a:extLst>
          </p:cNvPr>
          <p:cNvSpPr>
            <a:spLocks noGrp="1"/>
          </p:cNvSpPr>
          <p:nvPr>
            <p:ph type="ftr" sz="quarter" idx="11"/>
          </p:nvPr>
        </p:nvSpPr>
        <p:spPr/>
        <p:txBody>
          <a:bodyPr/>
          <a:lstStyle/>
          <a:p>
            <a:r>
              <a:rPr lang="en-US"/>
              <a:t>Teach Farm  Connecting the un-connected</a:t>
            </a:r>
          </a:p>
        </p:txBody>
      </p:sp>
      <p:sp>
        <p:nvSpPr>
          <p:cNvPr id="6" name="Slide Number Placeholder 5">
            <a:extLst>
              <a:ext uri="{FF2B5EF4-FFF2-40B4-BE49-F238E27FC236}">
                <a16:creationId xmlns:a16="http://schemas.microsoft.com/office/drawing/2014/main" id="{D40D22F3-E875-4F47-9102-09A8D9B118D2}"/>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397185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0BECB-AC3D-40D6-929A-24C18B72E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6216E-8C8D-4AE2-B22F-EE7B9551C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21F15-6626-4220-BD98-5B7C900260C5}"/>
              </a:ext>
            </a:extLst>
          </p:cNvPr>
          <p:cNvSpPr>
            <a:spLocks noGrp="1"/>
          </p:cNvSpPr>
          <p:nvPr>
            <p:ph type="dt" sz="half" idx="10"/>
          </p:nvPr>
        </p:nvSpPr>
        <p:spPr/>
        <p:txBody>
          <a:bodyPr/>
          <a:lstStyle/>
          <a:p>
            <a:fld id="{1082ABA9-4B51-41DE-B791-973072EA7C48}" type="datetime1">
              <a:rPr lang="en-US" smtClean="0"/>
              <a:t>4/19/2021</a:t>
            </a:fld>
            <a:endParaRPr lang="en-US"/>
          </a:p>
        </p:txBody>
      </p:sp>
      <p:sp>
        <p:nvSpPr>
          <p:cNvPr id="5" name="Footer Placeholder 4">
            <a:extLst>
              <a:ext uri="{FF2B5EF4-FFF2-40B4-BE49-F238E27FC236}">
                <a16:creationId xmlns:a16="http://schemas.microsoft.com/office/drawing/2014/main" id="{9E3E3524-41F5-4100-9F3C-7A73F7A665F4}"/>
              </a:ext>
            </a:extLst>
          </p:cNvPr>
          <p:cNvSpPr>
            <a:spLocks noGrp="1"/>
          </p:cNvSpPr>
          <p:nvPr>
            <p:ph type="ftr" sz="quarter" idx="11"/>
          </p:nvPr>
        </p:nvSpPr>
        <p:spPr/>
        <p:txBody>
          <a:bodyPr/>
          <a:lstStyle/>
          <a:p>
            <a:r>
              <a:rPr lang="en-US"/>
              <a:t>Teach Farm  Connecting the un-connected</a:t>
            </a:r>
          </a:p>
        </p:txBody>
      </p:sp>
      <p:sp>
        <p:nvSpPr>
          <p:cNvPr id="6" name="Slide Number Placeholder 5">
            <a:extLst>
              <a:ext uri="{FF2B5EF4-FFF2-40B4-BE49-F238E27FC236}">
                <a16:creationId xmlns:a16="http://schemas.microsoft.com/office/drawing/2014/main" id="{8FF7B950-3F53-416D-97C9-A6BEF5F19207}"/>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58935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9B3C-B6B4-468D-9BE8-D88253E50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AD6FB-30C2-4250-A964-8FF2BF1F9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F2475-E1BB-4163-BF11-AB9333A8C0F1}"/>
              </a:ext>
            </a:extLst>
          </p:cNvPr>
          <p:cNvSpPr>
            <a:spLocks noGrp="1"/>
          </p:cNvSpPr>
          <p:nvPr>
            <p:ph type="dt" sz="half" idx="10"/>
          </p:nvPr>
        </p:nvSpPr>
        <p:spPr/>
        <p:txBody>
          <a:bodyPr/>
          <a:lstStyle/>
          <a:p>
            <a:fld id="{E0522E94-068A-4D6A-95B0-4FFB477447E7}" type="datetime1">
              <a:rPr lang="en-US" smtClean="0"/>
              <a:t>4/19/2021</a:t>
            </a:fld>
            <a:endParaRPr lang="en-US"/>
          </a:p>
        </p:txBody>
      </p:sp>
      <p:sp>
        <p:nvSpPr>
          <p:cNvPr id="5" name="Footer Placeholder 4">
            <a:extLst>
              <a:ext uri="{FF2B5EF4-FFF2-40B4-BE49-F238E27FC236}">
                <a16:creationId xmlns:a16="http://schemas.microsoft.com/office/drawing/2014/main" id="{EF661EB4-290E-4434-94E1-F507B49E24D9}"/>
              </a:ext>
            </a:extLst>
          </p:cNvPr>
          <p:cNvSpPr>
            <a:spLocks noGrp="1"/>
          </p:cNvSpPr>
          <p:nvPr>
            <p:ph type="ftr" sz="quarter" idx="11"/>
          </p:nvPr>
        </p:nvSpPr>
        <p:spPr/>
        <p:txBody>
          <a:bodyPr/>
          <a:lstStyle/>
          <a:p>
            <a:r>
              <a:rPr lang="en-US"/>
              <a:t>Teach Farm  Connecting the un-connected</a:t>
            </a:r>
          </a:p>
        </p:txBody>
      </p:sp>
      <p:sp>
        <p:nvSpPr>
          <p:cNvPr id="6" name="Slide Number Placeholder 5">
            <a:extLst>
              <a:ext uri="{FF2B5EF4-FFF2-40B4-BE49-F238E27FC236}">
                <a16:creationId xmlns:a16="http://schemas.microsoft.com/office/drawing/2014/main" id="{8CFBDD81-5F91-44F5-B630-A9993A04339E}"/>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43019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991D-8549-4C29-959D-DE83DE43E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787593-D3E8-4864-AD21-EDD82DB60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06DA8-1B6C-4392-9D5A-047A15712BDE}"/>
              </a:ext>
            </a:extLst>
          </p:cNvPr>
          <p:cNvSpPr>
            <a:spLocks noGrp="1"/>
          </p:cNvSpPr>
          <p:nvPr>
            <p:ph type="dt" sz="half" idx="10"/>
          </p:nvPr>
        </p:nvSpPr>
        <p:spPr/>
        <p:txBody>
          <a:bodyPr/>
          <a:lstStyle/>
          <a:p>
            <a:fld id="{EA691354-C5D5-40D2-9F82-2DFE742FC0A3}" type="datetime1">
              <a:rPr lang="en-US" smtClean="0"/>
              <a:t>4/19/2021</a:t>
            </a:fld>
            <a:endParaRPr lang="en-US"/>
          </a:p>
        </p:txBody>
      </p:sp>
      <p:sp>
        <p:nvSpPr>
          <p:cNvPr id="5" name="Footer Placeholder 4">
            <a:extLst>
              <a:ext uri="{FF2B5EF4-FFF2-40B4-BE49-F238E27FC236}">
                <a16:creationId xmlns:a16="http://schemas.microsoft.com/office/drawing/2014/main" id="{9A64781E-D0BC-4C2E-B19F-77D03581B2A1}"/>
              </a:ext>
            </a:extLst>
          </p:cNvPr>
          <p:cNvSpPr>
            <a:spLocks noGrp="1"/>
          </p:cNvSpPr>
          <p:nvPr>
            <p:ph type="ftr" sz="quarter" idx="11"/>
          </p:nvPr>
        </p:nvSpPr>
        <p:spPr/>
        <p:txBody>
          <a:bodyPr/>
          <a:lstStyle/>
          <a:p>
            <a:r>
              <a:rPr lang="en-US"/>
              <a:t>Teach Farm  Connecting the un-connected</a:t>
            </a:r>
          </a:p>
        </p:txBody>
      </p:sp>
      <p:sp>
        <p:nvSpPr>
          <p:cNvPr id="6" name="Slide Number Placeholder 5">
            <a:extLst>
              <a:ext uri="{FF2B5EF4-FFF2-40B4-BE49-F238E27FC236}">
                <a16:creationId xmlns:a16="http://schemas.microsoft.com/office/drawing/2014/main" id="{39478FBC-E7A6-41FC-BAC5-9F394B14C090}"/>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177029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A50E-FC11-4C22-88F4-228FC3892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476CD-F1AE-45F1-A83B-FB96921E1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EE52F-28D0-4A4D-B4AA-5E8090B6E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197DC-18D7-480C-87BE-968650966536}"/>
              </a:ext>
            </a:extLst>
          </p:cNvPr>
          <p:cNvSpPr>
            <a:spLocks noGrp="1"/>
          </p:cNvSpPr>
          <p:nvPr>
            <p:ph type="dt" sz="half" idx="10"/>
          </p:nvPr>
        </p:nvSpPr>
        <p:spPr/>
        <p:txBody>
          <a:bodyPr/>
          <a:lstStyle/>
          <a:p>
            <a:fld id="{338F48F4-A27B-430A-91EA-A81DC3852A64}" type="datetime1">
              <a:rPr lang="en-US" smtClean="0"/>
              <a:t>4/19/2021</a:t>
            </a:fld>
            <a:endParaRPr lang="en-US"/>
          </a:p>
        </p:txBody>
      </p:sp>
      <p:sp>
        <p:nvSpPr>
          <p:cNvPr id="6" name="Footer Placeholder 5">
            <a:extLst>
              <a:ext uri="{FF2B5EF4-FFF2-40B4-BE49-F238E27FC236}">
                <a16:creationId xmlns:a16="http://schemas.microsoft.com/office/drawing/2014/main" id="{C8D71AC6-3349-486D-A87E-A6F41AB6E864}"/>
              </a:ext>
            </a:extLst>
          </p:cNvPr>
          <p:cNvSpPr>
            <a:spLocks noGrp="1"/>
          </p:cNvSpPr>
          <p:nvPr>
            <p:ph type="ftr" sz="quarter" idx="11"/>
          </p:nvPr>
        </p:nvSpPr>
        <p:spPr/>
        <p:txBody>
          <a:bodyPr/>
          <a:lstStyle/>
          <a:p>
            <a:r>
              <a:rPr lang="en-US"/>
              <a:t>Teach Farm  Connecting the un-connected</a:t>
            </a:r>
          </a:p>
        </p:txBody>
      </p:sp>
      <p:sp>
        <p:nvSpPr>
          <p:cNvPr id="7" name="Slide Number Placeholder 6">
            <a:extLst>
              <a:ext uri="{FF2B5EF4-FFF2-40B4-BE49-F238E27FC236}">
                <a16:creationId xmlns:a16="http://schemas.microsoft.com/office/drawing/2014/main" id="{2B17F246-3A89-4070-8B7F-086522F0A6E6}"/>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166680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56B4-3439-4FDD-B2EB-3657C448E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E2F772-992C-46CC-8CFB-391D9C1A9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0AE54-AB92-46B9-8525-D358C1AF0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1B401D-51E9-4957-8C30-838ACE041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4B3EB-63AA-4BED-AC11-1B911B780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C096A-FEE0-4FAD-ABA6-F6240152D1B3}"/>
              </a:ext>
            </a:extLst>
          </p:cNvPr>
          <p:cNvSpPr>
            <a:spLocks noGrp="1"/>
          </p:cNvSpPr>
          <p:nvPr>
            <p:ph type="dt" sz="half" idx="10"/>
          </p:nvPr>
        </p:nvSpPr>
        <p:spPr/>
        <p:txBody>
          <a:bodyPr/>
          <a:lstStyle/>
          <a:p>
            <a:fld id="{8A641D8B-2B9C-4B11-839F-6D0E4BB50952}" type="datetime1">
              <a:rPr lang="en-US" smtClean="0"/>
              <a:t>4/19/2021</a:t>
            </a:fld>
            <a:endParaRPr lang="en-US"/>
          </a:p>
        </p:txBody>
      </p:sp>
      <p:sp>
        <p:nvSpPr>
          <p:cNvPr id="8" name="Footer Placeholder 7">
            <a:extLst>
              <a:ext uri="{FF2B5EF4-FFF2-40B4-BE49-F238E27FC236}">
                <a16:creationId xmlns:a16="http://schemas.microsoft.com/office/drawing/2014/main" id="{13A5C7D4-AE3C-4517-BF42-C9A6D2FA5A40}"/>
              </a:ext>
            </a:extLst>
          </p:cNvPr>
          <p:cNvSpPr>
            <a:spLocks noGrp="1"/>
          </p:cNvSpPr>
          <p:nvPr>
            <p:ph type="ftr" sz="quarter" idx="11"/>
          </p:nvPr>
        </p:nvSpPr>
        <p:spPr/>
        <p:txBody>
          <a:bodyPr/>
          <a:lstStyle/>
          <a:p>
            <a:r>
              <a:rPr lang="en-US"/>
              <a:t>Teach Farm  Connecting the un-connected</a:t>
            </a:r>
          </a:p>
        </p:txBody>
      </p:sp>
      <p:sp>
        <p:nvSpPr>
          <p:cNvPr id="9" name="Slide Number Placeholder 8">
            <a:extLst>
              <a:ext uri="{FF2B5EF4-FFF2-40B4-BE49-F238E27FC236}">
                <a16:creationId xmlns:a16="http://schemas.microsoft.com/office/drawing/2014/main" id="{1973E5D1-71D9-4294-B932-3F8443E756F8}"/>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75913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0AC4-F6F9-44E4-8B5C-758B70CA6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58D88-1CB1-4FD4-813C-A8813610C36F}"/>
              </a:ext>
            </a:extLst>
          </p:cNvPr>
          <p:cNvSpPr>
            <a:spLocks noGrp="1"/>
          </p:cNvSpPr>
          <p:nvPr>
            <p:ph type="dt" sz="half" idx="10"/>
          </p:nvPr>
        </p:nvSpPr>
        <p:spPr/>
        <p:txBody>
          <a:bodyPr/>
          <a:lstStyle/>
          <a:p>
            <a:fld id="{81E85623-F2BA-44C9-9136-F2CFE608C54A}" type="datetime1">
              <a:rPr lang="en-US" smtClean="0"/>
              <a:t>4/19/2021</a:t>
            </a:fld>
            <a:endParaRPr lang="en-US"/>
          </a:p>
        </p:txBody>
      </p:sp>
      <p:sp>
        <p:nvSpPr>
          <p:cNvPr id="4" name="Footer Placeholder 3">
            <a:extLst>
              <a:ext uri="{FF2B5EF4-FFF2-40B4-BE49-F238E27FC236}">
                <a16:creationId xmlns:a16="http://schemas.microsoft.com/office/drawing/2014/main" id="{67C917DA-477F-4C25-9ED9-2D3C8820EDB4}"/>
              </a:ext>
            </a:extLst>
          </p:cNvPr>
          <p:cNvSpPr>
            <a:spLocks noGrp="1"/>
          </p:cNvSpPr>
          <p:nvPr>
            <p:ph type="ftr" sz="quarter" idx="11"/>
          </p:nvPr>
        </p:nvSpPr>
        <p:spPr/>
        <p:txBody>
          <a:bodyPr/>
          <a:lstStyle/>
          <a:p>
            <a:r>
              <a:rPr lang="en-US"/>
              <a:t>Teach Farm  Connecting the un-connected</a:t>
            </a:r>
          </a:p>
        </p:txBody>
      </p:sp>
      <p:sp>
        <p:nvSpPr>
          <p:cNvPr id="5" name="Slide Number Placeholder 4">
            <a:extLst>
              <a:ext uri="{FF2B5EF4-FFF2-40B4-BE49-F238E27FC236}">
                <a16:creationId xmlns:a16="http://schemas.microsoft.com/office/drawing/2014/main" id="{EC94B3EC-3D85-48F0-AC04-38D1DE8F5E05}"/>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242873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34AD3-7178-4675-9952-85F82E0D72A6}"/>
              </a:ext>
            </a:extLst>
          </p:cNvPr>
          <p:cNvSpPr>
            <a:spLocks noGrp="1"/>
          </p:cNvSpPr>
          <p:nvPr>
            <p:ph type="dt" sz="half" idx="10"/>
          </p:nvPr>
        </p:nvSpPr>
        <p:spPr/>
        <p:txBody>
          <a:bodyPr/>
          <a:lstStyle/>
          <a:p>
            <a:fld id="{E5EC24BB-1090-42CE-B20C-7F9EF19AEC1C}" type="datetime1">
              <a:rPr lang="en-US" smtClean="0"/>
              <a:t>4/19/2021</a:t>
            </a:fld>
            <a:endParaRPr lang="en-US"/>
          </a:p>
        </p:txBody>
      </p:sp>
      <p:sp>
        <p:nvSpPr>
          <p:cNvPr id="3" name="Footer Placeholder 2">
            <a:extLst>
              <a:ext uri="{FF2B5EF4-FFF2-40B4-BE49-F238E27FC236}">
                <a16:creationId xmlns:a16="http://schemas.microsoft.com/office/drawing/2014/main" id="{3375AB9F-B291-46FE-988C-C2F3B3D941E1}"/>
              </a:ext>
            </a:extLst>
          </p:cNvPr>
          <p:cNvSpPr>
            <a:spLocks noGrp="1"/>
          </p:cNvSpPr>
          <p:nvPr>
            <p:ph type="ftr" sz="quarter" idx="11"/>
          </p:nvPr>
        </p:nvSpPr>
        <p:spPr/>
        <p:txBody>
          <a:bodyPr/>
          <a:lstStyle/>
          <a:p>
            <a:r>
              <a:rPr lang="en-US"/>
              <a:t>Teach Farm  Connecting the un-connected</a:t>
            </a:r>
          </a:p>
        </p:txBody>
      </p:sp>
      <p:sp>
        <p:nvSpPr>
          <p:cNvPr id="4" name="Slide Number Placeholder 3">
            <a:extLst>
              <a:ext uri="{FF2B5EF4-FFF2-40B4-BE49-F238E27FC236}">
                <a16:creationId xmlns:a16="http://schemas.microsoft.com/office/drawing/2014/main" id="{9B254CC3-0290-4869-8BF9-36D990C1DFAA}"/>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107839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39A1-EDA1-4C73-A972-B60C38B3E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BE58E-5FB2-44F3-8355-96C70235C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CFB17-2737-4BD9-98BA-7170A29D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4B7B4-36CD-43BD-A34B-69CB1AFEFDA6}"/>
              </a:ext>
            </a:extLst>
          </p:cNvPr>
          <p:cNvSpPr>
            <a:spLocks noGrp="1"/>
          </p:cNvSpPr>
          <p:nvPr>
            <p:ph type="dt" sz="half" idx="10"/>
          </p:nvPr>
        </p:nvSpPr>
        <p:spPr/>
        <p:txBody>
          <a:bodyPr/>
          <a:lstStyle/>
          <a:p>
            <a:fld id="{8070D97D-9AA0-49C5-ACF6-5BA5287ECF24}" type="datetime1">
              <a:rPr lang="en-US" smtClean="0"/>
              <a:t>4/19/2021</a:t>
            </a:fld>
            <a:endParaRPr lang="en-US"/>
          </a:p>
        </p:txBody>
      </p:sp>
      <p:sp>
        <p:nvSpPr>
          <p:cNvPr id="6" name="Footer Placeholder 5">
            <a:extLst>
              <a:ext uri="{FF2B5EF4-FFF2-40B4-BE49-F238E27FC236}">
                <a16:creationId xmlns:a16="http://schemas.microsoft.com/office/drawing/2014/main" id="{DE17BBA5-E96C-4E05-A62C-BA44CE8731AB}"/>
              </a:ext>
            </a:extLst>
          </p:cNvPr>
          <p:cNvSpPr>
            <a:spLocks noGrp="1"/>
          </p:cNvSpPr>
          <p:nvPr>
            <p:ph type="ftr" sz="quarter" idx="11"/>
          </p:nvPr>
        </p:nvSpPr>
        <p:spPr/>
        <p:txBody>
          <a:bodyPr/>
          <a:lstStyle/>
          <a:p>
            <a:r>
              <a:rPr lang="en-US"/>
              <a:t>Teach Farm  Connecting the un-connected</a:t>
            </a:r>
          </a:p>
        </p:txBody>
      </p:sp>
      <p:sp>
        <p:nvSpPr>
          <p:cNvPr id="7" name="Slide Number Placeholder 6">
            <a:extLst>
              <a:ext uri="{FF2B5EF4-FFF2-40B4-BE49-F238E27FC236}">
                <a16:creationId xmlns:a16="http://schemas.microsoft.com/office/drawing/2014/main" id="{0B6FE905-BB08-4443-BB5D-CC75649584D6}"/>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180244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1365-C776-44D5-BC65-147A11F85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D24AD-9E1B-47DA-80AB-738DD5B0A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4E3435-F5E4-4D33-82F5-6F9F6DA36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B4F61-AE17-47FA-81BB-BF674293F75A}"/>
              </a:ext>
            </a:extLst>
          </p:cNvPr>
          <p:cNvSpPr>
            <a:spLocks noGrp="1"/>
          </p:cNvSpPr>
          <p:nvPr>
            <p:ph type="dt" sz="half" idx="10"/>
          </p:nvPr>
        </p:nvSpPr>
        <p:spPr/>
        <p:txBody>
          <a:bodyPr/>
          <a:lstStyle/>
          <a:p>
            <a:fld id="{C716C1C0-0E08-4A6B-B102-4B91E653E568}" type="datetime1">
              <a:rPr lang="en-US" smtClean="0"/>
              <a:t>4/19/2021</a:t>
            </a:fld>
            <a:endParaRPr lang="en-US"/>
          </a:p>
        </p:txBody>
      </p:sp>
      <p:sp>
        <p:nvSpPr>
          <p:cNvPr id="6" name="Footer Placeholder 5">
            <a:extLst>
              <a:ext uri="{FF2B5EF4-FFF2-40B4-BE49-F238E27FC236}">
                <a16:creationId xmlns:a16="http://schemas.microsoft.com/office/drawing/2014/main" id="{9FB29C3E-DB93-41D8-ACD8-8DAD4DDE186E}"/>
              </a:ext>
            </a:extLst>
          </p:cNvPr>
          <p:cNvSpPr>
            <a:spLocks noGrp="1"/>
          </p:cNvSpPr>
          <p:nvPr>
            <p:ph type="ftr" sz="quarter" idx="11"/>
          </p:nvPr>
        </p:nvSpPr>
        <p:spPr/>
        <p:txBody>
          <a:bodyPr/>
          <a:lstStyle/>
          <a:p>
            <a:r>
              <a:rPr lang="en-US"/>
              <a:t>Teach Farm  Connecting the un-connected</a:t>
            </a:r>
          </a:p>
        </p:txBody>
      </p:sp>
      <p:sp>
        <p:nvSpPr>
          <p:cNvPr id="7" name="Slide Number Placeholder 6">
            <a:extLst>
              <a:ext uri="{FF2B5EF4-FFF2-40B4-BE49-F238E27FC236}">
                <a16:creationId xmlns:a16="http://schemas.microsoft.com/office/drawing/2014/main" id="{A580F341-2986-4EB7-9109-01B6C2666CD5}"/>
              </a:ext>
            </a:extLst>
          </p:cNvPr>
          <p:cNvSpPr>
            <a:spLocks noGrp="1"/>
          </p:cNvSpPr>
          <p:nvPr>
            <p:ph type="sldNum" sz="quarter" idx="12"/>
          </p:nvPr>
        </p:nvSpPr>
        <p:spPr/>
        <p:txBody>
          <a:bodyPr/>
          <a:lstStyle/>
          <a:p>
            <a:fld id="{7104B12A-F209-4B3B-94AD-1DEFBE6D80FB}" type="slidenum">
              <a:rPr lang="en-US" smtClean="0"/>
              <a:t>‹#›</a:t>
            </a:fld>
            <a:endParaRPr lang="en-US"/>
          </a:p>
        </p:txBody>
      </p:sp>
    </p:spTree>
    <p:extLst>
      <p:ext uri="{BB962C8B-B14F-4D97-AF65-F5344CB8AC3E}">
        <p14:creationId xmlns:p14="http://schemas.microsoft.com/office/powerpoint/2010/main" val="402807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10C24-C6BB-4106-AAC5-F74E100806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436424-4F75-496A-BAD3-71A21AF49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C6A2-DC76-4785-A622-833A2F03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1975F-503A-4681-9CC1-E0217A9EBC4C}" type="datetime1">
              <a:rPr lang="en-US" smtClean="0"/>
              <a:t>4/19/2021</a:t>
            </a:fld>
            <a:endParaRPr lang="en-US"/>
          </a:p>
        </p:txBody>
      </p:sp>
      <p:sp>
        <p:nvSpPr>
          <p:cNvPr id="5" name="Footer Placeholder 4">
            <a:extLst>
              <a:ext uri="{FF2B5EF4-FFF2-40B4-BE49-F238E27FC236}">
                <a16:creationId xmlns:a16="http://schemas.microsoft.com/office/drawing/2014/main" id="{6200ACDA-F127-4FB2-B642-A4830F312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Teach Farm  Connecting the un-connected</a:t>
            </a:r>
          </a:p>
        </p:txBody>
      </p:sp>
      <p:sp>
        <p:nvSpPr>
          <p:cNvPr id="6" name="Slide Number Placeholder 5">
            <a:extLst>
              <a:ext uri="{FF2B5EF4-FFF2-40B4-BE49-F238E27FC236}">
                <a16:creationId xmlns:a16="http://schemas.microsoft.com/office/drawing/2014/main" id="{5514D244-222E-41DD-BF11-EE54C071E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4B12A-F209-4B3B-94AD-1DEFBE6D80FB}" type="slidenum">
              <a:rPr lang="en-US" smtClean="0"/>
              <a:t>‹#›</a:t>
            </a:fld>
            <a:endParaRPr lang="en-US"/>
          </a:p>
        </p:txBody>
      </p:sp>
    </p:spTree>
    <p:extLst>
      <p:ext uri="{BB962C8B-B14F-4D97-AF65-F5344CB8AC3E}">
        <p14:creationId xmlns:p14="http://schemas.microsoft.com/office/powerpoint/2010/main" val="3582202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mailto:info@techfarm.c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F393BEB-161A-4C78-8A47-1A419A5FFEE4}"/>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692AC53C-1BCD-4EEC-99CA-E102DBB02964}"/>
              </a:ext>
            </a:extLst>
          </p:cNvPr>
          <p:cNvSpPr>
            <a:spLocks noGrp="1"/>
          </p:cNvSpPr>
          <p:nvPr>
            <p:ph type="ctrTitle"/>
          </p:nvPr>
        </p:nvSpPr>
        <p:spPr/>
        <p:txBody>
          <a:bodyPr/>
          <a:lstStyle/>
          <a:p>
            <a:endParaRPr lang="en-US"/>
          </a:p>
        </p:txBody>
      </p:sp>
      <p:sp>
        <p:nvSpPr>
          <p:cNvPr id="19" name="Rectangle 1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89452"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89452"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0" descr="Plant sprouting from the ground">
            <a:extLst>
              <a:ext uri="{FF2B5EF4-FFF2-40B4-BE49-F238E27FC236}">
                <a16:creationId xmlns:a16="http://schemas.microsoft.com/office/drawing/2014/main" id="{1A6294F5-2DD9-41D3-ADB5-773B120DDA6E}"/>
              </a:ext>
            </a:extLst>
          </p:cNvPr>
          <p:cNvPicPr>
            <a:picLocks noChangeAspect="1"/>
          </p:cNvPicPr>
          <p:nvPr/>
        </p:nvPicPr>
        <p:blipFill rotWithShape="1">
          <a:blip r:embed="rId2">
            <a:alphaModFix amt="60000"/>
          </a:blip>
          <a:srcRect t="15747"/>
          <a:stretch/>
        </p:blipFill>
        <p:spPr>
          <a:xfrm>
            <a:off x="-92480" y="-3305"/>
            <a:ext cx="12191980" cy="6856614"/>
          </a:xfrm>
          <a:prstGeom prst="rect">
            <a:avLst/>
          </a:prstGeom>
        </p:spPr>
      </p:pic>
      <p:grpSp>
        <p:nvGrpSpPr>
          <p:cNvPr id="22" name="Group 21">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nvGrpSpPr>
        <p:grpSpPr>
          <a:xfrm>
            <a:off x="4375429" y="0"/>
            <a:ext cx="7724071" cy="6858000"/>
            <a:chOff x="4464881" y="0"/>
            <a:chExt cx="7724071" cy="6858000"/>
          </a:xfrm>
        </p:grpSpPr>
        <p:pic>
          <p:nvPicPr>
            <p:cNvPr id="26" name="Picture 25">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3" name="Title 1">
            <a:extLst>
              <a:ext uri="{FF2B5EF4-FFF2-40B4-BE49-F238E27FC236}">
                <a16:creationId xmlns:a16="http://schemas.microsoft.com/office/drawing/2014/main" id="{47E8D7AB-12D7-4A73-817F-7D4AAA307675}"/>
              </a:ext>
            </a:extLst>
          </p:cNvPr>
          <p:cNvSpPr>
            <a:spLocks noGrp="1"/>
          </p:cNvSpPr>
          <p:nvPr/>
        </p:nvSpPr>
        <p:spPr>
          <a:xfrm>
            <a:off x="748748" y="740211"/>
            <a:ext cx="7530685" cy="3163864"/>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l"/>
            <a:r>
              <a:rPr lang="en-US" sz="5200" dirty="0">
                <a:solidFill>
                  <a:srgbClr val="FFFFFF"/>
                </a:solidFill>
              </a:rPr>
              <a:t>Smart Farming</a:t>
            </a:r>
          </a:p>
        </p:txBody>
      </p:sp>
      <p:sp>
        <p:nvSpPr>
          <p:cNvPr id="24" name="Subtitle 2">
            <a:extLst>
              <a:ext uri="{FF2B5EF4-FFF2-40B4-BE49-F238E27FC236}">
                <a16:creationId xmlns:a16="http://schemas.microsoft.com/office/drawing/2014/main" id="{52C67168-949A-470A-82FE-1AC85CC4AF9E}"/>
              </a:ext>
            </a:extLst>
          </p:cNvPr>
          <p:cNvSpPr>
            <a:spLocks noGrp="1"/>
          </p:cNvSpPr>
          <p:nvPr/>
        </p:nvSpPr>
        <p:spPr>
          <a:xfrm>
            <a:off x="748748" y="4074515"/>
            <a:ext cx="7583133" cy="127912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rgbClr val="FFFFFF"/>
                </a:solidFill>
              </a:rPr>
              <a:t>Developed By</a:t>
            </a:r>
          </a:p>
          <a:p>
            <a:pPr algn="l"/>
            <a:r>
              <a:rPr lang="en-US" sz="2200" dirty="0">
                <a:solidFill>
                  <a:srgbClr val="FFFFFF"/>
                </a:solidFill>
              </a:rPr>
              <a:t>Tech Farm</a:t>
            </a:r>
          </a:p>
          <a:p>
            <a:pPr algn="l"/>
            <a:r>
              <a:rPr lang="en-US" sz="2200" dirty="0">
                <a:solidFill>
                  <a:srgbClr val="FFFFFF"/>
                </a:solidFill>
              </a:rPr>
              <a:t>Connecting the unconnected</a:t>
            </a:r>
          </a:p>
        </p:txBody>
      </p:sp>
      <p:sp>
        <p:nvSpPr>
          <p:cNvPr id="25" name="TextBox 4">
            <a:extLst>
              <a:ext uri="{FF2B5EF4-FFF2-40B4-BE49-F238E27FC236}">
                <a16:creationId xmlns:a16="http://schemas.microsoft.com/office/drawing/2014/main" id="{2029C7B9-F7F5-4E07-A00A-6EBF1E6F64D3}"/>
              </a:ext>
            </a:extLst>
          </p:cNvPr>
          <p:cNvSpPr txBox="1"/>
          <p:nvPr/>
        </p:nvSpPr>
        <p:spPr>
          <a:xfrm>
            <a:off x="9702907" y="5723559"/>
            <a:ext cx="2578545" cy="11297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Prepared By:</a:t>
            </a:r>
          </a:p>
          <a:p>
            <a:pPr algn="ctr"/>
            <a:r>
              <a:rPr lang="en-US" sz="1600" dirty="0">
                <a:solidFill>
                  <a:schemeClr val="bg1"/>
                </a:solidFill>
              </a:rPr>
              <a:t>Abhisha Bhesaniya</a:t>
            </a:r>
          </a:p>
          <a:p>
            <a:pPr algn="ctr"/>
            <a:r>
              <a:rPr lang="en-US" sz="1600" dirty="0">
                <a:solidFill>
                  <a:schemeClr val="bg1"/>
                </a:solidFill>
              </a:rPr>
              <a:t>Simran Padaniya</a:t>
            </a:r>
          </a:p>
          <a:p>
            <a:pPr algn="ctr"/>
            <a:r>
              <a:rPr lang="en-US" sz="1600" dirty="0">
                <a:solidFill>
                  <a:schemeClr val="bg1"/>
                </a:solidFill>
              </a:rPr>
              <a:t>Vijay Patel</a:t>
            </a:r>
          </a:p>
        </p:txBody>
      </p:sp>
    </p:spTree>
    <p:extLst>
      <p:ext uri="{BB962C8B-B14F-4D97-AF65-F5344CB8AC3E}">
        <p14:creationId xmlns:p14="http://schemas.microsoft.com/office/powerpoint/2010/main" val="57856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7B7643-1971-40EF-B9B5-4766B9BE8C3A}"/>
              </a:ext>
            </a:extLst>
          </p:cNvPr>
          <p:cNvSpPr>
            <a:spLocks noGrp="1"/>
          </p:cNvSpPr>
          <p:nvPr>
            <p:ph type="title"/>
          </p:nvPr>
        </p:nvSpPr>
        <p:spPr>
          <a:xfrm>
            <a:off x="643467" y="321734"/>
            <a:ext cx="10905066" cy="1135737"/>
          </a:xfrm>
        </p:spPr>
        <p:txBody>
          <a:bodyPr>
            <a:normAutofit/>
          </a:bodyPr>
          <a:lstStyle/>
          <a:p>
            <a:r>
              <a:rPr lang="en-US" sz="3600"/>
              <a:t>Flow Chart</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A73CCF92-2D80-4562-8C8D-EBB9058E88C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Teach Farm  Connecting the un-connected</a:t>
            </a:r>
          </a:p>
        </p:txBody>
      </p:sp>
      <p:sp>
        <p:nvSpPr>
          <p:cNvPr id="5" name="Slide Number Placeholder 4">
            <a:extLst>
              <a:ext uri="{FF2B5EF4-FFF2-40B4-BE49-F238E27FC236}">
                <a16:creationId xmlns:a16="http://schemas.microsoft.com/office/drawing/2014/main" id="{0BBB975D-D3BA-437C-BE22-17264979CBCC}"/>
              </a:ext>
            </a:extLst>
          </p:cNvPr>
          <p:cNvSpPr>
            <a:spLocks noGrp="1"/>
          </p:cNvSpPr>
          <p:nvPr>
            <p:ph type="sldNum" sz="quarter" idx="12"/>
          </p:nvPr>
        </p:nvSpPr>
        <p:spPr>
          <a:xfrm>
            <a:off x="8805333" y="6356350"/>
            <a:ext cx="2743200" cy="365125"/>
          </a:xfrm>
        </p:spPr>
        <p:txBody>
          <a:bodyPr>
            <a:normAutofit/>
          </a:bodyPr>
          <a:lstStyle/>
          <a:p>
            <a:pPr>
              <a:spcAft>
                <a:spcPts val="600"/>
              </a:spcAft>
            </a:pPr>
            <a:fld id="{7104B12A-F209-4B3B-94AD-1DEFBE6D80FB}" type="slidenum">
              <a:rPr lang="en-US" smtClean="0"/>
              <a:pPr>
                <a:spcAft>
                  <a:spcPts val="600"/>
                </a:spcAft>
              </a:pPr>
              <a:t>10</a:t>
            </a:fld>
            <a:endParaRPr lang="en-US"/>
          </a:p>
        </p:txBody>
      </p:sp>
      <p:pic>
        <p:nvPicPr>
          <p:cNvPr id="14" name="Picture 13" descr="Diagram&#10;&#10;Description automatically generated">
            <a:extLst>
              <a:ext uri="{FF2B5EF4-FFF2-40B4-BE49-F238E27FC236}">
                <a16:creationId xmlns:a16="http://schemas.microsoft.com/office/drawing/2014/main" id="{9B687358-2FF0-4E72-9076-4AF7599ACC81}"/>
              </a:ext>
            </a:extLst>
          </p:cNvPr>
          <p:cNvPicPr/>
          <p:nvPr/>
        </p:nvPicPr>
        <p:blipFill rotWithShape="1">
          <a:blip r:embed="rId2"/>
          <a:srcRect l="10093" t="12302" r="28368" b="7099"/>
          <a:stretch/>
        </p:blipFill>
        <p:spPr>
          <a:xfrm>
            <a:off x="1263536" y="1296786"/>
            <a:ext cx="8229600" cy="4923040"/>
          </a:xfrm>
          <a:prstGeom prst="rect">
            <a:avLst/>
          </a:prstGeom>
        </p:spPr>
      </p:pic>
    </p:spTree>
    <p:extLst>
      <p:ext uri="{BB962C8B-B14F-4D97-AF65-F5344CB8AC3E}">
        <p14:creationId xmlns:p14="http://schemas.microsoft.com/office/powerpoint/2010/main" val="1445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A3F31-1CF9-46C9-8CD1-63BB20416BF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Working Prototype</a:t>
            </a:r>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 wall, indoor, white&#10;&#10;Description automatically generated">
            <a:extLst>
              <a:ext uri="{FF2B5EF4-FFF2-40B4-BE49-F238E27FC236}">
                <a16:creationId xmlns:a16="http://schemas.microsoft.com/office/drawing/2014/main" id="{F6209654-347A-4697-9B22-9332DEF59E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663" r="1" b="1"/>
          <a:stretch/>
        </p:blipFill>
        <p:spPr>
          <a:xfrm rot="16200000">
            <a:off x="1743437" y="-339674"/>
            <a:ext cx="5211906" cy="7608304"/>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91227E3-F8B7-425F-80D1-07C167E86E0A}"/>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Teach Farm  Connecting the un-connected</a:t>
            </a:r>
          </a:p>
        </p:txBody>
      </p:sp>
      <p:sp>
        <p:nvSpPr>
          <p:cNvPr id="5" name="Slide Number Placeholder 4">
            <a:extLst>
              <a:ext uri="{FF2B5EF4-FFF2-40B4-BE49-F238E27FC236}">
                <a16:creationId xmlns:a16="http://schemas.microsoft.com/office/drawing/2014/main" id="{DEE074F3-172C-4F64-B108-B54A175D0D0B}"/>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defRPr/>
            </a:pPr>
            <a:fld id="{7104B12A-F209-4B3B-94AD-1DEFBE6D80FB}"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05968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D5964D83-D903-41FD-AF6E-2BBA3C9A398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1CA60D63-50BE-477C-8113-5D4F73BAAA72}"/>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7104B12A-F209-4B3B-94AD-1DEFBE6D80FB}" type="slidenum">
              <a:rPr lang="en-US"/>
              <a:pPr>
                <a:spcAft>
                  <a:spcPts val="600"/>
                </a:spcAft>
              </a:pPr>
              <a:t>12</a:t>
            </a:fld>
            <a:endParaRPr lang="en-US"/>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A4ECC-2145-4935-AF51-C23B694C9DB2}"/>
              </a:ext>
            </a:extLst>
          </p:cNvPr>
          <p:cNvSpPr>
            <a:spLocks noGrp="1"/>
          </p:cNvSpPr>
          <p:nvPr>
            <p:ph type="title"/>
          </p:nvPr>
        </p:nvSpPr>
        <p:spPr>
          <a:xfrm>
            <a:off x="838200" y="557188"/>
            <a:ext cx="10515600" cy="1133499"/>
          </a:xfrm>
        </p:spPr>
        <p:txBody>
          <a:bodyPr>
            <a:normAutofit/>
          </a:bodyPr>
          <a:lstStyle/>
          <a:p>
            <a:pPr algn="ctr"/>
            <a:r>
              <a:rPr lang="en-CA" sz="3600"/>
              <a:t>Technologies &amp; Software Used</a:t>
            </a:r>
            <a:br>
              <a:rPr lang="en-US" sz="3600"/>
            </a:br>
            <a:endParaRPr lang="en-US" sz="3600"/>
          </a:p>
        </p:txBody>
      </p:sp>
      <p:graphicFrame>
        <p:nvGraphicFramePr>
          <p:cNvPr id="24" name="Content Placeholder 2">
            <a:extLst>
              <a:ext uri="{FF2B5EF4-FFF2-40B4-BE49-F238E27FC236}">
                <a16:creationId xmlns:a16="http://schemas.microsoft.com/office/drawing/2014/main" id="{EC834CD8-60A3-4C40-9B8D-644F65C53C1D}"/>
              </a:ext>
            </a:extLst>
          </p:cNvPr>
          <p:cNvGraphicFramePr>
            <a:graphicFrameLocks noGrp="1"/>
          </p:cNvGraphicFramePr>
          <p:nvPr>
            <p:ph idx="1"/>
            <p:extLst>
              <p:ext uri="{D42A27DB-BD31-4B8C-83A1-F6EECF244321}">
                <p14:modId xmlns:p14="http://schemas.microsoft.com/office/powerpoint/2010/main" val="202678786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05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ooter Placeholder 8">
            <a:extLst>
              <a:ext uri="{FF2B5EF4-FFF2-40B4-BE49-F238E27FC236}">
                <a16:creationId xmlns:a16="http://schemas.microsoft.com/office/drawing/2014/main" id="{7A19D002-146F-490E-A876-77E18DBA49B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7304D4C3-B1A9-44B1-A6D9-1027BCF9900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7104B12A-F209-4B3B-94AD-1DEFBE6D80FB}" type="slidenum">
              <a:rPr lang="en-US" smtClean="0"/>
              <a:pPr>
                <a:spcAft>
                  <a:spcPts val="600"/>
                </a:spcAft>
              </a:pPr>
              <a:t>13</a:t>
            </a:fld>
            <a:endParaRPr lang="en-US"/>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A5473-7B83-4384-80D5-8F11988EEBD1}"/>
              </a:ext>
            </a:extLst>
          </p:cNvPr>
          <p:cNvSpPr>
            <a:spLocks noGrp="1"/>
          </p:cNvSpPr>
          <p:nvPr>
            <p:ph type="title"/>
          </p:nvPr>
        </p:nvSpPr>
        <p:spPr>
          <a:xfrm>
            <a:off x="838200" y="557188"/>
            <a:ext cx="10515600" cy="1133499"/>
          </a:xfrm>
        </p:spPr>
        <p:txBody>
          <a:bodyPr>
            <a:normAutofit/>
          </a:bodyPr>
          <a:lstStyle/>
          <a:p>
            <a:pPr algn="ctr"/>
            <a:r>
              <a:rPr lang="en-US" sz="5200"/>
              <a:t>Challenges</a:t>
            </a:r>
          </a:p>
        </p:txBody>
      </p:sp>
      <p:graphicFrame>
        <p:nvGraphicFramePr>
          <p:cNvPr id="16" name="Content Placeholder 2">
            <a:extLst>
              <a:ext uri="{FF2B5EF4-FFF2-40B4-BE49-F238E27FC236}">
                <a16:creationId xmlns:a16="http://schemas.microsoft.com/office/drawing/2014/main" id="{0EF74724-6C01-4AE7-A365-377FFB3F42E7}"/>
              </a:ext>
            </a:extLst>
          </p:cNvPr>
          <p:cNvGraphicFramePr>
            <a:graphicFrameLocks noGrp="1"/>
          </p:cNvGraphicFramePr>
          <p:nvPr>
            <p:ph idx="1"/>
            <p:extLst>
              <p:ext uri="{D42A27DB-BD31-4B8C-83A1-F6EECF244321}">
                <p14:modId xmlns:p14="http://schemas.microsoft.com/office/powerpoint/2010/main" val="190686809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2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9">
            <a:extLst>
              <a:ext uri="{FF2B5EF4-FFF2-40B4-BE49-F238E27FC236}">
                <a16:creationId xmlns:a16="http://schemas.microsoft.com/office/drawing/2014/main" id="{61B2441C-7AFE-43A7-87FE-3356A807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C7EAC4C-DF11-4A5D-9D76-4A2A46BCBAB5}"/>
              </a:ext>
            </a:extLst>
          </p:cNvPr>
          <p:cNvSpPr>
            <a:spLocks noGrp="1"/>
          </p:cNvSpPr>
          <p:nvPr>
            <p:ph type="title"/>
          </p:nvPr>
        </p:nvSpPr>
        <p:spPr>
          <a:xfrm>
            <a:off x="1212433" y="1119493"/>
            <a:ext cx="4248318" cy="1952947"/>
          </a:xfrm>
          <a:noFill/>
        </p:spPr>
        <p:txBody>
          <a:bodyPr vert="horz" lIns="91440" tIns="45720" rIns="91440" bIns="45720" rtlCol="0" anchor="ctr">
            <a:normAutofit/>
          </a:bodyPr>
          <a:lstStyle/>
          <a:p>
            <a:pPr algn="ctr"/>
            <a:r>
              <a:rPr lang="en-US" sz="3600" dirty="0">
                <a:solidFill>
                  <a:srgbClr val="080808"/>
                </a:solidFill>
              </a:rPr>
              <a:t>Contact Information</a:t>
            </a:r>
            <a:r>
              <a:rPr lang="en-US" sz="3600" kern="1200" dirty="0">
                <a:solidFill>
                  <a:srgbClr val="080808"/>
                </a:solidFill>
                <a:latin typeface="+mj-lt"/>
                <a:ea typeface="+mj-ea"/>
                <a:cs typeface="+mj-cs"/>
              </a:rPr>
              <a:t> </a:t>
            </a:r>
          </a:p>
        </p:txBody>
      </p:sp>
      <p:sp>
        <p:nvSpPr>
          <p:cNvPr id="3" name="Content Placeholder 2">
            <a:extLst>
              <a:ext uri="{FF2B5EF4-FFF2-40B4-BE49-F238E27FC236}">
                <a16:creationId xmlns:a16="http://schemas.microsoft.com/office/drawing/2014/main" id="{15695DD7-5357-485D-9B6B-80379AD66444}"/>
              </a:ext>
            </a:extLst>
          </p:cNvPr>
          <p:cNvSpPr>
            <a:spLocks noGrp="1"/>
          </p:cNvSpPr>
          <p:nvPr>
            <p:ph idx="1"/>
          </p:nvPr>
        </p:nvSpPr>
        <p:spPr>
          <a:xfrm>
            <a:off x="201337" y="4155965"/>
            <a:ext cx="6037538" cy="1664760"/>
          </a:xfrm>
          <a:noFill/>
        </p:spPr>
        <p:txBody>
          <a:bodyPr vert="horz" lIns="91440" tIns="45720" rIns="91440" bIns="45720" rtlCol="0">
            <a:normAutofit/>
          </a:bodyPr>
          <a:lstStyle/>
          <a:p>
            <a:pPr marL="0" indent="0" algn="ctr">
              <a:buNone/>
            </a:pPr>
            <a:endParaRPr lang="en-CA" sz="1600" dirty="0"/>
          </a:p>
          <a:p>
            <a:pPr marL="0" indent="0" algn="ctr">
              <a:buNone/>
            </a:pPr>
            <a:r>
              <a:rPr lang="en-CA" sz="1600" dirty="0"/>
              <a:t>At</a:t>
            </a:r>
          </a:p>
          <a:p>
            <a:pPr marL="0" indent="0" algn="ctr">
              <a:buNone/>
            </a:pPr>
            <a:r>
              <a:rPr lang="en-CA" sz="1600" dirty="0">
                <a:hlinkClick r:id="rId2"/>
              </a:rPr>
              <a:t>info@techfarm.ca</a:t>
            </a:r>
            <a:endParaRPr lang="en-CA" sz="1600" dirty="0"/>
          </a:p>
          <a:p>
            <a:pPr marL="0" indent="0" algn="ctr">
              <a:buNone/>
            </a:pPr>
            <a:endParaRPr lang="en-CA" sz="1600" dirty="0"/>
          </a:p>
          <a:p>
            <a:pPr marL="0" indent="0" algn="ctr">
              <a:buNone/>
            </a:pPr>
            <a:endParaRPr lang="en-US" sz="1400" kern="1200" dirty="0">
              <a:solidFill>
                <a:srgbClr val="080808"/>
              </a:solidFill>
              <a:latin typeface="+mn-lt"/>
              <a:ea typeface="+mn-ea"/>
              <a:cs typeface="+mn-cs"/>
            </a:endParaRPr>
          </a:p>
        </p:txBody>
      </p:sp>
      <p:sp>
        <p:nvSpPr>
          <p:cNvPr id="47" name="Rectangle 15">
            <a:extLst>
              <a:ext uri="{FF2B5EF4-FFF2-40B4-BE49-F238E27FC236}">
                <a16:creationId xmlns:a16="http://schemas.microsoft.com/office/drawing/2014/main" id="{EEF31B1A-1BB2-47DE-B18A-424413A9D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2051" y="1189367"/>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17">
            <a:extLst>
              <a:ext uri="{FF2B5EF4-FFF2-40B4-BE49-F238E27FC236}">
                <a16:creationId xmlns:a16="http://schemas.microsoft.com/office/drawing/2014/main" id="{B9FDBB0E-6648-40FA-8EA9-F5E39D798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599177" y="136151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9">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21">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23">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25">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27">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5097" y="3345077"/>
            <a:ext cx="1316404" cy="131640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9">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17113" y="4226109"/>
            <a:ext cx="586534" cy="58653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DD15F5D-7669-4CFC-8523-C4C46B23ECD5}"/>
              </a:ext>
            </a:extLst>
          </p:cNvPr>
          <p:cNvSpPr>
            <a:spLocks noGrp="1"/>
          </p:cNvSpPr>
          <p:nvPr>
            <p:ph type="ftr" sz="quarter" idx="11"/>
          </p:nvPr>
        </p:nvSpPr>
        <p:spPr>
          <a:xfrm>
            <a:off x="10018154" y="5991225"/>
            <a:ext cx="1852112" cy="365125"/>
          </a:xfrm>
        </p:spPr>
        <p:txBody>
          <a:bodyPr vert="horz" lIns="91440" tIns="45720" rIns="91440" bIns="45720" rtlCol="0" anchor="ctr">
            <a:normAutofit/>
          </a:bodyPr>
          <a:lstStyle/>
          <a:p>
            <a:pPr algn="r">
              <a:lnSpc>
                <a:spcPct val="90000"/>
              </a:lnSpc>
              <a:spcAft>
                <a:spcPts val="600"/>
              </a:spcAft>
            </a:pPr>
            <a:r>
              <a:rPr lang="en-US" sz="900" kern="1200">
                <a:solidFill>
                  <a:schemeClr val="tx1">
                    <a:tint val="75000"/>
                  </a:schemeClr>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6CF3F6CD-5E79-4DF1-8500-DE0D6EDD184B}"/>
              </a:ext>
            </a:extLst>
          </p:cNvPr>
          <p:cNvSpPr>
            <a:spLocks noGrp="1"/>
          </p:cNvSpPr>
          <p:nvPr>
            <p:ph type="sldNum" sz="quarter" idx="12"/>
          </p:nvPr>
        </p:nvSpPr>
        <p:spPr>
          <a:xfrm>
            <a:off x="10018153" y="6356350"/>
            <a:ext cx="1852112" cy="365125"/>
          </a:xfrm>
        </p:spPr>
        <p:txBody>
          <a:bodyPr vert="horz" lIns="91440" tIns="45720" rIns="91440" bIns="45720" rtlCol="0" anchor="ctr">
            <a:normAutofit/>
          </a:bodyPr>
          <a:lstStyle/>
          <a:p>
            <a:pPr>
              <a:spcAft>
                <a:spcPts val="600"/>
              </a:spcAft>
            </a:pPr>
            <a:fld id="{7104B12A-F209-4B3B-94AD-1DEFBE6D80FB}" type="slidenum">
              <a:rPr lang="en-US" smtClean="0"/>
              <a:pPr>
                <a:spcAft>
                  <a:spcPts val="600"/>
                </a:spcAft>
              </a:pPr>
              <a:t>14</a:t>
            </a:fld>
            <a:endParaRPr lang="en-US"/>
          </a:p>
        </p:txBody>
      </p:sp>
      <p:sp>
        <p:nvSpPr>
          <p:cNvPr id="55" name="Rectangle 31">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33">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 company name&#10;&#10;Description automatically generated">
            <a:extLst>
              <a:ext uri="{FF2B5EF4-FFF2-40B4-BE49-F238E27FC236}">
                <a16:creationId xmlns:a16="http://schemas.microsoft.com/office/drawing/2014/main" id="{65C249A5-68B9-4623-B86D-866863880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083" y="2753176"/>
            <a:ext cx="2325561" cy="1802046"/>
          </a:xfrm>
          <a:prstGeom prst="rect">
            <a:avLst/>
          </a:prstGeom>
        </p:spPr>
      </p:pic>
      <p:sp>
        <p:nvSpPr>
          <p:cNvPr id="14" name="TextBox 13">
            <a:extLst>
              <a:ext uri="{FF2B5EF4-FFF2-40B4-BE49-F238E27FC236}">
                <a16:creationId xmlns:a16="http://schemas.microsoft.com/office/drawing/2014/main" id="{7071FE4B-040D-4263-A8E4-7793C6E14DA0}"/>
              </a:ext>
            </a:extLst>
          </p:cNvPr>
          <p:cNvSpPr txBox="1"/>
          <p:nvPr/>
        </p:nvSpPr>
        <p:spPr>
          <a:xfrm>
            <a:off x="1728132" y="2541864"/>
            <a:ext cx="3372374" cy="369332"/>
          </a:xfrm>
          <a:prstGeom prst="rect">
            <a:avLst/>
          </a:prstGeom>
          <a:noFill/>
        </p:spPr>
        <p:txBody>
          <a:bodyPr wrap="square" rtlCol="0">
            <a:spAutoFit/>
          </a:bodyPr>
          <a:lstStyle/>
          <a:p>
            <a:pPr algn="ctr"/>
            <a:r>
              <a:rPr lang="en-US" dirty="0"/>
              <a:t>Get in touch with team </a:t>
            </a:r>
          </a:p>
        </p:txBody>
      </p:sp>
    </p:spTree>
    <p:extLst>
      <p:ext uri="{BB962C8B-B14F-4D97-AF65-F5344CB8AC3E}">
        <p14:creationId xmlns:p14="http://schemas.microsoft.com/office/powerpoint/2010/main" val="115456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11">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3">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17">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Freeform: Shape 19">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0C3A6ED-B975-466E-9485-B7DC24CE7203}"/>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Question ?</a:t>
            </a:r>
          </a:p>
        </p:txBody>
      </p:sp>
      <p:sp>
        <p:nvSpPr>
          <p:cNvPr id="40" name="Isosceles Triangle 21">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8BF80F5-A2E0-40D8-B08D-EDF1F461FA8B}"/>
              </a:ext>
            </a:extLst>
          </p:cNvPr>
          <p:cNvSpPr>
            <a:spLocks noGrp="1"/>
          </p:cNvSpPr>
          <p:nvPr>
            <p:ph type="ftr" sz="quarter" idx="11"/>
          </p:nvPr>
        </p:nvSpPr>
        <p:spPr>
          <a:xfrm>
            <a:off x="321733" y="5991225"/>
            <a:ext cx="2568811" cy="365125"/>
          </a:xfrm>
        </p:spPr>
        <p:txBody>
          <a:bodyPr vert="horz" lIns="91440" tIns="45720" rIns="91440" bIns="45720" rtlCol="0" anchor="ctr">
            <a:normAutofit/>
          </a:bodyPr>
          <a:lstStyle/>
          <a:p>
            <a:pPr algn="l">
              <a:lnSpc>
                <a:spcPct val="90000"/>
              </a:lnSpc>
              <a:spcAft>
                <a:spcPts val="600"/>
              </a:spcAft>
            </a:pPr>
            <a:r>
              <a:rPr lang="en-US" sz="900" kern="1200">
                <a:solidFill>
                  <a:srgbClr val="FFFFFF"/>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67BF43F7-E982-4DA9-A5CD-97EF57514C61}"/>
              </a:ext>
            </a:extLst>
          </p:cNvPr>
          <p:cNvSpPr>
            <a:spLocks noGrp="1"/>
          </p:cNvSpPr>
          <p:nvPr>
            <p:ph type="sldNum" sz="quarter" idx="12"/>
          </p:nvPr>
        </p:nvSpPr>
        <p:spPr>
          <a:xfrm>
            <a:off x="321732" y="6356350"/>
            <a:ext cx="2568811" cy="365125"/>
          </a:xfrm>
        </p:spPr>
        <p:txBody>
          <a:bodyPr vert="horz" lIns="91440" tIns="45720" rIns="91440" bIns="45720" rtlCol="0" anchor="ctr">
            <a:normAutofit/>
          </a:bodyPr>
          <a:lstStyle/>
          <a:p>
            <a:pPr algn="l">
              <a:spcAft>
                <a:spcPts val="600"/>
              </a:spcAft>
            </a:pPr>
            <a:fld id="{7104B12A-F209-4B3B-94AD-1DEFBE6D80FB}" type="slidenum">
              <a:rPr lang="en-US">
                <a:solidFill>
                  <a:srgbClr val="FFFFFF"/>
                </a:solidFill>
              </a:rPr>
              <a:pPr algn="l">
                <a:spcAft>
                  <a:spcPts val="600"/>
                </a:spcAft>
              </a:pPr>
              <a:t>15</a:t>
            </a:fld>
            <a:endParaRPr lang="en-US">
              <a:solidFill>
                <a:srgbClr val="FFFFFF"/>
              </a:solidFill>
            </a:endParaRPr>
          </a:p>
        </p:txBody>
      </p:sp>
      <p:sp>
        <p:nvSpPr>
          <p:cNvPr id="41" name="Isosceles Triangle 23">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62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6" descr="A close up of an object&#10;&#10;Description automatically generated">
            <a:extLst>
              <a:ext uri="{FF2B5EF4-FFF2-40B4-BE49-F238E27FC236}">
                <a16:creationId xmlns:a16="http://schemas.microsoft.com/office/drawing/2014/main" id="{0FB9363C-5415-41E2-858F-5D553622A53F}"/>
              </a:ext>
            </a:extLst>
          </p:cNvPr>
          <p:cNvPicPr>
            <a:picLocks noChangeAspect="1"/>
          </p:cNvPicPr>
          <p:nvPr/>
        </p:nvPicPr>
        <p:blipFill rotWithShape="1">
          <a:blip r:embed="rId2"/>
          <a:srcRect r="1" b="15761"/>
          <a:stretch/>
        </p:blipFill>
        <p:spPr>
          <a:xfrm>
            <a:off x="-4243" y="10"/>
            <a:ext cx="12196243" cy="6857990"/>
          </a:xfrm>
          <a:prstGeom prst="rect">
            <a:avLst/>
          </a:prstGeom>
        </p:spPr>
      </p:pic>
      <p:sp>
        <p:nvSpPr>
          <p:cNvPr id="47"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4E48D4B-348A-4AE7-B88E-86242100F80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a:t>Thank you !!!</a:t>
            </a:r>
          </a:p>
        </p:txBody>
      </p:sp>
      <p:sp>
        <p:nvSpPr>
          <p:cNvPr id="49" name="Freeform: Shape 14">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6">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18">
            <a:extLst>
              <a:ext uri="{FF2B5EF4-FFF2-40B4-BE49-F238E27FC236}">
                <a16:creationId xmlns:a16="http://schemas.microsoft.com/office/drawing/2014/main" id="{A2C8816B-132C-4433-807D-BE873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609070"/>
            <a:ext cx="780052" cy="747280"/>
            <a:chOff x="7011922" y="4095164"/>
            <a:chExt cx="1203067" cy="1152523"/>
          </a:xfrm>
        </p:grpSpPr>
        <p:sp>
          <p:nvSpPr>
            <p:cNvPr id="52" name="Rectangle 19">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22">
            <a:extLst>
              <a:ext uri="{FF2B5EF4-FFF2-40B4-BE49-F238E27FC236}">
                <a16:creationId xmlns:a16="http://schemas.microsoft.com/office/drawing/2014/main" id="{3FE43375-339B-4A67-BEC7-44D202CA1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62597" y="5490560"/>
            <a:ext cx="803394" cy="855268"/>
            <a:chOff x="10246841" y="5975889"/>
            <a:chExt cx="1378553" cy="1467564"/>
          </a:xfrm>
        </p:grpSpPr>
        <p:sp>
          <p:nvSpPr>
            <p:cNvPr id="54" name="Rectangle 23">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26">
            <a:extLst>
              <a:ext uri="{FF2B5EF4-FFF2-40B4-BE49-F238E27FC236}">
                <a16:creationId xmlns:a16="http://schemas.microsoft.com/office/drawing/2014/main" id="{89DECC1B-0AAB-435F-81AE-4C770DAC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5867" y="6047150"/>
            <a:ext cx="1636826" cy="818414"/>
            <a:chOff x="8085870" y="5837885"/>
            <a:chExt cx="2055357" cy="1027679"/>
          </a:xfrm>
        </p:grpSpPr>
        <p:sp>
          <p:nvSpPr>
            <p:cNvPr id="56" name="Rectangle 27">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BD000FBF-4118-4EA7-9603-B317B14BC02E}"/>
              </a:ext>
            </a:extLst>
          </p:cNvPr>
          <p:cNvSpPr>
            <a:spLocks noGrp="1"/>
          </p:cNvSpPr>
          <p:nvPr>
            <p:ph type="ftr" sz="quarter" idx="11"/>
          </p:nvPr>
        </p:nvSpPr>
        <p:spPr>
          <a:xfrm>
            <a:off x="10018154" y="5991225"/>
            <a:ext cx="1852112" cy="365125"/>
          </a:xfrm>
        </p:spPr>
        <p:txBody>
          <a:bodyPr vert="horz" lIns="91440" tIns="45720" rIns="91440" bIns="45720" rtlCol="0" anchor="ctr">
            <a:normAutofit/>
          </a:bodyPr>
          <a:lstStyle/>
          <a:p>
            <a:pPr algn="r">
              <a:lnSpc>
                <a:spcPct val="90000"/>
              </a:lnSpc>
              <a:spcAft>
                <a:spcPts val="600"/>
              </a:spcAft>
              <a:defRPr/>
            </a:pPr>
            <a:r>
              <a:rPr lang="en-US" sz="900" kern="1200">
                <a:solidFill>
                  <a:srgbClr val="FFFFFF"/>
                </a:solidFill>
                <a:latin typeface="Calibri" panose="020F0502020204030204"/>
                <a:ea typeface="+mn-ea"/>
                <a:cs typeface="+mn-cs"/>
              </a:rPr>
              <a:t>Teach Farm  Connecting the un-connected</a:t>
            </a:r>
          </a:p>
        </p:txBody>
      </p:sp>
      <p:sp>
        <p:nvSpPr>
          <p:cNvPr id="5" name="Slide Number Placeholder 4">
            <a:extLst>
              <a:ext uri="{FF2B5EF4-FFF2-40B4-BE49-F238E27FC236}">
                <a16:creationId xmlns:a16="http://schemas.microsoft.com/office/drawing/2014/main" id="{CEF03ADE-D909-4C92-A927-DD8DA0D2D85F}"/>
              </a:ext>
            </a:extLst>
          </p:cNvPr>
          <p:cNvSpPr>
            <a:spLocks noGrp="1"/>
          </p:cNvSpPr>
          <p:nvPr>
            <p:ph type="sldNum" sz="quarter" idx="12"/>
          </p:nvPr>
        </p:nvSpPr>
        <p:spPr>
          <a:xfrm>
            <a:off x="10018153" y="6356350"/>
            <a:ext cx="1852112" cy="365125"/>
          </a:xfrm>
        </p:spPr>
        <p:txBody>
          <a:bodyPr vert="horz" lIns="91440" tIns="45720" rIns="91440" bIns="45720" rtlCol="0" anchor="ctr">
            <a:normAutofit/>
          </a:bodyPr>
          <a:lstStyle/>
          <a:p>
            <a:pPr>
              <a:spcAft>
                <a:spcPts val="600"/>
              </a:spcAft>
              <a:defRPr/>
            </a:pPr>
            <a:fld id="{7104B12A-F209-4B3B-94AD-1DEFBE6D80FB}" type="slidenum">
              <a:rPr lang="en-US">
                <a:solidFill>
                  <a:srgbClr val="FFFFFF"/>
                </a:solidFill>
                <a:latin typeface="Calibri" panose="020F0502020204030204"/>
              </a:rPr>
              <a:pPr>
                <a:spcAft>
                  <a:spcPts val="600"/>
                </a:spcAft>
                <a:defRPr/>
              </a:pPr>
              <a:t>16</a:t>
            </a:fld>
            <a:endParaRPr lang="en-US">
              <a:solidFill>
                <a:srgbClr val="FFFFFF"/>
              </a:solidFill>
              <a:latin typeface="Calibri" panose="020F0502020204030204"/>
            </a:endParaRPr>
          </a:p>
        </p:txBody>
      </p:sp>
    </p:spTree>
    <p:extLst>
      <p:ext uri="{BB962C8B-B14F-4D97-AF65-F5344CB8AC3E}">
        <p14:creationId xmlns:p14="http://schemas.microsoft.com/office/powerpoint/2010/main" val="419553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4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A7002-1083-44EC-BE09-69CF8F2E23A7}"/>
              </a:ext>
            </a:extLst>
          </p:cNvPr>
          <p:cNvSpPr>
            <a:spLocks noGrp="1"/>
          </p:cNvSpPr>
          <p:nvPr>
            <p:ph type="title"/>
          </p:nvPr>
        </p:nvSpPr>
        <p:spPr>
          <a:xfrm>
            <a:off x="838200" y="557189"/>
            <a:ext cx="3374136" cy="5567891"/>
          </a:xfrm>
        </p:spPr>
        <p:txBody>
          <a:bodyPr>
            <a:normAutofit/>
          </a:bodyPr>
          <a:lstStyle/>
          <a:p>
            <a:r>
              <a:rPr lang="en-US" sz="5200"/>
              <a:t>Outline:</a:t>
            </a:r>
          </a:p>
        </p:txBody>
      </p:sp>
      <p:sp>
        <p:nvSpPr>
          <p:cNvPr id="36" name="Footer Placeholder 35">
            <a:extLst>
              <a:ext uri="{FF2B5EF4-FFF2-40B4-BE49-F238E27FC236}">
                <a16:creationId xmlns:a16="http://schemas.microsoft.com/office/drawing/2014/main" id="{3F215B98-FAD1-4431-892E-B89AAE6025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Teach Farm  Connecting the un-connected</a:t>
            </a:r>
            <a:endParaRPr lang="en-US" dirty="0"/>
          </a:p>
        </p:txBody>
      </p:sp>
      <p:sp>
        <p:nvSpPr>
          <p:cNvPr id="43" name="Slide Number Placeholder 42">
            <a:extLst>
              <a:ext uri="{FF2B5EF4-FFF2-40B4-BE49-F238E27FC236}">
                <a16:creationId xmlns:a16="http://schemas.microsoft.com/office/drawing/2014/main" id="{4597B799-A449-4B15-8485-146481A55827}"/>
              </a:ext>
            </a:extLst>
          </p:cNvPr>
          <p:cNvSpPr>
            <a:spLocks noGrp="1"/>
          </p:cNvSpPr>
          <p:nvPr>
            <p:ph type="sldNum" sz="quarter" idx="12"/>
          </p:nvPr>
        </p:nvSpPr>
        <p:spPr>
          <a:xfrm>
            <a:off x="8610600" y="6356350"/>
            <a:ext cx="2743200" cy="365125"/>
          </a:xfrm>
        </p:spPr>
        <p:txBody>
          <a:bodyPr>
            <a:normAutofit/>
          </a:bodyPr>
          <a:lstStyle/>
          <a:p>
            <a:pPr>
              <a:spcAft>
                <a:spcPts val="600"/>
              </a:spcAft>
            </a:pPr>
            <a:fld id="{7104B12A-F209-4B3B-94AD-1DEFBE6D80FB}" type="slidenum">
              <a:rPr lang="en-US" smtClean="0"/>
              <a:pPr>
                <a:spcAft>
                  <a:spcPts val="600"/>
                </a:spcAft>
              </a:pPr>
              <a:t>2</a:t>
            </a:fld>
            <a:endParaRPr lang="en-US"/>
          </a:p>
        </p:txBody>
      </p:sp>
      <p:graphicFrame>
        <p:nvGraphicFramePr>
          <p:cNvPr id="5" name="Content Placeholder 2">
            <a:extLst>
              <a:ext uri="{FF2B5EF4-FFF2-40B4-BE49-F238E27FC236}">
                <a16:creationId xmlns:a16="http://schemas.microsoft.com/office/drawing/2014/main" id="{CE8EA54A-A849-46BA-85FE-C2A5C6FCD927}"/>
              </a:ext>
            </a:extLst>
          </p:cNvPr>
          <p:cNvGraphicFramePr>
            <a:graphicFrameLocks noGrp="1"/>
          </p:cNvGraphicFramePr>
          <p:nvPr>
            <p:ph idx="1"/>
            <p:extLst>
              <p:ext uri="{D42A27DB-BD31-4B8C-83A1-F6EECF244321}">
                <p14:modId xmlns:p14="http://schemas.microsoft.com/office/powerpoint/2010/main" val="37299717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38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0">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D826E-5A4C-4896-BC85-8F7CACDDA9C5}"/>
              </a:ext>
            </a:extLst>
          </p:cNvPr>
          <p:cNvSpPr>
            <a:spLocks noGrp="1"/>
          </p:cNvSpPr>
          <p:nvPr>
            <p:ph type="title"/>
          </p:nvPr>
        </p:nvSpPr>
        <p:spPr>
          <a:xfrm>
            <a:off x="643468" y="643467"/>
            <a:ext cx="4804064" cy="5571065"/>
          </a:xfrm>
        </p:spPr>
        <p:txBody>
          <a:bodyPr>
            <a:normAutofit/>
          </a:bodyPr>
          <a:lstStyle/>
          <a:p>
            <a:r>
              <a:rPr lang="en-US" sz="3600" dirty="0"/>
              <a:t>Background information</a:t>
            </a:r>
          </a:p>
        </p:txBody>
      </p:sp>
      <p:sp>
        <p:nvSpPr>
          <p:cNvPr id="62" name="Freeform: Shape 42">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Rectangle 44">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Content Placeholder 2">
            <a:extLst>
              <a:ext uri="{FF2B5EF4-FFF2-40B4-BE49-F238E27FC236}">
                <a16:creationId xmlns:a16="http://schemas.microsoft.com/office/drawing/2014/main" id="{0F3D1EC9-BF8B-4A96-9A26-114AB24C88A8}"/>
              </a:ext>
            </a:extLst>
          </p:cNvPr>
          <p:cNvSpPr>
            <a:spLocks noGrp="1"/>
          </p:cNvSpPr>
          <p:nvPr>
            <p:ph idx="1"/>
          </p:nvPr>
        </p:nvSpPr>
        <p:spPr>
          <a:xfrm>
            <a:off x="6090998" y="643467"/>
            <a:ext cx="5457533" cy="5571065"/>
          </a:xfrm>
        </p:spPr>
        <p:txBody>
          <a:bodyPr anchor="ctr">
            <a:normAutofit/>
          </a:bodyPr>
          <a:lstStyle/>
          <a:p>
            <a:pPr algn="just"/>
            <a:r>
              <a:rPr lang="en-US" sz="1600" b="0" i="0" u="none" strike="noStrike" baseline="0" dirty="0">
                <a:solidFill>
                  <a:srgbClr val="000000"/>
                </a:solidFill>
              </a:rPr>
              <a:t>As per the reports, Canada is having a larger but fewer farm (statics Canada, Census of Agriculture). Thus, it becomes difficult to look after such big land. Smart Farming will help farmers to do their work with less workload. </a:t>
            </a:r>
          </a:p>
          <a:p>
            <a:pPr algn="just"/>
            <a:r>
              <a:rPr lang="en-US" sz="1600" b="0" i="0" u="none" strike="noStrike" baseline="0" dirty="0">
                <a:solidFill>
                  <a:srgbClr val="000000"/>
                </a:solidFill>
              </a:rPr>
              <a:t>There may be many companies working on the same concept, but sensors are not sending data to data base. What make us stand out is the thing that we are trying to make it less cheap. </a:t>
            </a:r>
          </a:p>
          <a:p>
            <a:pPr algn="just"/>
            <a:r>
              <a:rPr lang="en-US" sz="1600" b="0" i="0" u="none" strike="noStrike" baseline="0" dirty="0">
                <a:solidFill>
                  <a:srgbClr val="000000"/>
                </a:solidFill>
              </a:rPr>
              <a:t>The difference will be features that will depends on customer’s need. </a:t>
            </a:r>
          </a:p>
          <a:p>
            <a:pPr algn="just"/>
            <a:r>
              <a:rPr lang="en-US" sz="1600" b="0" i="0" u="none" strike="noStrike" baseline="0" dirty="0">
                <a:solidFill>
                  <a:srgbClr val="000000"/>
                </a:solidFill>
              </a:rPr>
              <a:t>So, after completing of our basic model we would like to add some extra features like sending alert messages, showing weather forecast, remote control using application, livestock monitoring, etc., </a:t>
            </a:r>
            <a:endParaRPr lang="en-US" sz="1800" dirty="0"/>
          </a:p>
        </p:txBody>
      </p:sp>
      <p:sp>
        <p:nvSpPr>
          <p:cNvPr id="7" name="Footer Placeholder 6">
            <a:extLst>
              <a:ext uri="{FF2B5EF4-FFF2-40B4-BE49-F238E27FC236}">
                <a16:creationId xmlns:a16="http://schemas.microsoft.com/office/drawing/2014/main" id="{77CD74EB-4A9A-424D-9DDD-C707A393D1E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Teach Farm  Connecting the un-connected</a:t>
            </a:r>
          </a:p>
        </p:txBody>
      </p:sp>
      <p:sp>
        <p:nvSpPr>
          <p:cNvPr id="8" name="Slide Number Placeholder 7">
            <a:extLst>
              <a:ext uri="{FF2B5EF4-FFF2-40B4-BE49-F238E27FC236}">
                <a16:creationId xmlns:a16="http://schemas.microsoft.com/office/drawing/2014/main" id="{E0AEF667-BC3D-45B9-8BDE-DEA003FB438E}"/>
              </a:ext>
            </a:extLst>
          </p:cNvPr>
          <p:cNvSpPr>
            <a:spLocks noGrp="1"/>
          </p:cNvSpPr>
          <p:nvPr>
            <p:ph type="sldNum" sz="quarter" idx="12"/>
          </p:nvPr>
        </p:nvSpPr>
        <p:spPr>
          <a:xfrm>
            <a:off x="8805333" y="6356350"/>
            <a:ext cx="2743200" cy="365125"/>
          </a:xfrm>
        </p:spPr>
        <p:txBody>
          <a:bodyPr>
            <a:normAutofit/>
          </a:bodyPr>
          <a:lstStyle/>
          <a:p>
            <a:pPr>
              <a:spcAft>
                <a:spcPts val="600"/>
              </a:spcAft>
            </a:pPr>
            <a:fld id="{7104B12A-F209-4B3B-94AD-1DEFBE6D80FB}" type="slidenum">
              <a:rPr lang="en-US"/>
              <a:pPr>
                <a:spcAft>
                  <a:spcPts val="600"/>
                </a:spcAft>
              </a:pPr>
              <a:t>3</a:t>
            </a:fld>
            <a:endParaRPr lang="en-US"/>
          </a:p>
        </p:txBody>
      </p:sp>
      <p:sp>
        <p:nvSpPr>
          <p:cNvPr id="66" name="Rectangle 4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48">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17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5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5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5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DEA970E-4E41-4E7B-9EBB-F1E63CD961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B654E334-F1B3-475F-8765-CB1C221A89C6}"/>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7104B12A-F209-4B3B-94AD-1DEFBE6D80FB}" type="slidenum">
              <a:rPr lang="en-US"/>
              <a:pPr>
                <a:spcAft>
                  <a:spcPts val="600"/>
                </a:spcAft>
              </a:pPr>
              <a:t>4</a:t>
            </a:fld>
            <a:endParaRPr lang="en-US"/>
          </a:p>
        </p:txBody>
      </p:sp>
      <p:sp>
        <p:nvSpPr>
          <p:cNvPr id="52" name="Isosceles Triangle 5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23F13-7850-4AAF-BABE-129C95B88674}"/>
              </a:ext>
            </a:extLst>
          </p:cNvPr>
          <p:cNvSpPr>
            <a:spLocks noGrp="1"/>
          </p:cNvSpPr>
          <p:nvPr>
            <p:ph type="title"/>
          </p:nvPr>
        </p:nvSpPr>
        <p:spPr>
          <a:xfrm>
            <a:off x="594360" y="637125"/>
            <a:ext cx="3802276" cy="5256371"/>
          </a:xfrm>
        </p:spPr>
        <p:txBody>
          <a:bodyPr>
            <a:normAutofit/>
          </a:bodyPr>
          <a:lstStyle/>
          <a:p>
            <a:r>
              <a:rPr lang="en-US" sz="4800"/>
              <a:t>Problem</a:t>
            </a:r>
          </a:p>
        </p:txBody>
      </p:sp>
      <p:graphicFrame>
        <p:nvGraphicFramePr>
          <p:cNvPr id="42" name="Content Placeholder 2">
            <a:extLst>
              <a:ext uri="{FF2B5EF4-FFF2-40B4-BE49-F238E27FC236}">
                <a16:creationId xmlns:a16="http://schemas.microsoft.com/office/drawing/2014/main" id="{4EA7B54D-6BCC-4CB7-AB69-C645E316F451}"/>
              </a:ext>
            </a:extLst>
          </p:cNvPr>
          <p:cNvGraphicFramePr>
            <a:graphicFrameLocks noGrp="1"/>
          </p:cNvGraphicFramePr>
          <p:nvPr>
            <p:ph idx="1"/>
            <p:extLst>
              <p:ext uri="{D42A27DB-BD31-4B8C-83A1-F6EECF244321}">
                <p14:modId xmlns:p14="http://schemas.microsoft.com/office/powerpoint/2010/main" val="1806787131"/>
              </p:ext>
            </p:extLst>
          </p:nvPr>
        </p:nvGraphicFramePr>
        <p:xfrm>
          <a:off x="5120641" y="1297968"/>
          <a:ext cx="6176838" cy="4902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29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EFF9E968-DF54-4AB3-B8BF-2087D2E8D26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B060BA1E-46E9-4B39-BED8-8869385C2CD6}"/>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7104B12A-F209-4B3B-94AD-1DEFBE6D80FB}" type="slidenum">
              <a:rPr lang="en-US" smtClean="0"/>
              <a:pPr>
                <a:spcAft>
                  <a:spcPts val="600"/>
                </a:spcAft>
                <a:defRPr/>
              </a:pPr>
              <a:t>5</a:t>
            </a:fld>
            <a:endParaRPr lang="en-US"/>
          </a:p>
        </p:txBody>
      </p:sp>
      <p:sp>
        <p:nvSpPr>
          <p:cNvPr id="72" name="Isosceles Triangle 7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63CDA-8CDA-4747-BD1F-39B550375F43}"/>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6000" dirty="0"/>
              <a:t>Solution</a:t>
            </a:r>
          </a:p>
        </p:txBody>
      </p:sp>
      <p:graphicFrame>
        <p:nvGraphicFramePr>
          <p:cNvPr id="7" name="Content Placeholder 2">
            <a:extLst>
              <a:ext uri="{FF2B5EF4-FFF2-40B4-BE49-F238E27FC236}">
                <a16:creationId xmlns:a16="http://schemas.microsoft.com/office/drawing/2014/main" id="{292A36A9-9F60-439E-A2DB-0158AFD20D44}"/>
              </a:ext>
            </a:extLst>
          </p:cNvPr>
          <p:cNvGraphicFramePr>
            <a:graphicFrameLocks noGrp="1"/>
          </p:cNvGraphicFramePr>
          <p:nvPr>
            <p:ph idx="1"/>
            <p:extLst>
              <p:ext uri="{D42A27DB-BD31-4B8C-83A1-F6EECF244321}">
                <p14:modId xmlns:p14="http://schemas.microsoft.com/office/powerpoint/2010/main" val="1560926326"/>
              </p:ext>
            </p:extLst>
          </p:nvPr>
        </p:nvGraphicFramePr>
        <p:xfrm>
          <a:off x="4188229" y="851662"/>
          <a:ext cx="736030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9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2A5473-7B83-4384-80D5-8F11988EEBD1}"/>
              </a:ext>
            </a:extLst>
          </p:cNvPr>
          <p:cNvSpPr>
            <a:spLocks noGrp="1"/>
          </p:cNvSpPr>
          <p:nvPr>
            <p:ph type="title"/>
          </p:nvPr>
        </p:nvSpPr>
        <p:spPr>
          <a:xfrm>
            <a:off x="643467" y="321734"/>
            <a:ext cx="10905066" cy="1135737"/>
          </a:xfrm>
        </p:spPr>
        <p:txBody>
          <a:bodyPr>
            <a:normAutofit/>
          </a:bodyPr>
          <a:lstStyle/>
          <a:p>
            <a:r>
              <a:rPr lang="en-US" sz="3600" dirty="0"/>
              <a:t>Project Description</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26A30DC-AE1F-4984-9C2A-7663194E0F9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Teach Farm  Connecting the un-connected</a:t>
            </a:r>
          </a:p>
        </p:txBody>
      </p:sp>
      <p:sp>
        <p:nvSpPr>
          <p:cNvPr id="5" name="Slide Number Placeholder 4">
            <a:extLst>
              <a:ext uri="{FF2B5EF4-FFF2-40B4-BE49-F238E27FC236}">
                <a16:creationId xmlns:a16="http://schemas.microsoft.com/office/drawing/2014/main" id="{7304D4C3-B1A9-44B1-A6D9-1027BCF9900B}"/>
              </a:ext>
            </a:extLst>
          </p:cNvPr>
          <p:cNvSpPr>
            <a:spLocks noGrp="1"/>
          </p:cNvSpPr>
          <p:nvPr>
            <p:ph type="sldNum" sz="quarter" idx="12"/>
          </p:nvPr>
        </p:nvSpPr>
        <p:spPr>
          <a:xfrm>
            <a:off x="8805333" y="6356350"/>
            <a:ext cx="2743200" cy="365125"/>
          </a:xfrm>
        </p:spPr>
        <p:txBody>
          <a:bodyPr>
            <a:normAutofit/>
          </a:bodyPr>
          <a:lstStyle/>
          <a:p>
            <a:pPr>
              <a:spcAft>
                <a:spcPts val="600"/>
              </a:spcAft>
            </a:pPr>
            <a:fld id="{7104B12A-F209-4B3B-94AD-1DEFBE6D80FB}" type="slidenum">
              <a:rPr lang="en-US">
                <a:solidFill>
                  <a:srgbClr val="FFFFFF"/>
                </a:solidFill>
              </a:rPr>
              <a:pPr>
                <a:spcAft>
                  <a:spcPts val="600"/>
                </a:spcAft>
              </a:pPr>
              <a:t>6</a:t>
            </a:fld>
            <a:endParaRPr lang="en-US">
              <a:solidFill>
                <a:srgbClr val="FFFFFF"/>
              </a:solidFill>
            </a:endParaRPr>
          </a:p>
        </p:txBody>
      </p:sp>
      <p:graphicFrame>
        <p:nvGraphicFramePr>
          <p:cNvPr id="16" name="Content Placeholder 2">
            <a:extLst>
              <a:ext uri="{FF2B5EF4-FFF2-40B4-BE49-F238E27FC236}">
                <a16:creationId xmlns:a16="http://schemas.microsoft.com/office/drawing/2014/main" id="{0EF74724-6C01-4AE7-A365-377FFB3F42E7}"/>
              </a:ext>
            </a:extLst>
          </p:cNvPr>
          <p:cNvGraphicFramePr>
            <a:graphicFrameLocks noGrp="1"/>
          </p:cNvGraphicFramePr>
          <p:nvPr>
            <p:ph idx="1"/>
            <p:extLst>
              <p:ext uri="{D42A27DB-BD31-4B8C-83A1-F6EECF244321}">
                <p14:modId xmlns:p14="http://schemas.microsoft.com/office/powerpoint/2010/main" val="289886066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78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4506912"/>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20579-BF09-48F3-AE9D-FE12DD6DDAFB}"/>
              </a:ext>
            </a:extLst>
          </p:cNvPr>
          <p:cNvSpPr>
            <a:spLocks noGrp="1"/>
          </p:cNvSpPr>
          <p:nvPr>
            <p:ph type="title"/>
          </p:nvPr>
        </p:nvSpPr>
        <p:spPr>
          <a:xfrm>
            <a:off x="838200" y="4745830"/>
            <a:ext cx="10515600" cy="1325563"/>
          </a:xfrm>
        </p:spPr>
        <p:txBody>
          <a:bodyPr vert="horz" lIns="91440" tIns="45720" rIns="91440" bIns="45720" rtlCol="0">
            <a:normAutofit/>
          </a:bodyPr>
          <a:lstStyle/>
          <a:p>
            <a:pPr algn="ctr"/>
            <a:r>
              <a:rPr lang="en-CA" sz="4600">
                <a:solidFill>
                  <a:srgbClr val="FFFFFF"/>
                </a:solidFill>
              </a:rPr>
              <a:t>Assumption</a:t>
            </a:r>
            <a:endParaRPr lang="en-US" sz="4600"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A2D78F7E-A912-4C76-A1B3-C9ED95F6B4D8}"/>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0D87A286-E3DD-42AC-9F4D-01964ACFE0A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7104B12A-F209-4B3B-94AD-1DEFBE6D80FB}" type="slidenum">
              <a:rPr lang="en-US" smtClean="0"/>
              <a:pPr>
                <a:spcAft>
                  <a:spcPts val="600"/>
                </a:spcAft>
              </a:pPr>
              <a:t>7</a:t>
            </a:fld>
            <a:endParaRPr lang="en-US"/>
          </a:p>
        </p:txBody>
      </p:sp>
      <p:graphicFrame>
        <p:nvGraphicFramePr>
          <p:cNvPr id="59" name="Content Placeholder 2">
            <a:extLst>
              <a:ext uri="{FF2B5EF4-FFF2-40B4-BE49-F238E27FC236}">
                <a16:creationId xmlns:a16="http://schemas.microsoft.com/office/drawing/2014/main" id="{18893133-0764-48AB-9751-050513D1CCBA}"/>
              </a:ext>
            </a:extLst>
          </p:cNvPr>
          <p:cNvGraphicFramePr>
            <a:graphicFrameLocks noGrp="1"/>
          </p:cNvGraphicFramePr>
          <p:nvPr>
            <p:ph idx="1"/>
            <p:extLst>
              <p:ext uri="{D42A27DB-BD31-4B8C-83A1-F6EECF244321}">
                <p14:modId xmlns:p14="http://schemas.microsoft.com/office/powerpoint/2010/main" val="671895294"/>
              </p:ext>
            </p:extLst>
          </p:nvPr>
        </p:nvGraphicFramePr>
        <p:xfrm>
          <a:off x="844946" y="471488"/>
          <a:ext cx="10515600" cy="3796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82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AF2EE-19A8-4403-84A3-252E5EAF2140}"/>
              </a:ext>
            </a:extLst>
          </p:cNvPr>
          <p:cNvSpPr>
            <a:spLocks noGrp="1"/>
          </p:cNvSpPr>
          <p:nvPr>
            <p:ph type="title"/>
          </p:nvPr>
        </p:nvSpPr>
        <p:spPr>
          <a:xfrm>
            <a:off x="838200" y="624568"/>
            <a:ext cx="3766457" cy="5412920"/>
          </a:xfrm>
        </p:spPr>
        <p:txBody>
          <a:bodyPr>
            <a:normAutofit/>
          </a:bodyPr>
          <a:lstStyle/>
          <a:p>
            <a:r>
              <a:rPr lang="en-CA">
                <a:solidFill>
                  <a:srgbClr val="FFFFFF"/>
                </a:solidFill>
              </a:rPr>
              <a:t>What Product will Do</a:t>
            </a:r>
            <a:endParaRPr lang="en-US">
              <a:solidFill>
                <a:srgbClr val="FFFFFF"/>
              </a:solidFill>
            </a:endParaRPr>
          </a:p>
        </p:txBody>
      </p:sp>
      <p:sp>
        <p:nvSpPr>
          <p:cNvPr id="4" name="Footer Placeholder 3">
            <a:extLst>
              <a:ext uri="{FF2B5EF4-FFF2-40B4-BE49-F238E27FC236}">
                <a16:creationId xmlns:a16="http://schemas.microsoft.com/office/drawing/2014/main" id="{CE533767-2CF0-453E-AF89-65232CAE7520}"/>
              </a:ext>
            </a:extLst>
          </p:cNvPr>
          <p:cNvSpPr>
            <a:spLocks noGrp="1"/>
          </p:cNvSpPr>
          <p:nvPr>
            <p:ph type="ftr" sz="quarter" idx="11"/>
          </p:nvPr>
        </p:nvSpPr>
        <p:spPr>
          <a:xfrm>
            <a:off x="5600700" y="6356350"/>
            <a:ext cx="4273550" cy="365125"/>
          </a:xfrm>
        </p:spPr>
        <p:txBody>
          <a:bodyPr>
            <a:normAutofit/>
          </a:bodyPr>
          <a:lstStyle/>
          <a:p>
            <a:pPr algn="l">
              <a:spcAft>
                <a:spcPts val="600"/>
              </a:spcAft>
            </a:pPr>
            <a:r>
              <a:rPr lang="en-US"/>
              <a:t>Teach Farm  Connecting the un-connected</a:t>
            </a:r>
          </a:p>
        </p:txBody>
      </p:sp>
      <p:sp>
        <p:nvSpPr>
          <p:cNvPr id="5" name="Slide Number Placeholder 4">
            <a:extLst>
              <a:ext uri="{FF2B5EF4-FFF2-40B4-BE49-F238E27FC236}">
                <a16:creationId xmlns:a16="http://schemas.microsoft.com/office/drawing/2014/main" id="{F94A9EA0-A1CA-4E4D-BB46-01C165675164}"/>
              </a:ext>
            </a:extLst>
          </p:cNvPr>
          <p:cNvSpPr>
            <a:spLocks noGrp="1"/>
          </p:cNvSpPr>
          <p:nvPr>
            <p:ph type="sldNum" sz="quarter" idx="12"/>
          </p:nvPr>
        </p:nvSpPr>
        <p:spPr>
          <a:xfrm>
            <a:off x="10128250" y="6356350"/>
            <a:ext cx="1225550" cy="365125"/>
          </a:xfrm>
        </p:spPr>
        <p:txBody>
          <a:bodyPr>
            <a:normAutofit/>
          </a:bodyPr>
          <a:lstStyle/>
          <a:p>
            <a:pPr>
              <a:spcAft>
                <a:spcPts val="600"/>
              </a:spcAft>
            </a:pPr>
            <a:fld id="{7104B12A-F209-4B3B-94AD-1DEFBE6D80FB}" type="slidenum">
              <a:rPr lang="en-US" smtClean="0"/>
              <a:pPr>
                <a:spcAft>
                  <a:spcPts val="600"/>
                </a:spcAft>
              </a:pPr>
              <a:t>8</a:t>
            </a:fld>
            <a:endParaRPr lang="en-US"/>
          </a:p>
        </p:txBody>
      </p:sp>
      <p:graphicFrame>
        <p:nvGraphicFramePr>
          <p:cNvPr id="45" name="Content Placeholder 2">
            <a:extLst>
              <a:ext uri="{FF2B5EF4-FFF2-40B4-BE49-F238E27FC236}">
                <a16:creationId xmlns:a16="http://schemas.microsoft.com/office/drawing/2014/main" id="{3C0A2C20-7DB8-4971-BB91-1D75817D1B55}"/>
              </a:ext>
            </a:extLst>
          </p:cNvPr>
          <p:cNvGraphicFramePr>
            <a:graphicFrameLocks noGrp="1"/>
          </p:cNvGraphicFramePr>
          <p:nvPr>
            <p:ph idx="1"/>
            <p:extLst>
              <p:ext uri="{D42A27DB-BD31-4B8C-83A1-F6EECF244321}">
                <p14:modId xmlns:p14="http://schemas.microsoft.com/office/powerpoint/2010/main" val="608398127"/>
              </p:ext>
            </p:extLst>
          </p:nvPr>
        </p:nvGraphicFramePr>
        <p:xfrm>
          <a:off x="5600700" y="623888"/>
          <a:ext cx="5753100" cy="541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44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DB3D61-A655-4ABD-A06A-98EF03737CE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Block Diagram</a:t>
            </a:r>
          </a:p>
        </p:txBody>
      </p:sp>
      <p:grpSp>
        <p:nvGrpSpPr>
          <p:cNvPr id="28" name="Group 2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Diagram&#10;&#10;Description automatically generated">
            <a:extLst>
              <a:ext uri="{FF2B5EF4-FFF2-40B4-BE49-F238E27FC236}">
                <a16:creationId xmlns:a16="http://schemas.microsoft.com/office/drawing/2014/main" id="{023EAA61-4E22-4FB7-A73C-30C84C524249}"/>
              </a:ext>
            </a:extLst>
          </p:cNvPr>
          <p:cNvPicPr>
            <a:picLocks/>
          </p:cNvPicPr>
          <p:nvPr/>
        </p:nvPicPr>
        <p:blipFill rotWithShape="1">
          <a:blip r:embed="rId2"/>
          <a:srcRect l="19865" t="20623" r="5271" b="21536"/>
          <a:stretch/>
        </p:blipFill>
        <p:spPr>
          <a:xfrm>
            <a:off x="1607345" y="1779204"/>
            <a:ext cx="8429624" cy="4200115"/>
          </a:xfrm>
          <a:prstGeom prst="rect">
            <a:avLst/>
          </a:prstGeom>
        </p:spPr>
      </p:pic>
      <p:grpSp>
        <p:nvGrpSpPr>
          <p:cNvPr id="32" name="Group 3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3" name="Rectangle 3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8D52606F-4AC5-4F3E-B1F6-93D4D9F8445D}"/>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latin typeface="+mn-lt"/>
                <a:ea typeface="+mn-ea"/>
                <a:cs typeface="+mn-cs"/>
              </a:rPr>
              <a:t>Teach Farm  Connecting the un-connected</a:t>
            </a:r>
          </a:p>
        </p:txBody>
      </p:sp>
      <p:sp>
        <p:nvSpPr>
          <p:cNvPr id="5" name="Slide Number Placeholder 4">
            <a:extLst>
              <a:ext uri="{FF2B5EF4-FFF2-40B4-BE49-F238E27FC236}">
                <a16:creationId xmlns:a16="http://schemas.microsoft.com/office/drawing/2014/main" id="{07B58DC0-3D5A-4C91-A350-E69934BA75A8}"/>
              </a:ext>
            </a:extLst>
          </p:cNvPr>
          <p:cNvSpPr>
            <a:spLocks noGrp="1"/>
          </p:cNvSpPr>
          <p:nvPr>
            <p:ph type="sldNum" sz="quarter" idx="12"/>
          </p:nvPr>
        </p:nvSpPr>
        <p:spPr>
          <a:xfrm>
            <a:off x="8805333" y="6356350"/>
            <a:ext cx="2743200" cy="365125"/>
          </a:xfrm>
        </p:spPr>
        <p:txBody>
          <a:bodyPr vert="horz" lIns="91440" tIns="45720" rIns="91440" bIns="45720" rtlCol="0">
            <a:normAutofit/>
          </a:bodyPr>
          <a:lstStyle/>
          <a:p>
            <a:pPr>
              <a:spcAft>
                <a:spcPts val="600"/>
              </a:spcAft>
            </a:pPr>
            <a:fld id="{7104B12A-F209-4B3B-94AD-1DEFBE6D80FB}" type="slidenum">
              <a:rPr lang="en-US"/>
              <a:pPr>
                <a:spcAft>
                  <a:spcPts val="600"/>
                </a:spcAft>
              </a:pPr>
              <a:t>9</a:t>
            </a:fld>
            <a:endParaRPr lang="en-US"/>
          </a:p>
        </p:txBody>
      </p:sp>
    </p:spTree>
    <p:extLst>
      <p:ext uri="{BB962C8B-B14F-4D97-AF65-F5344CB8AC3E}">
        <p14:creationId xmlns:p14="http://schemas.microsoft.com/office/powerpoint/2010/main" val="3457274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620</Words>
  <Application>Microsoft Office PowerPoint</Application>
  <PresentationFormat>Widescreen</PresentationFormat>
  <Paragraphs>121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AvenirNext LT Pro Medium</vt:lpstr>
      <vt:lpstr>Calibri</vt:lpstr>
      <vt:lpstr>Calibri Light</vt:lpstr>
      <vt:lpstr>Office Theme</vt:lpstr>
      <vt:lpstr>PowerPoint Presentation</vt:lpstr>
      <vt:lpstr>Outline:</vt:lpstr>
      <vt:lpstr>Background information</vt:lpstr>
      <vt:lpstr>Problem</vt:lpstr>
      <vt:lpstr>Solution</vt:lpstr>
      <vt:lpstr>Project Description</vt:lpstr>
      <vt:lpstr>Assumption</vt:lpstr>
      <vt:lpstr>What Product will Do</vt:lpstr>
      <vt:lpstr>Block Diagram</vt:lpstr>
      <vt:lpstr>Flow Chart</vt:lpstr>
      <vt:lpstr>Working Prototype</vt:lpstr>
      <vt:lpstr>Technologies &amp; Software Used </vt:lpstr>
      <vt:lpstr>Challenges</vt:lpstr>
      <vt:lpstr>Contact Information </vt:lpstr>
      <vt:lpstr>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Report  Toyota Prius recalled over software glitch (2014) </dc:title>
  <dc:creator>Abhisha Bhesaniya</dc:creator>
  <cp:lastModifiedBy>Abhisha Bhesaniya</cp:lastModifiedBy>
  <cp:revision>42</cp:revision>
  <dcterms:created xsi:type="dcterms:W3CDTF">2020-08-12T19:42:48Z</dcterms:created>
  <dcterms:modified xsi:type="dcterms:W3CDTF">2021-04-19T23:47:56Z</dcterms:modified>
</cp:coreProperties>
</file>