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A34EB-16A9-0169-6D30-93451604D0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61AC39-8A13-F21B-9318-2E6E28BA83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8A8E0E-67D0-F738-254D-A32704912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A0FFB-B98F-4551-8DA4-4EB9BA653FF0}" type="datetimeFigureOut">
              <a:rPr lang="en-IN" smtClean="0"/>
              <a:t>23-10-2024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F7D41B-6E0F-B436-B155-D43EEEF87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2E1EED-C68C-FB2F-5BA9-E2B0CD8DA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0108C-43AA-41A2-BE05-8F6E1EE8AB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0351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A5D87-E199-7DCF-85EC-ADE8F126F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04EDE7-43B8-1EA0-EB8D-230D3C88EC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3925F0-2C5C-0327-B9FB-A148F1669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A0FFB-B98F-4551-8DA4-4EB9BA653FF0}" type="datetimeFigureOut">
              <a:rPr lang="en-IN" smtClean="0"/>
              <a:t>23-10-2024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AD5034-4E6F-B7BF-D12C-4A75A993F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3E8A51-6A2B-1C3E-3B7B-AC4BA4177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0108C-43AA-41A2-BE05-8F6E1EE8AB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00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8B6E19-6494-B14F-3751-704C2942FA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BF870F-F1A9-D63F-1FD8-155F2C2E36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70D434-3B09-B889-6884-D3F529DBE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A0FFB-B98F-4551-8DA4-4EB9BA653FF0}" type="datetimeFigureOut">
              <a:rPr lang="en-IN" smtClean="0"/>
              <a:t>23-10-2024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5004B1-F9A9-515A-4B13-73BAD910B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E3BC9D-7C04-D173-C3DD-6325E3606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0108C-43AA-41A2-BE05-8F6E1EE8AB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753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0FD00-549A-F311-C9CD-80E959C26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F32006-2DB7-FAF3-2577-7ADCD1C653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561ECF-C0EB-4021-C21F-B151F4E7A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A0FFB-B98F-4551-8DA4-4EB9BA653FF0}" type="datetimeFigureOut">
              <a:rPr lang="en-IN" smtClean="0"/>
              <a:t>23-10-2024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943416-8B57-9423-842F-DD6812D88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B6199-C20A-C59B-DA0A-5E02F50BC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0108C-43AA-41A2-BE05-8F6E1EE8AB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3811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7CD94-B44B-64D1-9C29-DFDDD90BB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731394-C542-E556-6C5F-C0ABB6CE85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DC3192-167C-BB34-8611-66D6B575D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A0FFB-B98F-4551-8DA4-4EB9BA653FF0}" type="datetimeFigureOut">
              <a:rPr lang="en-IN" smtClean="0"/>
              <a:t>23-10-2024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11946B-241E-19FC-6BF3-C79A30DD2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54D95B-84D3-EF3A-F2F1-B2C24AC2A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0108C-43AA-41A2-BE05-8F6E1EE8AB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7432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AC42D-91F0-C0D2-37A3-680763998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79FFD3-82C5-9052-7133-22404D6706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E479B6-86C7-6AC4-ED5E-DA03178949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19BF97-0924-BCC7-26C9-CFADE0545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A0FFB-B98F-4551-8DA4-4EB9BA653FF0}" type="datetimeFigureOut">
              <a:rPr lang="en-IN" smtClean="0"/>
              <a:t>23-10-2024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9A9DB0-87A5-0CCC-EE87-F3ED13F67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BFA2E0-3801-2227-0C0C-4F42D79EE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0108C-43AA-41A2-BE05-8F6E1EE8AB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2292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13958-8629-ED7D-6DB7-DAAD542B8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B64354-71E8-C6D0-4F0F-4282D0FF85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CDF653-C8F8-1F8A-471A-F50CD33611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6ED26C-38AB-D40E-2044-83DC46F102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8334D1-5FA9-C713-1E87-A6C7382618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E96193-FD40-3DBA-60BC-C9557B3B8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A0FFB-B98F-4551-8DA4-4EB9BA653FF0}" type="datetimeFigureOut">
              <a:rPr lang="en-IN" smtClean="0"/>
              <a:t>23-10-2024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DBA36C-0258-8B48-9722-F69485B0E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0B1FAD-6D4A-7361-8B7B-EB87B3DD2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0108C-43AA-41A2-BE05-8F6E1EE8AB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741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753F4-BE4B-18C8-574F-A98908C8B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49B89D-A83C-4A34-0B02-707966BCC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A0FFB-B98F-4551-8DA4-4EB9BA653FF0}" type="datetimeFigureOut">
              <a:rPr lang="en-IN" smtClean="0"/>
              <a:t>23-10-2024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34561D-7156-4FFB-D9F2-5CCB89FDA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BC34C8-D250-AA29-B4A2-1A704B267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0108C-43AA-41A2-BE05-8F6E1EE8AB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7608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C52520-FE63-D1AB-F0BD-22283A2AD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A0FFB-B98F-4551-8DA4-4EB9BA653FF0}" type="datetimeFigureOut">
              <a:rPr lang="en-IN" smtClean="0"/>
              <a:t>23-10-2024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749835-1EB3-7BAC-5AC4-55FCBC995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81DDB6-C25F-15EA-F456-1CC6A385D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0108C-43AA-41A2-BE05-8F6E1EE8AB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7081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A6F99-EBC6-5F83-A426-C406E302F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5E1BEC-7101-E92D-1B61-A5069C5FD6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D54FAB-135B-CC75-6630-DFA33F240F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09977E-4077-6F3F-44A3-5A2DB0C30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A0FFB-B98F-4551-8DA4-4EB9BA653FF0}" type="datetimeFigureOut">
              <a:rPr lang="en-IN" smtClean="0"/>
              <a:t>23-10-2024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5B3F71-D686-F0AA-5FEC-B805C6BB9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B8310D-3229-E000-F7BB-67D829DD9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0108C-43AA-41A2-BE05-8F6E1EE8AB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9958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615AF-D885-AC51-D468-753D79ED3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EC8EA2-2448-BDEC-46BF-5B599E7FA2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F0E79A-601F-0EC2-46AC-BBEA3C444C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A47419-6771-59F8-067F-06B71614D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A0FFB-B98F-4551-8DA4-4EB9BA653FF0}" type="datetimeFigureOut">
              <a:rPr lang="en-IN" smtClean="0"/>
              <a:t>23-10-2024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0017C4-B102-445C-BC8B-6B9850DC0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B3DC23-80C2-9E24-447F-7B1F6B607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0108C-43AA-41A2-BE05-8F6E1EE8AB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8598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A8FF18-ACD3-C621-A150-66102EFCD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8ADCFE-68FD-13C0-79BF-D9ADB2596E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E3005C-C6FE-D9BD-73CD-66D14EEE60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6A0FFB-B98F-4551-8DA4-4EB9BA653FF0}" type="datetimeFigureOut">
              <a:rPr lang="en-IN" smtClean="0"/>
              <a:t>23-10-2024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F0A9AF-45F8-065C-B5E3-F1BE486379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2B92B8-ACD2-D312-75B9-7500ADED4B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0108C-43AA-41A2-BE05-8F6E1EE8AB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0023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EFFFDA5-331A-67B3-A161-B1EFA4058E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742" y="1513122"/>
            <a:ext cx="10760372" cy="32311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C207710-75FF-D0CE-F41F-379C7D3554B1}"/>
              </a:ext>
            </a:extLst>
          </p:cNvPr>
          <p:cNvSpPr txBox="1"/>
          <p:nvPr/>
        </p:nvSpPr>
        <p:spPr>
          <a:xfrm>
            <a:off x="1152144" y="5074920"/>
            <a:ext cx="102595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chart reveals that the majority of loan applicants fall between the ages of 35 and 50, with a peak at age 40. The lowest number of applicants is observed in the youngest age group, 15-20 years.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24272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422897-CB8B-C5F3-F4F9-2E651C7816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B71D8B8-D724-42C6-E135-76DEFE396A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4644" y="433070"/>
            <a:ext cx="7982711" cy="5991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784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E9B29E-AE6A-2E77-C90B-6187A0E809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4B7F9E8-B66C-3807-B3C0-0D29B855BD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2617" y="403598"/>
            <a:ext cx="5949150" cy="6050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9290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C67831-D165-4DCB-2C2C-092223DB77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66288E1-E738-D619-5961-CC924E431C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4792" y="368486"/>
            <a:ext cx="8591157" cy="607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182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0CFB1E-5DC2-767A-A151-792B0CE2E3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ABC71F3-969D-3F79-1349-9C1C284BC4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9561" y="315112"/>
            <a:ext cx="7592878" cy="622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746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34DF92-2F1E-3E39-2109-66CAE4E55A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CA64607-2149-B4B8-1C0D-ED321AB782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2344" y="491235"/>
            <a:ext cx="6821424" cy="5875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5882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927ABE-FD21-17D0-2FA9-C03AA17B34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F9633E76-AFE0-4143-58E4-2F21F662DE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769" y="357130"/>
            <a:ext cx="10539373" cy="5723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8911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41</Words>
  <Application>Microsoft Office PowerPoint</Application>
  <PresentationFormat>Widescreen</PresentationFormat>
  <Paragraphs>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Abhishake_I MBA</dc:creator>
  <cp:lastModifiedBy>Abhishake_I MBA</cp:lastModifiedBy>
  <cp:revision>1</cp:revision>
  <dcterms:created xsi:type="dcterms:W3CDTF">2024-10-23T01:26:08Z</dcterms:created>
  <dcterms:modified xsi:type="dcterms:W3CDTF">2024-10-23T02:06:00Z</dcterms:modified>
</cp:coreProperties>
</file>