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058400" cy="155448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90"/>
  </p:normalViewPr>
  <p:slideViewPr>
    <p:cSldViewPr snapToGrid="0" snapToObjects="1">
      <p:cViewPr>
        <p:scale>
          <a:sx n="40" d="100"/>
          <a:sy n="40" d="100"/>
        </p:scale>
        <p:origin x="20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3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8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8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0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99C6-1A47-2845-83BA-4072974FC39A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6745B-21CF-A246-A701-18CEB1D40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0" y="5789447"/>
            <a:ext cx="9362808" cy="28338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98" y="3152129"/>
            <a:ext cx="7143965" cy="19073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0" y="907255"/>
            <a:ext cx="1464767" cy="1681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43" y="907255"/>
            <a:ext cx="4419600" cy="15149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98" y="932512"/>
            <a:ext cx="2913929" cy="14644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6305" y="471923"/>
            <a:ext cx="1226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Design Ideas :</a:t>
            </a:r>
            <a:endParaRPr lang="en-US" sz="1400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3975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Final Design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192119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Walawalkar,Pratik S</dc:creator>
  <cp:lastModifiedBy>Walawalkar,Pratik S</cp:lastModifiedBy>
  <cp:revision>3</cp:revision>
  <dcterms:created xsi:type="dcterms:W3CDTF">2015-10-14T04:01:15Z</dcterms:created>
  <dcterms:modified xsi:type="dcterms:W3CDTF">2015-10-14T04:30:23Z</dcterms:modified>
</cp:coreProperties>
</file>