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Lst>
  <p:sldSz cx="15544800" cy="10058400"/>
  <p:notesSz cx="6858000" cy="9144000"/>
  <p:defaultTex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90"/>
  </p:normalViewPr>
  <p:slideViewPr>
    <p:cSldViewPr snapToGrid="0" snapToObjects="1">
      <p:cViewPr>
        <p:scale>
          <a:sx n="108" d="100"/>
          <a:sy n="108" d="100"/>
        </p:scale>
        <p:origin x="-360"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p:spPr>
        <p:txBody>
          <a:bodyPr anchor="b"/>
          <a:lstStyle>
            <a:lvl1pPr algn="ctr">
              <a:defRPr sz="8800"/>
            </a:lvl1pPr>
          </a:lstStyle>
          <a:p>
            <a:r>
              <a:rPr lang="en-US" smtClean="0"/>
              <a:t>Click to edit Master title style</a:t>
            </a:r>
            <a:endParaRPr lang="en-US" dirty="0"/>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6199C6-1A47-2845-83BA-4072974FC39A}"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68225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199C6-1A47-2845-83BA-4072974FC39A}"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26730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199C6-1A47-2845-83BA-4072974FC39A}"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91980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199C6-1A47-2845-83BA-4072974FC39A}"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96711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n-US" smtClean="0"/>
              <a:t>Click to edit Master title style</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199C6-1A47-2845-83BA-4072974FC39A}"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82973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6199C6-1A47-2845-83BA-4072974FC39A}"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70015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070731" y="3674110"/>
            <a:ext cx="6576178"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7869556" y="3674110"/>
            <a:ext cx="6608565"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6199C6-1A47-2845-83BA-4072974FC39A}" type="datetimeFigureOut">
              <a:rPr lang="en-US" smtClean="0"/>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376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6199C6-1A47-2845-83BA-4072974FC39A}" type="datetimeFigureOut">
              <a:rPr lang="en-US" smtClean="0"/>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31544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199C6-1A47-2845-83BA-4072974FC39A}" type="datetimeFigureOut">
              <a:rPr lang="en-US" smtClean="0"/>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2565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smtClean="0"/>
              <a:t>Click to edit Master title style</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199C6-1A47-2845-83BA-4072974FC39A}"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37196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199C6-1A47-2845-83BA-4072974FC39A}"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6745B-21CF-A246-A701-18CEB1D40661}" type="slidenum">
              <a:rPr lang="en-US" smtClean="0"/>
              <a:t>‹#›</a:t>
            </a:fld>
            <a:endParaRPr lang="en-US"/>
          </a:p>
        </p:txBody>
      </p:sp>
    </p:spTree>
    <p:extLst>
      <p:ext uri="{BB962C8B-B14F-4D97-AF65-F5344CB8AC3E}">
        <p14:creationId xmlns:p14="http://schemas.microsoft.com/office/powerpoint/2010/main" val="10188108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806199C6-1A47-2845-83BA-4072974FC39A}" type="datetimeFigureOut">
              <a:rPr lang="en-US" smtClean="0"/>
              <a:t>10/14/15</a:t>
            </a:fld>
            <a:endParaRPr lang="en-US"/>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9036745B-21CF-A246-A701-18CEB1D40661}" type="slidenum">
              <a:rPr lang="en-US" smtClean="0"/>
              <a:t>‹#›</a:t>
            </a:fld>
            <a:endParaRPr lang="en-US"/>
          </a:p>
        </p:txBody>
      </p:sp>
    </p:spTree>
    <p:extLst>
      <p:ext uri="{BB962C8B-B14F-4D97-AF65-F5344CB8AC3E}">
        <p14:creationId xmlns:p14="http://schemas.microsoft.com/office/powerpoint/2010/main" val="15143399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1300" y="4318000"/>
            <a:ext cx="1955800" cy="307777"/>
          </a:xfrm>
          <a:prstGeom prst="rect">
            <a:avLst/>
          </a:prstGeom>
          <a:noFill/>
        </p:spPr>
        <p:txBody>
          <a:bodyPr wrap="square" rtlCol="0">
            <a:spAutoFit/>
          </a:bodyPr>
          <a:lstStyle/>
          <a:p>
            <a:r>
              <a:rPr lang="en-US" sz="1400" b="1" u="sng" dirty="0" smtClean="0"/>
              <a:t>Final Design</a:t>
            </a:r>
            <a:endParaRPr lang="en-US" sz="1400" b="1" u="sng" dirty="0"/>
          </a:p>
        </p:txBody>
      </p:sp>
      <p:sp>
        <p:nvSpPr>
          <p:cNvPr id="2" name="TextBox 1"/>
          <p:cNvSpPr txBox="1"/>
          <p:nvPr/>
        </p:nvSpPr>
        <p:spPr>
          <a:xfrm>
            <a:off x="241300" y="270316"/>
            <a:ext cx="1409700" cy="307777"/>
          </a:xfrm>
          <a:prstGeom prst="rect">
            <a:avLst/>
          </a:prstGeom>
          <a:noFill/>
        </p:spPr>
        <p:txBody>
          <a:bodyPr wrap="square" rtlCol="0">
            <a:spAutoFit/>
          </a:bodyPr>
          <a:lstStyle/>
          <a:p>
            <a:r>
              <a:rPr lang="en-US" sz="1400" b="1" u="sng" dirty="0" smtClean="0"/>
              <a:t>User Needs:</a:t>
            </a:r>
            <a:endParaRPr lang="en-US" sz="1400" b="1" u="sng" dirty="0"/>
          </a:p>
        </p:txBody>
      </p:sp>
      <p:sp>
        <p:nvSpPr>
          <p:cNvPr id="4" name="TextBox 3"/>
          <p:cNvSpPr txBox="1"/>
          <p:nvPr/>
        </p:nvSpPr>
        <p:spPr>
          <a:xfrm>
            <a:off x="3135087" y="603260"/>
            <a:ext cx="4911555" cy="4154984"/>
          </a:xfrm>
          <a:prstGeom prst="rect">
            <a:avLst/>
          </a:prstGeom>
          <a:noFill/>
        </p:spPr>
        <p:txBody>
          <a:bodyPr wrap="square" rtlCol="0">
            <a:spAutoFit/>
          </a:bodyPr>
          <a:lstStyle/>
          <a:p>
            <a:r>
              <a:rPr lang="en-US" sz="1200" b="1" dirty="0" smtClean="0"/>
              <a:t>Daniel :</a:t>
            </a:r>
          </a:p>
          <a:p>
            <a:r>
              <a:rPr lang="en-US" sz="1200" dirty="0" smtClean="0"/>
              <a:t>Daniel </a:t>
            </a:r>
            <a:r>
              <a:rPr lang="en-US" sz="1200" dirty="0"/>
              <a:t>is head of informatics Society, also being a part of college band. He frequently stays in campus till late </a:t>
            </a:r>
            <a:r>
              <a:rPr lang="en-US" sz="1200" dirty="0" smtClean="0"/>
              <a:t>nights, </a:t>
            </a:r>
            <a:r>
              <a:rPr lang="en-US" sz="1200" dirty="0"/>
              <a:t>always has some events lined up on </a:t>
            </a:r>
            <a:r>
              <a:rPr lang="en-US" sz="1200" dirty="0" smtClean="0"/>
              <a:t>weekends. Daniel is normally late for school. So he needs to find a parking lot which is not only closer to his destination and but </a:t>
            </a:r>
            <a:r>
              <a:rPr lang="en-US" sz="1200" dirty="0" smtClean="0"/>
              <a:t>also</a:t>
            </a:r>
            <a:r>
              <a:rPr lang="en-US" sz="1200" dirty="0" smtClean="0"/>
              <a:t> </a:t>
            </a:r>
            <a:r>
              <a:rPr lang="en-US" sz="1200" dirty="0" smtClean="0"/>
              <a:t>accessible for his decal.</a:t>
            </a:r>
          </a:p>
          <a:p>
            <a:endParaRPr lang="en-US" sz="1200" dirty="0" smtClean="0"/>
          </a:p>
          <a:p>
            <a:r>
              <a:rPr lang="en-US" sz="1200" dirty="0" smtClean="0"/>
              <a:t> </a:t>
            </a:r>
            <a:r>
              <a:rPr lang="en-US" sz="1200" b="1" dirty="0" smtClean="0"/>
              <a:t>Sharon:</a:t>
            </a:r>
          </a:p>
          <a:p>
            <a:r>
              <a:rPr lang="en-US" sz="1200" dirty="0" smtClean="0"/>
              <a:t>Sharon </a:t>
            </a:r>
            <a:r>
              <a:rPr lang="en-US" sz="1200" dirty="0"/>
              <a:t>is a sophomore studying chemical </a:t>
            </a:r>
            <a:r>
              <a:rPr lang="en-US" sz="1200" dirty="0" smtClean="0"/>
              <a:t>engineering. She owns a Toyota Corolla. She </a:t>
            </a:r>
            <a:r>
              <a:rPr lang="en-US" sz="1200" dirty="0"/>
              <a:t>installs all the latest trending apps and knows how to use them perfectly well. Sharon’s thermodynamics class is quite far from nearest parking lot. So she parks her car and then catches a bus which stops near her chemistry building.</a:t>
            </a:r>
          </a:p>
          <a:p>
            <a:endParaRPr lang="en-US" sz="1200" dirty="0"/>
          </a:p>
          <a:p>
            <a:r>
              <a:rPr lang="en-US" sz="1200" b="1" dirty="0"/>
              <a:t>Chris:</a:t>
            </a:r>
          </a:p>
          <a:p>
            <a:r>
              <a:rPr lang="en-US" sz="1200" dirty="0"/>
              <a:t>Chris loves sports. He is part of UF basketball team. He is not a tech savvy guy. He recently suffered a knee injury and his left leg is in crutches. He owns a Toyota pickup truck. Due to his injury he temporarily parks his car in disabled parking spots close to his destination.</a:t>
            </a:r>
          </a:p>
          <a:p>
            <a:endParaRPr lang="en-US" sz="1200" dirty="0" smtClean="0"/>
          </a:p>
          <a:p>
            <a:endParaRPr lang="en-US" sz="1200" dirty="0"/>
          </a:p>
          <a:p>
            <a:endParaRPr lang="en-US" sz="1200" dirty="0"/>
          </a:p>
        </p:txBody>
      </p:sp>
      <p:sp>
        <p:nvSpPr>
          <p:cNvPr id="5" name="TextBox 4"/>
          <p:cNvSpPr txBox="1"/>
          <p:nvPr/>
        </p:nvSpPr>
        <p:spPr>
          <a:xfrm>
            <a:off x="3135086" y="295483"/>
            <a:ext cx="1817913" cy="307777"/>
          </a:xfrm>
          <a:prstGeom prst="rect">
            <a:avLst/>
          </a:prstGeom>
          <a:noFill/>
        </p:spPr>
        <p:txBody>
          <a:bodyPr wrap="square" rtlCol="0">
            <a:spAutoFit/>
          </a:bodyPr>
          <a:lstStyle/>
          <a:p>
            <a:r>
              <a:rPr lang="en-US" sz="1400" b="1" u="sng" dirty="0" smtClean="0"/>
              <a:t>User Personas:</a:t>
            </a:r>
            <a:endParaRPr lang="en-US" sz="1400" b="1"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51" y="4953621"/>
            <a:ext cx="8022397" cy="4257183"/>
          </a:xfrm>
          <a:prstGeom prst="rect">
            <a:avLst/>
          </a:prstGeom>
        </p:spPr>
      </p:pic>
      <p:sp>
        <p:nvSpPr>
          <p:cNvPr id="7" name="TextBox 6"/>
          <p:cNvSpPr txBox="1"/>
          <p:nvPr/>
        </p:nvSpPr>
        <p:spPr>
          <a:xfrm>
            <a:off x="241302" y="774700"/>
            <a:ext cx="2703780" cy="2308324"/>
          </a:xfrm>
          <a:prstGeom prst="rect">
            <a:avLst/>
          </a:prstGeom>
          <a:noFill/>
        </p:spPr>
        <p:txBody>
          <a:bodyPr wrap="square" rtlCol="0">
            <a:spAutoFit/>
          </a:bodyPr>
          <a:lstStyle/>
          <a:p>
            <a:r>
              <a:rPr lang="en-US" sz="1200" dirty="0" smtClean="0"/>
              <a:t>1) Find parking lots accessible to a particular decal color.</a:t>
            </a:r>
          </a:p>
          <a:p>
            <a:r>
              <a:rPr lang="en-US" sz="1200" dirty="0" smtClean="0"/>
              <a:t>2) </a:t>
            </a:r>
            <a:r>
              <a:rPr lang="en-US" sz="1200" dirty="0" smtClean="0"/>
              <a:t>Report </a:t>
            </a:r>
            <a:r>
              <a:rPr lang="en-US" sz="1200" dirty="0" smtClean="0"/>
              <a:t>any damages to a car.</a:t>
            </a:r>
          </a:p>
          <a:p>
            <a:r>
              <a:rPr lang="en-US" sz="1200" dirty="0" smtClean="0"/>
              <a:t>3) Search </a:t>
            </a:r>
            <a:r>
              <a:rPr lang="en-US" sz="1200" dirty="0" smtClean="0"/>
              <a:t>for disabled parking spots in parking lots.</a:t>
            </a:r>
          </a:p>
          <a:p>
            <a:r>
              <a:rPr lang="en-US" sz="1200" dirty="0" smtClean="0"/>
              <a:t>4</a:t>
            </a:r>
            <a:r>
              <a:rPr lang="en-US" sz="1200" dirty="0" smtClean="0"/>
              <a:t>) </a:t>
            </a:r>
            <a:r>
              <a:rPr lang="en-US" sz="1200" dirty="0" smtClean="0"/>
              <a:t>Display if any bus stop is near to the parking spot.</a:t>
            </a:r>
          </a:p>
          <a:p>
            <a:r>
              <a:rPr lang="en-US" sz="1200" dirty="0"/>
              <a:t>5</a:t>
            </a:r>
            <a:r>
              <a:rPr lang="en-US" sz="1200" dirty="0" smtClean="0"/>
              <a:t>) </a:t>
            </a:r>
            <a:r>
              <a:rPr lang="en-US" sz="1200" dirty="0" smtClean="0"/>
              <a:t>Navigation instructions from user’s current location to parking lot and from parking lot to destination.</a:t>
            </a:r>
          </a:p>
          <a:p>
            <a:r>
              <a:rPr lang="en-US" sz="1200" dirty="0"/>
              <a:t>6</a:t>
            </a:r>
            <a:r>
              <a:rPr lang="en-US" sz="1200" dirty="0" smtClean="0"/>
              <a:t>) </a:t>
            </a:r>
            <a:r>
              <a:rPr lang="en-US" sz="1200" dirty="0" smtClean="0"/>
              <a:t>Navigation instructions from parking lot to nearest bus stop</a:t>
            </a:r>
            <a:r>
              <a:rPr lang="en-US" sz="1200" dirty="0" smtClean="0"/>
              <a:t>.</a:t>
            </a:r>
            <a:endParaRPr lang="en-US" sz="12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821139" y="-1300362"/>
            <a:ext cx="2977664" cy="5789107"/>
          </a:xfrm>
          <a:prstGeom prst="rect">
            <a:avLst/>
          </a:prstGeom>
        </p:spPr>
      </p:pic>
      <p:sp>
        <p:nvSpPr>
          <p:cNvPr id="8" name="TextBox 7"/>
          <p:cNvSpPr txBox="1"/>
          <p:nvPr/>
        </p:nvSpPr>
        <p:spPr>
          <a:xfrm>
            <a:off x="8046642" y="295482"/>
            <a:ext cx="1653394" cy="307777"/>
          </a:xfrm>
          <a:prstGeom prst="rect">
            <a:avLst/>
          </a:prstGeom>
          <a:noFill/>
        </p:spPr>
        <p:txBody>
          <a:bodyPr wrap="square" rtlCol="0">
            <a:spAutoFit/>
          </a:bodyPr>
          <a:lstStyle/>
          <a:p>
            <a:r>
              <a:rPr lang="en-US" sz="1400" b="1" u="sng" dirty="0" smtClean="0"/>
              <a:t>Story Board :</a:t>
            </a:r>
            <a:endParaRPr lang="en-US" sz="1400" b="1" u="sng"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5417" y="3339781"/>
            <a:ext cx="5761931" cy="297553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0656148" y="5331346"/>
            <a:ext cx="3307646" cy="5789107"/>
          </a:xfrm>
          <a:prstGeom prst="rect">
            <a:avLst/>
          </a:prstGeom>
        </p:spPr>
      </p:pic>
      <p:sp>
        <p:nvSpPr>
          <p:cNvPr id="12" name="TextBox 11"/>
          <p:cNvSpPr txBox="1"/>
          <p:nvPr/>
        </p:nvSpPr>
        <p:spPr>
          <a:xfrm>
            <a:off x="463139" y="9538648"/>
            <a:ext cx="2778826" cy="461665"/>
          </a:xfrm>
          <a:prstGeom prst="rect">
            <a:avLst/>
          </a:prstGeom>
          <a:noFill/>
        </p:spPr>
        <p:txBody>
          <a:bodyPr wrap="square" rtlCol="0">
            <a:spAutoFit/>
          </a:bodyPr>
          <a:lstStyle/>
          <a:p>
            <a:r>
              <a:rPr lang="en-US" sz="1200" dirty="0" smtClean="0"/>
              <a:t>Abhishek </a:t>
            </a:r>
            <a:r>
              <a:rPr lang="en-US" sz="1200" dirty="0" err="1" smtClean="0"/>
              <a:t>Banthia</a:t>
            </a:r>
            <a:r>
              <a:rPr lang="en-US" sz="1200" dirty="0" smtClean="0"/>
              <a:t>	Pratik Walawalkar </a:t>
            </a:r>
          </a:p>
          <a:p>
            <a:r>
              <a:rPr lang="en-US" sz="1200" dirty="0" err="1" smtClean="0"/>
              <a:t>Chinamaya</a:t>
            </a:r>
            <a:r>
              <a:rPr lang="en-US" sz="1200" dirty="0" smtClean="0"/>
              <a:t> </a:t>
            </a:r>
            <a:r>
              <a:rPr lang="en-US" sz="1200" dirty="0" err="1" smtClean="0"/>
              <a:t>Kelkar</a:t>
            </a:r>
            <a:r>
              <a:rPr lang="en-US" sz="1200" dirty="0" smtClean="0"/>
              <a:t>	</a:t>
            </a:r>
            <a:r>
              <a:rPr lang="en-US" sz="1200" dirty="0" err="1" smtClean="0"/>
              <a:t>Zehao</a:t>
            </a:r>
            <a:r>
              <a:rPr lang="en-US" sz="1200" dirty="0" smtClean="0"/>
              <a:t> Chen</a:t>
            </a:r>
            <a:endParaRPr lang="en-US" sz="1200" dirty="0"/>
          </a:p>
        </p:txBody>
      </p:sp>
    </p:spTree>
    <p:extLst>
      <p:ext uri="{BB962C8B-B14F-4D97-AF65-F5344CB8AC3E}">
        <p14:creationId xmlns:p14="http://schemas.microsoft.com/office/powerpoint/2010/main" val="1921192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277</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Walawalkar,Pratik S</dc:creator>
  <cp:lastModifiedBy>Walawalkar,Pratik S</cp:lastModifiedBy>
  <cp:revision>23</cp:revision>
  <dcterms:created xsi:type="dcterms:W3CDTF">2015-10-14T04:01:15Z</dcterms:created>
  <dcterms:modified xsi:type="dcterms:W3CDTF">2015-10-15T02:40:32Z</dcterms:modified>
</cp:coreProperties>
</file>