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3" r:id="rId4"/>
    <p:sldMasterId id="2147483704" r:id="rId5"/>
    <p:sldMasterId id="214748370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6858000" cx="12192000"/>
  <p:notesSz cx="6858000" cy="9144000"/>
  <p:embeddedFontLst>
    <p:embeddedFont>
      <p:font typeface="Proxima Nova"/>
      <p:regular r:id="rId37"/>
      <p:bold r:id="rId38"/>
      <p:italic r:id="rId39"/>
      <p:boldItalic r:id="rId40"/>
    </p:embeddedFont>
    <p:embeddedFont>
      <p:font typeface="Lato"/>
      <p:regular r:id="rId41"/>
      <p:bold r:id="rId42"/>
      <p:italic r:id="rId43"/>
      <p:boldItalic r:id="rId44"/>
    </p:embeddedFont>
    <p:embeddedFont>
      <p:font typeface="Arial Black"/>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06EFEA-9C39-40C4-AFE7-894AC6645506}">
  <a:tblStyle styleId="{1406EFEA-9C39-40C4-AFE7-894AC6645506}" styleName="Table_0">
    <a:wholeTbl>
      <a:tcTxStyle b="off" i="off">
        <a:font>
          <a:latin typeface="Calibri"/>
          <a:ea typeface="Calibri"/>
          <a:cs typeface="Calibri"/>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B521035-E11B-4C30-93F7-3D0D1E2445B9}"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584F42D-8CEB-49F9-927D-5A608EE56206}" styleName="Table_2">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roximaNova-boldItalic.fntdata"/><Relationship Id="rId20" Type="http://schemas.openxmlformats.org/officeDocument/2006/relationships/slide" Target="slides/slide13.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5.xml"/><Relationship Id="rId44" Type="http://schemas.openxmlformats.org/officeDocument/2006/relationships/font" Target="fonts/Lato-boldItalic.fntdata"/><Relationship Id="rId21" Type="http://schemas.openxmlformats.org/officeDocument/2006/relationships/slide" Target="slides/slide14.xml"/><Relationship Id="rId43" Type="http://schemas.openxmlformats.org/officeDocument/2006/relationships/font" Target="fonts/Lato-italic.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ArialBlack-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ProximaNova-regular.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ProximaNova-italic.fntdata"/><Relationship Id="rId16" Type="http://schemas.openxmlformats.org/officeDocument/2006/relationships/slide" Target="slides/slide9.xml"/><Relationship Id="rId38" Type="http://schemas.openxmlformats.org/officeDocument/2006/relationships/font" Target="fonts/ProximaNova-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dimensional-data-modeling/"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3b51f733d0_1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g23b51f733d0_1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6d268c10d7_2_7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 sz="800">
                <a:solidFill>
                  <a:schemeClr val="dk1"/>
                </a:solidFill>
                <a:latin typeface="Lato"/>
                <a:ea typeface="Lato"/>
                <a:cs typeface="Lato"/>
                <a:sym typeface="Lato"/>
              </a:rPr>
              <a:t>An RDBMS is a type of DBMS that stores data in a relational database, or different tables with clearly defined relationships.</a:t>
            </a:r>
            <a:endParaRPr sz="800">
              <a:solidFill>
                <a:schemeClr val="dk1"/>
              </a:solidFill>
              <a:latin typeface="Lato"/>
              <a:ea typeface="Lato"/>
              <a:cs typeface="Lato"/>
              <a:sym typeface="Lato"/>
            </a:endParaRPr>
          </a:p>
          <a:p>
            <a:pPr indent="0" lvl="0" marL="0" rtl="0" algn="just">
              <a:spcBef>
                <a:spcPts val="0"/>
              </a:spcBef>
              <a:spcAft>
                <a:spcPts val="0"/>
              </a:spcAft>
              <a:buClr>
                <a:schemeClr val="dk1"/>
              </a:buClr>
              <a:buSzPts val="1100"/>
              <a:buFont typeface="Arial"/>
              <a:buNone/>
            </a:pPr>
            <a:r>
              <a:rPr lang="en" sz="800">
                <a:solidFill>
                  <a:schemeClr val="dk1"/>
                </a:solidFill>
                <a:latin typeface="Lato"/>
                <a:ea typeface="Lato"/>
                <a:cs typeface="Lato"/>
                <a:sym typeface="Lato"/>
              </a:rPr>
              <a:t>It enforces relationships, constraints, and rules for data integrity, and reduces data redundancy</a:t>
            </a:r>
            <a:endParaRPr sz="800">
              <a:solidFill>
                <a:schemeClr val="dk1"/>
              </a:solidFill>
              <a:latin typeface="Lato"/>
              <a:ea typeface="Lato"/>
              <a:cs typeface="Lato"/>
              <a:sym typeface="Lato"/>
            </a:endParaRPr>
          </a:p>
          <a:p>
            <a:pPr indent="0" lvl="0" marL="0" rtl="0" algn="just">
              <a:spcBef>
                <a:spcPts val="0"/>
              </a:spcBef>
              <a:spcAft>
                <a:spcPts val="0"/>
              </a:spcAft>
              <a:buClr>
                <a:schemeClr val="dk1"/>
              </a:buClr>
              <a:buSzPts val="1100"/>
              <a:buFont typeface="Arial"/>
              <a:buNone/>
            </a:pPr>
            <a:r>
              <a:rPr lang="en" sz="800">
                <a:solidFill>
                  <a:schemeClr val="dk1"/>
                </a:solidFill>
                <a:latin typeface="Lato"/>
                <a:ea typeface="Lato"/>
                <a:cs typeface="Lato"/>
                <a:sym typeface="Lato"/>
              </a:rPr>
              <a:t>Supports multiple users concurrently.</a:t>
            </a:r>
            <a:endParaRPr sz="800">
              <a:solidFill>
                <a:schemeClr val="dk1"/>
              </a:solidFill>
              <a:latin typeface="Lato"/>
              <a:ea typeface="Lato"/>
              <a:cs typeface="Lato"/>
              <a:sym typeface="Lato"/>
            </a:endParaRPr>
          </a:p>
          <a:p>
            <a:pPr indent="0" lvl="0" marL="0" rtl="0" algn="just">
              <a:spcBef>
                <a:spcPts val="0"/>
              </a:spcBef>
              <a:spcAft>
                <a:spcPts val="0"/>
              </a:spcAft>
              <a:buClr>
                <a:schemeClr val="dk1"/>
              </a:buClr>
              <a:buSzPts val="1100"/>
              <a:buFont typeface="Arial"/>
              <a:buNone/>
            </a:pPr>
            <a:r>
              <a:rPr lang="en" sz="800">
                <a:solidFill>
                  <a:schemeClr val="dk1"/>
                </a:solidFill>
                <a:latin typeface="Lato"/>
                <a:ea typeface="Lato"/>
                <a:cs typeface="Lato"/>
                <a:sym typeface="Lato"/>
              </a:rPr>
              <a:t>From here on, the DBMS we refer to will typicall</a:t>
            </a:r>
            <a:r>
              <a:rPr lang="en" sz="800">
                <a:solidFill>
                  <a:schemeClr val="dk1"/>
                </a:solidFill>
                <a:latin typeface="Lato"/>
                <a:ea typeface="Lato"/>
                <a:cs typeface="Lato"/>
                <a:sym typeface="Lato"/>
              </a:rPr>
              <a:t>y</a:t>
            </a:r>
            <a:r>
              <a:rPr lang="en" sz="800">
                <a:solidFill>
                  <a:schemeClr val="dk1"/>
                </a:solidFill>
                <a:latin typeface="Lato"/>
                <a:ea typeface="Lato"/>
                <a:cs typeface="Lato"/>
                <a:sym typeface="Lato"/>
              </a:rPr>
              <a:t> mean RDBMS.</a:t>
            </a:r>
            <a:endParaRPr sz="800">
              <a:solidFill>
                <a:schemeClr val="dk1"/>
              </a:solidFill>
              <a:latin typeface="Lato"/>
              <a:ea typeface="Lato"/>
              <a:cs typeface="Lato"/>
              <a:sym typeface="Lato"/>
            </a:endParaRPr>
          </a:p>
        </p:txBody>
      </p:sp>
      <p:sp>
        <p:nvSpPr>
          <p:cNvPr id="348" name="Google Shape;348;g26d268c10d7_2_7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1258b74650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31258b74650_0_3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1258b74650_0_4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1258b74650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Primary key : This is a unique identifier for each row in a table, it helps prevent duplicates.</a:t>
            </a:r>
            <a:endParaRPr/>
          </a:p>
          <a:p>
            <a:pPr indent="0" lvl="0" marL="0" rtl="0" algn="l">
              <a:spcBef>
                <a:spcPts val="0"/>
              </a:spcBef>
              <a:spcAft>
                <a:spcPts val="0"/>
              </a:spcAft>
              <a:buNone/>
            </a:pPr>
            <a:r>
              <a:rPr lang="en"/>
              <a:t>Foreign key: It is a reference to the primary key of another table, this helps us retrieve data from tables.</a:t>
            </a:r>
            <a:endParaRPr/>
          </a:p>
          <a:p>
            <a:pPr indent="0" lvl="0" marL="0" rtl="0" algn="l">
              <a:spcBef>
                <a:spcPts val="0"/>
              </a:spcBef>
              <a:spcAft>
                <a:spcPts val="0"/>
              </a:spcAft>
              <a:buNone/>
            </a:pPr>
            <a:r>
              <a:rPr lang="en"/>
              <a:t>Composite key: When two or more columns together are used to </a:t>
            </a:r>
            <a:r>
              <a:rPr lang="en"/>
              <a:t>identify a row in a table, these columns are called composite keys.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6d112cafd9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t/>
            </a:r>
            <a:endParaRPr sz="600"/>
          </a:p>
        </p:txBody>
      </p:sp>
      <p:sp>
        <p:nvSpPr>
          <p:cNvPr id="440" name="Google Shape;440;g26d112cafd9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6d268c10d7_2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6d268c10d7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12c9fe5fdd_0_7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g312c9fe5fdd_0_7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31258b74650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31258b746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c80352e501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 sz="1400">
                <a:solidFill>
                  <a:schemeClr val="dk1"/>
                </a:solidFill>
                <a:latin typeface="Lato"/>
                <a:ea typeface="Lato"/>
                <a:cs typeface="Lato"/>
                <a:sym typeface="Lato"/>
              </a:rPr>
              <a:t>Data Warehouses:</a:t>
            </a:r>
            <a:endParaRPr>
              <a:solidFill>
                <a:schemeClr val="dk1"/>
              </a:solidFill>
              <a:latin typeface="Lato"/>
              <a:ea typeface="Lato"/>
              <a:cs typeface="Lato"/>
              <a:sym typeface="Lato"/>
            </a:endParaRPr>
          </a:p>
          <a:p>
            <a:pPr indent="-298450" lvl="0" marL="457200" rtl="0" algn="just">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Designed for analysis, query processing and reporting.</a:t>
            </a:r>
            <a:endParaRPr>
              <a:solidFill>
                <a:schemeClr val="dk1"/>
              </a:solidFill>
              <a:latin typeface="Lato"/>
              <a:ea typeface="Lato"/>
              <a:cs typeface="Lato"/>
              <a:sym typeface="Lato"/>
            </a:endParaRPr>
          </a:p>
          <a:p>
            <a:pPr indent="-298450" lvl="0" marL="457200" rtl="0" algn="just">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Structured using dimensional models.</a:t>
            </a:r>
            <a:endParaRPr>
              <a:solidFill>
                <a:schemeClr val="dk1"/>
              </a:solidFill>
              <a:latin typeface="Lato"/>
              <a:ea typeface="Lato"/>
              <a:cs typeface="Lato"/>
              <a:sym typeface="Lato"/>
            </a:endParaRPr>
          </a:p>
          <a:p>
            <a:pPr indent="-298450" lvl="0" marL="457200" rtl="0" algn="just">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Less frequent updates, as analysts work with aggregated data.</a:t>
            </a:r>
            <a:endParaRPr>
              <a:solidFill>
                <a:schemeClr val="dk1"/>
              </a:solidFill>
              <a:latin typeface="Lato"/>
              <a:ea typeface="Lato"/>
              <a:cs typeface="Lato"/>
              <a:sym typeface="Lato"/>
            </a:endParaRPr>
          </a:p>
          <a:p>
            <a:pPr indent="-298450" lvl="0" marL="457200" rtl="0" algn="just">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Avoiding redundancy is not critical.</a:t>
            </a:r>
            <a:endParaRPr>
              <a:solidFill>
                <a:schemeClr val="dk1"/>
              </a:solidFill>
              <a:latin typeface="Lato"/>
              <a:ea typeface="Lato"/>
              <a:cs typeface="Lato"/>
              <a:sym typeface="Lato"/>
            </a:endParaRPr>
          </a:p>
          <a:p>
            <a:pPr indent="-298450" lvl="0" marL="457200" rtl="0" algn="just">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Provide insights from large volumes of data.</a:t>
            </a:r>
            <a:endParaRPr>
              <a:solidFill>
                <a:schemeClr val="dk1"/>
              </a:solidFill>
              <a:latin typeface="Lato"/>
              <a:ea typeface="Lato"/>
              <a:cs typeface="Lato"/>
              <a:sym typeface="Lato"/>
            </a:endParaRPr>
          </a:p>
          <a:p>
            <a:pPr indent="0" lvl="0" marL="0" rtl="0" algn="just">
              <a:spcBef>
                <a:spcPts val="0"/>
              </a:spcBef>
              <a:spcAft>
                <a:spcPts val="0"/>
              </a:spcAft>
              <a:buClr>
                <a:schemeClr val="dk1"/>
              </a:buClr>
              <a:buSzPts val="1100"/>
              <a:buFont typeface="Arial"/>
              <a:buNone/>
            </a:pPr>
            <a:r>
              <a:t/>
            </a:r>
            <a:endParaRPr sz="1400">
              <a:solidFill>
                <a:schemeClr val="dk1"/>
              </a:solidFill>
              <a:latin typeface="Lato"/>
              <a:ea typeface="Lato"/>
              <a:cs typeface="Lato"/>
              <a:sym typeface="Lato"/>
            </a:endParaRPr>
          </a:p>
          <a:p>
            <a:pPr indent="0" lvl="0" marL="0" rtl="0" algn="just">
              <a:spcBef>
                <a:spcPts val="0"/>
              </a:spcBef>
              <a:spcAft>
                <a:spcPts val="0"/>
              </a:spcAft>
              <a:buClr>
                <a:schemeClr val="dk1"/>
              </a:buClr>
              <a:buSzPts val="1100"/>
              <a:buFont typeface="Arial"/>
              <a:buNone/>
            </a:pPr>
            <a:r>
              <a:rPr lang="en" sz="1400">
                <a:solidFill>
                  <a:schemeClr val="dk1"/>
                </a:solidFill>
                <a:latin typeface="Lato"/>
                <a:ea typeface="Lato"/>
                <a:cs typeface="Lato"/>
                <a:sym typeface="Lato"/>
              </a:rPr>
              <a:t>Databases:</a:t>
            </a:r>
            <a:endParaRPr sz="1400">
              <a:solidFill>
                <a:schemeClr val="dk1"/>
              </a:solidFill>
              <a:latin typeface="Lato"/>
              <a:ea typeface="Lato"/>
              <a:cs typeface="Lato"/>
              <a:sym typeface="Lato"/>
            </a:endParaRPr>
          </a:p>
          <a:p>
            <a:pPr indent="-298450" lvl="0" marL="457200" rtl="0" algn="just">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Designed for real-time transactions </a:t>
            </a:r>
            <a:r>
              <a:rPr lang="en">
                <a:solidFill>
                  <a:schemeClr val="dk1"/>
                </a:solidFill>
                <a:latin typeface="Lato"/>
                <a:ea typeface="Lato"/>
                <a:cs typeface="Lato"/>
                <a:sym typeface="Lato"/>
              </a:rPr>
              <a:t>(e.g., CRUD operations).</a:t>
            </a:r>
            <a:endParaRPr>
              <a:solidFill>
                <a:schemeClr val="dk1"/>
              </a:solidFill>
              <a:latin typeface="Lato"/>
              <a:ea typeface="Lato"/>
              <a:cs typeface="Lato"/>
              <a:sym typeface="Lato"/>
            </a:endParaRPr>
          </a:p>
          <a:p>
            <a:pPr indent="-298450" lvl="0" marL="457200" rtl="0" algn="just">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Use normalized schemas for efficient data writing.</a:t>
            </a:r>
            <a:endParaRPr>
              <a:solidFill>
                <a:schemeClr val="dk1"/>
              </a:solidFill>
              <a:latin typeface="Lato"/>
              <a:ea typeface="Lato"/>
              <a:cs typeface="Lato"/>
              <a:sym typeface="Lato"/>
            </a:endParaRPr>
          </a:p>
          <a:p>
            <a:pPr indent="-298450" lvl="0" marL="457200" rtl="0" algn="just">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Avoid redundancy to maintain data consistency.</a:t>
            </a:r>
            <a:endParaRPr>
              <a:solidFill>
                <a:schemeClr val="dk1"/>
              </a:solidFill>
              <a:latin typeface="Lato"/>
              <a:ea typeface="Lato"/>
              <a:cs typeface="Lato"/>
              <a:sym typeface="Lato"/>
            </a:endParaRPr>
          </a:p>
          <a:p>
            <a:pPr indent="-298450" lvl="0" marL="457200" rtl="0" algn="just">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Not ideal for large-scale analysis.</a:t>
            </a:r>
            <a:endParaRPr sz="1400">
              <a:solidFill>
                <a:schemeClr val="dk1"/>
              </a:solidFill>
              <a:latin typeface="Lato"/>
              <a:ea typeface="Lato"/>
              <a:cs typeface="Lato"/>
              <a:sym typeface="Lato"/>
            </a:endParaRPr>
          </a:p>
        </p:txBody>
      </p:sp>
      <p:sp>
        <p:nvSpPr>
          <p:cNvPr id="520" name="Google Shape;520;g2c80352e501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6d268c10d7_2_5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6d268c10d7_2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6d268c10d7_2_4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t/>
            </a:r>
            <a:endParaRPr sz="600"/>
          </a:p>
        </p:txBody>
      </p:sp>
      <p:sp>
        <p:nvSpPr>
          <p:cNvPr id="553" name="Google Shape;553;g26d268c10d7_2_4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3b51f733d0_1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65" name="Google Shape;265;g23b51f733d0_1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31258b74650_0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 sz="800"/>
              <a:t>ETL is subset of SETL.</a:t>
            </a:r>
            <a:endParaRPr sz="800"/>
          </a:p>
          <a:p>
            <a:pPr indent="0" lvl="0" marL="0" rtl="0" algn="just">
              <a:spcBef>
                <a:spcPts val="0"/>
              </a:spcBef>
              <a:spcAft>
                <a:spcPts val="0"/>
              </a:spcAft>
              <a:buClr>
                <a:schemeClr val="dk1"/>
              </a:buClr>
              <a:buSzPts val="1100"/>
              <a:buFont typeface="Arial"/>
              <a:buNone/>
            </a:pPr>
            <a:r>
              <a:rPr lang="en" sz="800"/>
              <a:t>When doing on entire data, ETL, when on selective data, SETL</a:t>
            </a:r>
            <a:endParaRPr sz="800"/>
          </a:p>
          <a:p>
            <a:pPr indent="0" lvl="0" marL="0" rtl="0" algn="just">
              <a:spcBef>
                <a:spcPts val="0"/>
              </a:spcBef>
              <a:spcAft>
                <a:spcPts val="0"/>
              </a:spcAft>
              <a:buClr>
                <a:schemeClr val="dk1"/>
              </a:buClr>
              <a:buSzPts val="1100"/>
              <a:buFont typeface="Arial"/>
              <a:buNone/>
            </a:pPr>
            <a:r>
              <a:t/>
            </a:r>
            <a:endParaRPr sz="800"/>
          </a:p>
          <a:p>
            <a:pPr indent="0" lvl="0" marL="0" rtl="0" algn="just">
              <a:spcBef>
                <a:spcPts val="0"/>
              </a:spcBef>
              <a:spcAft>
                <a:spcPts val="0"/>
              </a:spcAft>
              <a:buClr>
                <a:schemeClr val="dk1"/>
              </a:buClr>
              <a:buSzPts val="1100"/>
              <a:buFont typeface="Arial"/>
              <a:buNone/>
            </a:pPr>
            <a:r>
              <a:rPr lang="en" sz="800"/>
              <a:t>ETL</a:t>
            </a:r>
            <a:endParaRPr sz="800"/>
          </a:p>
          <a:p>
            <a:pPr indent="0" lvl="0" marL="0" rtl="0" algn="just">
              <a:spcBef>
                <a:spcPts val="0"/>
              </a:spcBef>
              <a:spcAft>
                <a:spcPts val="0"/>
              </a:spcAft>
              <a:buClr>
                <a:schemeClr val="dk1"/>
              </a:buClr>
              <a:buSzPts val="1100"/>
              <a:buFont typeface="Arial"/>
              <a:buNone/>
            </a:pPr>
            <a:r>
              <a:rPr lang="en" sz="800"/>
              <a:t>Data is transformed and then loaded , this is the best method for smaller datasets</a:t>
            </a:r>
            <a:endParaRPr sz="800"/>
          </a:p>
          <a:p>
            <a:pPr indent="0" lvl="0" marL="0" rtl="0" algn="just">
              <a:spcBef>
                <a:spcPts val="0"/>
              </a:spcBef>
              <a:spcAft>
                <a:spcPts val="0"/>
              </a:spcAft>
              <a:buClr>
                <a:schemeClr val="dk1"/>
              </a:buClr>
              <a:buSzPts val="1100"/>
              <a:buFont typeface="Arial"/>
              <a:buNone/>
            </a:pPr>
            <a:r>
              <a:t/>
            </a:r>
            <a:endParaRPr sz="800"/>
          </a:p>
          <a:p>
            <a:pPr indent="0" lvl="0" marL="0" rtl="0" algn="just">
              <a:spcBef>
                <a:spcPts val="0"/>
              </a:spcBef>
              <a:spcAft>
                <a:spcPts val="0"/>
              </a:spcAft>
              <a:buClr>
                <a:schemeClr val="dk1"/>
              </a:buClr>
              <a:buSzPts val="1100"/>
              <a:buFont typeface="Arial"/>
              <a:buNone/>
            </a:pPr>
            <a:r>
              <a:rPr lang="en" sz="800">
                <a:solidFill>
                  <a:schemeClr val="dk1"/>
                </a:solidFill>
              </a:rPr>
              <a:t>ELT</a:t>
            </a:r>
            <a:br>
              <a:rPr lang="en" sz="800">
                <a:solidFill>
                  <a:schemeClr val="dk1"/>
                </a:solidFill>
              </a:rPr>
            </a:br>
            <a:r>
              <a:rPr lang="en" sz="800">
                <a:solidFill>
                  <a:schemeClr val="dk1"/>
                </a:solidFill>
              </a:rPr>
              <a:t>Loads data first and then transforms it within the warehouse. This method is best for larger data sets</a:t>
            </a:r>
            <a:endParaRPr sz="800"/>
          </a:p>
          <a:p>
            <a:pPr indent="0" lvl="0" marL="0" rtl="0" algn="just">
              <a:spcBef>
                <a:spcPts val="0"/>
              </a:spcBef>
              <a:spcAft>
                <a:spcPts val="0"/>
              </a:spcAft>
              <a:buClr>
                <a:schemeClr val="dk1"/>
              </a:buClr>
              <a:buSzPts val="1100"/>
              <a:buFont typeface="Arial"/>
              <a:buNone/>
            </a:pPr>
            <a:r>
              <a:t/>
            </a:r>
            <a:endParaRPr sz="800"/>
          </a:p>
          <a:p>
            <a:pPr indent="0" lvl="0" marL="0" rtl="0" algn="just">
              <a:spcBef>
                <a:spcPts val="0"/>
              </a:spcBef>
              <a:spcAft>
                <a:spcPts val="0"/>
              </a:spcAft>
              <a:buClr>
                <a:schemeClr val="dk1"/>
              </a:buClr>
              <a:buSzPts val="1100"/>
              <a:buFont typeface="Arial"/>
              <a:buNone/>
            </a:pPr>
            <a:r>
              <a:rPr lang="en" sz="800"/>
              <a:t>DATA MIGRATION</a:t>
            </a:r>
            <a:endParaRPr sz="800"/>
          </a:p>
          <a:p>
            <a:pPr indent="0" lvl="0" marL="0" rtl="0" algn="just">
              <a:spcBef>
                <a:spcPts val="0"/>
              </a:spcBef>
              <a:spcAft>
                <a:spcPts val="0"/>
              </a:spcAft>
              <a:buClr>
                <a:schemeClr val="dk1"/>
              </a:buClr>
              <a:buSzPts val="1100"/>
              <a:buFont typeface="Arial"/>
              <a:buNone/>
            </a:pPr>
            <a:r>
              <a:t/>
            </a:r>
            <a:endParaRPr sz="800"/>
          </a:p>
          <a:p>
            <a:pPr indent="0" lvl="0" marL="0" rtl="0" algn="just">
              <a:spcBef>
                <a:spcPts val="0"/>
              </a:spcBef>
              <a:spcAft>
                <a:spcPts val="0"/>
              </a:spcAft>
              <a:buClr>
                <a:schemeClr val="dk1"/>
              </a:buClr>
              <a:buSzPts val="1100"/>
              <a:buFont typeface="Arial"/>
              <a:buNone/>
            </a:pPr>
            <a:r>
              <a:rPr lang="en" sz="800"/>
              <a:t>Example: taking data from SQL to do some operations and load into Python dataset or some other database</a:t>
            </a:r>
            <a:endParaRPr sz="800"/>
          </a:p>
          <a:p>
            <a:pPr indent="0" lvl="0" marL="0" rtl="0" algn="just">
              <a:spcBef>
                <a:spcPts val="0"/>
              </a:spcBef>
              <a:spcAft>
                <a:spcPts val="0"/>
              </a:spcAft>
              <a:buClr>
                <a:schemeClr val="dk1"/>
              </a:buClr>
              <a:buSzPts val="1100"/>
              <a:buFont typeface="Arial"/>
              <a:buNone/>
            </a:pPr>
            <a:r>
              <a:t/>
            </a:r>
            <a:endParaRPr sz="800"/>
          </a:p>
          <a:p>
            <a:pPr indent="0" lvl="0" marL="0" rtl="0" algn="just">
              <a:spcBef>
                <a:spcPts val="0"/>
              </a:spcBef>
              <a:spcAft>
                <a:spcPts val="0"/>
              </a:spcAft>
              <a:buClr>
                <a:schemeClr val="dk1"/>
              </a:buClr>
              <a:buSzPts val="1100"/>
              <a:buFont typeface="Arial"/>
              <a:buNone/>
            </a:pPr>
            <a:r>
              <a:rPr lang="en" sz="800"/>
              <a:t>OR</a:t>
            </a:r>
            <a:endParaRPr sz="800"/>
          </a:p>
          <a:p>
            <a:pPr indent="0" lvl="0" marL="0" rtl="0" algn="just">
              <a:spcBef>
                <a:spcPts val="0"/>
              </a:spcBef>
              <a:spcAft>
                <a:spcPts val="0"/>
              </a:spcAft>
              <a:buClr>
                <a:schemeClr val="dk1"/>
              </a:buClr>
              <a:buSzPts val="1100"/>
              <a:buFont typeface="Arial"/>
              <a:buNone/>
            </a:pPr>
            <a:r>
              <a:t/>
            </a:r>
            <a:endParaRPr sz="800"/>
          </a:p>
          <a:p>
            <a:pPr indent="0" lvl="0" marL="0" rtl="0" algn="just">
              <a:spcBef>
                <a:spcPts val="0"/>
              </a:spcBef>
              <a:spcAft>
                <a:spcPts val="0"/>
              </a:spcAft>
              <a:buClr>
                <a:schemeClr val="dk1"/>
              </a:buClr>
              <a:buSzPts val="1100"/>
              <a:buFont typeface="Arial"/>
              <a:buNone/>
            </a:pPr>
            <a:r>
              <a:t/>
            </a:r>
            <a:endParaRPr sz="800"/>
          </a:p>
          <a:p>
            <a:pPr indent="0" lvl="0" marL="0" rtl="0" algn="just">
              <a:spcBef>
                <a:spcPts val="0"/>
              </a:spcBef>
              <a:spcAft>
                <a:spcPts val="0"/>
              </a:spcAft>
              <a:buClr>
                <a:schemeClr val="dk1"/>
              </a:buClr>
              <a:buSzPts val="1100"/>
              <a:buFont typeface="Arial"/>
              <a:buNone/>
            </a:pPr>
            <a:r>
              <a:rPr lang="en" sz="800"/>
              <a:t>Data from company A -&gt; operations like cleaning, hashing, abstracting -&gt; loading to company B</a:t>
            </a:r>
            <a:endParaRPr sz="800"/>
          </a:p>
          <a:p>
            <a:pPr indent="0" lvl="0" marL="0" rtl="0" algn="just">
              <a:spcBef>
                <a:spcPts val="0"/>
              </a:spcBef>
              <a:spcAft>
                <a:spcPts val="0"/>
              </a:spcAft>
              <a:buClr>
                <a:schemeClr val="dk1"/>
              </a:buClr>
              <a:buSzPts val="1100"/>
              <a:buFont typeface="Arial"/>
              <a:buNone/>
            </a:pPr>
            <a:r>
              <a:rPr lang="en" sz="800"/>
              <a:t>The data is usually encrypted to preserve privacy.</a:t>
            </a:r>
            <a:endParaRPr sz="800"/>
          </a:p>
          <a:p>
            <a:pPr indent="0" lvl="0" marL="0" rtl="0" algn="just">
              <a:spcBef>
                <a:spcPts val="0"/>
              </a:spcBef>
              <a:spcAft>
                <a:spcPts val="0"/>
              </a:spcAft>
              <a:buClr>
                <a:schemeClr val="dk1"/>
              </a:buClr>
              <a:buSzPts val="1100"/>
              <a:buFont typeface="Arial"/>
              <a:buNone/>
            </a:pPr>
            <a:r>
              <a:rPr lang="en" sz="800"/>
              <a:t>This is usually done by data engineers, not data scientists.</a:t>
            </a:r>
            <a:endParaRPr sz="800"/>
          </a:p>
          <a:p>
            <a:pPr indent="0" lvl="0" marL="0" rtl="0" algn="just">
              <a:spcBef>
                <a:spcPts val="0"/>
              </a:spcBef>
              <a:spcAft>
                <a:spcPts val="0"/>
              </a:spcAft>
              <a:buClr>
                <a:schemeClr val="dk1"/>
              </a:buClr>
              <a:buSzPts val="1100"/>
              <a:buFont typeface="Arial"/>
              <a:buNone/>
            </a:pPr>
            <a:r>
              <a:t/>
            </a:r>
            <a:endParaRPr sz="800"/>
          </a:p>
        </p:txBody>
      </p:sp>
      <p:sp>
        <p:nvSpPr>
          <p:cNvPr id="610" name="Google Shape;610;g31258b74650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6d112cafd9_0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 sz="800"/>
              <a:t>FACTS</a:t>
            </a:r>
            <a:endParaRPr sz="800"/>
          </a:p>
          <a:p>
            <a:pPr indent="0" lvl="0" marL="0" rtl="0" algn="just">
              <a:spcBef>
                <a:spcPts val="0"/>
              </a:spcBef>
              <a:spcAft>
                <a:spcPts val="0"/>
              </a:spcAft>
              <a:buClr>
                <a:schemeClr val="dk1"/>
              </a:buClr>
              <a:buSzPts val="1100"/>
              <a:buFont typeface="Arial"/>
              <a:buNone/>
            </a:pPr>
            <a:r>
              <a:rPr lang="en" sz="800"/>
              <a:t>Measurable data elements that represent the business metrics of interest</a:t>
            </a:r>
            <a:endParaRPr sz="800"/>
          </a:p>
          <a:p>
            <a:pPr indent="0" lvl="0" marL="0" rtl="0" algn="just">
              <a:spcBef>
                <a:spcPts val="0"/>
              </a:spcBef>
              <a:spcAft>
                <a:spcPts val="0"/>
              </a:spcAft>
              <a:buClr>
                <a:schemeClr val="dk1"/>
              </a:buClr>
              <a:buSzPts val="1100"/>
              <a:buFont typeface="Arial"/>
              <a:buNone/>
            </a:pPr>
            <a:r>
              <a:rPr lang="en" sz="800"/>
              <a:t>Each fact is associated with one or more dimensions, creating a relationship between the fact and its description.</a:t>
            </a:r>
            <a:endParaRPr sz="800"/>
          </a:p>
          <a:p>
            <a:pPr indent="0" lvl="0" marL="0" rtl="0" algn="just">
              <a:spcBef>
                <a:spcPts val="0"/>
              </a:spcBef>
              <a:spcAft>
                <a:spcPts val="0"/>
              </a:spcAft>
              <a:buClr>
                <a:schemeClr val="dk1"/>
              </a:buClr>
              <a:buSzPts val="1100"/>
              <a:buFont typeface="Arial"/>
              <a:buNone/>
            </a:pPr>
            <a:r>
              <a:rPr lang="en" sz="800"/>
              <a:t>For example, a sales data may include facts like revenue, units sold, profits etc.</a:t>
            </a:r>
            <a:endParaRPr sz="800"/>
          </a:p>
          <a:p>
            <a:pPr indent="0" lvl="0" marL="0" rtl="0" algn="just">
              <a:spcBef>
                <a:spcPts val="0"/>
              </a:spcBef>
              <a:spcAft>
                <a:spcPts val="0"/>
              </a:spcAft>
              <a:buClr>
                <a:schemeClr val="dk1"/>
              </a:buClr>
              <a:buSzPts val="1100"/>
              <a:buFont typeface="Arial"/>
              <a:buNone/>
            </a:pPr>
            <a:r>
              <a:t/>
            </a:r>
            <a:endParaRPr sz="800"/>
          </a:p>
          <a:p>
            <a:pPr indent="0" lvl="0" marL="0" rtl="0" algn="just">
              <a:spcBef>
                <a:spcPts val="0"/>
              </a:spcBef>
              <a:spcAft>
                <a:spcPts val="0"/>
              </a:spcAft>
              <a:buClr>
                <a:schemeClr val="dk1"/>
              </a:buClr>
              <a:buSzPts val="1100"/>
              <a:buFont typeface="Arial"/>
              <a:buNone/>
            </a:pPr>
            <a:r>
              <a:rPr lang="en" sz="800"/>
              <a:t>DIMENSIONS</a:t>
            </a:r>
            <a:endParaRPr sz="800"/>
          </a:p>
          <a:p>
            <a:pPr indent="0" lvl="0" marL="0" rtl="0" algn="just">
              <a:spcBef>
                <a:spcPts val="0"/>
              </a:spcBef>
              <a:spcAft>
                <a:spcPts val="0"/>
              </a:spcAft>
              <a:buClr>
                <a:schemeClr val="dk1"/>
              </a:buClr>
              <a:buSzPts val="1100"/>
              <a:buFont typeface="Arial"/>
              <a:buNone/>
            </a:pPr>
            <a:r>
              <a:rPr lang="en" sz="800"/>
              <a:t>Descriptive data elements that are used to classify the data</a:t>
            </a:r>
            <a:endParaRPr sz="800"/>
          </a:p>
          <a:p>
            <a:pPr indent="0" lvl="0" marL="0" rtl="0" algn="just">
              <a:spcBef>
                <a:spcPts val="0"/>
              </a:spcBef>
              <a:spcAft>
                <a:spcPts val="0"/>
              </a:spcAft>
              <a:buClr>
                <a:schemeClr val="dk1"/>
              </a:buClr>
              <a:buSzPts val="1100"/>
              <a:buFont typeface="Arial"/>
              <a:buNone/>
            </a:pPr>
            <a:r>
              <a:rPr lang="en" sz="800"/>
              <a:t>Each dimension is made up of a set of attributes that describe the dimension.</a:t>
            </a:r>
            <a:endParaRPr sz="800"/>
          </a:p>
          <a:p>
            <a:pPr indent="0" lvl="0" marL="0" rtl="0" algn="just">
              <a:spcBef>
                <a:spcPts val="0"/>
              </a:spcBef>
              <a:spcAft>
                <a:spcPts val="0"/>
              </a:spcAft>
              <a:buClr>
                <a:schemeClr val="dk1"/>
              </a:buClr>
              <a:buSzPts val="1100"/>
              <a:buFont typeface="Arial"/>
              <a:buNone/>
            </a:pPr>
            <a:r>
              <a:rPr lang="en" sz="800"/>
              <a:t>For example, in sales data, dimensions may include product, customer, time, location etc.</a:t>
            </a:r>
            <a:endParaRPr sz="800"/>
          </a:p>
          <a:p>
            <a:pPr indent="0" lvl="0" marL="0" rtl="0" algn="just">
              <a:spcBef>
                <a:spcPts val="0"/>
              </a:spcBef>
              <a:spcAft>
                <a:spcPts val="0"/>
              </a:spcAft>
              <a:buClr>
                <a:schemeClr val="dk1"/>
              </a:buClr>
              <a:buSzPts val="1100"/>
              <a:buFont typeface="Arial"/>
              <a:buNone/>
            </a:pPr>
            <a:r>
              <a:rPr lang="en" sz="800"/>
              <a:t>Further, the product dimension can have attributes like name and category.</a:t>
            </a:r>
            <a:endParaRPr sz="800"/>
          </a:p>
          <a:p>
            <a:pPr indent="0" lvl="0" marL="0" rtl="0" algn="just">
              <a:spcBef>
                <a:spcPts val="0"/>
              </a:spcBef>
              <a:spcAft>
                <a:spcPts val="0"/>
              </a:spcAft>
              <a:buClr>
                <a:schemeClr val="dk1"/>
              </a:buClr>
              <a:buSzPts val="1100"/>
              <a:buFont typeface="Arial"/>
              <a:buNone/>
            </a:pPr>
            <a:r>
              <a:t/>
            </a:r>
            <a:endParaRPr sz="500"/>
          </a:p>
          <a:p>
            <a:pPr indent="0" lvl="0" marL="0" rtl="0" algn="just">
              <a:spcBef>
                <a:spcPts val="0"/>
              </a:spcBef>
              <a:spcAft>
                <a:spcPts val="0"/>
              </a:spcAft>
              <a:buClr>
                <a:schemeClr val="dk1"/>
              </a:buClr>
              <a:buSzPts val="1100"/>
              <a:buFont typeface="Arial"/>
              <a:buNone/>
            </a:pPr>
            <a:r>
              <a:rPr lang="en" sz="800" u="sng">
                <a:solidFill>
                  <a:schemeClr val="hlink"/>
                </a:solidFill>
                <a:hlinkClick r:id="rId2"/>
              </a:rPr>
              <a:t>Additional Reference - GeeksforGeeks</a:t>
            </a:r>
            <a:endParaRPr sz="800"/>
          </a:p>
          <a:p>
            <a:pPr indent="0" lvl="0" marL="0" rtl="0" algn="just">
              <a:spcBef>
                <a:spcPts val="0"/>
              </a:spcBef>
              <a:spcAft>
                <a:spcPts val="0"/>
              </a:spcAft>
              <a:buClr>
                <a:schemeClr val="dk1"/>
              </a:buClr>
              <a:buSzPts val="1100"/>
              <a:buFont typeface="Arial"/>
              <a:buNone/>
            </a:pPr>
            <a:r>
              <a:t/>
            </a:r>
            <a:endParaRPr sz="500"/>
          </a:p>
        </p:txBody>
      </p:sp>
      <p:sp>
        <p:nvSpPr>
          <p:cNvPr id="616" name="Google Shape;616;g26d112cafd9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f9dda83103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 sz="800">
                <a:latin typeface="Lato"/>
                <a:ea typeface="Lato"/>
                <a:cs typeface="Lato"/>
                <a:sym typeface="Lato"/>
              </a:rPr>
              <a:t>Example: In your call logs, the recent calls you can see are the transaction data. And other information like call history, durations, calls per day or month etc are analytical data. For analytics, data has to be aggregated in batches. This aggregation can happen over a period of time.</a:t>
            </a:r>
            <a:endParaRPr sz="800">
              <a:latin typeface="Lato"/>
              <a:ea typeface="Lato"/>
              <a:cs typeface="Lato"/>
              <a:sym typeface="Lato"/>
            </a:endParaRPr>
          </a:p>
          <a:p>
            <a:pPr indent="0" lvl="0" marL="0" rtl="0" algn="just">
              <a:spcBef>
                <a:spcPts val="0"/>
              </a:spcBef>
              <a:spcAft>
                <a:spcPts val="0"/>
              </a:spcAft>
              <a:buClr>
                <a:schemeClr val="dk1"/>
              </a:buClr>
              <a:buSzPts val="1100"/>
              <a:buFont typeface="Arial"/>
              <a:buNone/>
            </a:pPr>
            <a:r>
              <a:rPr lang="en" sz="800">
                <a:latin typeface="Lato"/>
                <a:ea typeface="Lato"/>
                <a:cs typeface="Lato"/>
                <a:sym typeface="Lato"/>
              </a:rPr>
              <a:t>Data gets recorded at OLTP level, but analysed at OLAP level.</a:t>
            </a:r>
            <a:endParaRPr sz="800">
              <a:latin typeface="Lato"/>
              <a:ea typeface="Lato"/>
              <a:cs typeface="Lato"/>
              <a:sym typeface="Lato"/>
            </a:endParaRPr>
          </a:p>
        </p:txBody>
      </p:sp>
      <p:sp>
        <p:nvSpPr>
          <p:cNvPr id="624" name="Google Shape;624;g2f9dda83103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30ce4436e1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30ce4436e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details on the next few slides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312c9fe5fdd_0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g312c9fe5fdd_0_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312c9fe5fdd_0_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g312c9fe5fdd_0_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312c9fe5fdd_0_1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g312c9fe5fdd_0_1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2c9699a98e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3" name="Google Shape;773;g2c9699a98e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4" name="Google Shape;774;g2c9699a98e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26d268c10d7_2_7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t/>
            </a:r>
            <a:endParaRPr sz="500"/>
          </a:p>
        </p:txBody>
      </p:sp>
      <p:sp>
        <p:nvSpPr>
          <p:cNvPr id="779" name="Google Shape;779;g26d268c10d7_2_7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5f66298548_0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5" name="Google Shape;785;g25f66298548_0_3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49a6526c3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249a6526c3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g249a6526c3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3b51f733d0_1_4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23b51f733d0_1_4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3a99172cd2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23a99172cd2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g23a99172cd2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42c4fa323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242c4fa323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latin typeface="Lato"/>
                <a:ea typeface="Lato"/>
                <a:cs typeface="Lato"/>
                <a:sym typeface="Lato"/>
              </a:rPr>
              <a:t>Accuracy</a:t>
            </a:r>
            <a:endParaRPr>
              <a:latin typeface="Lato"/>
              <a:ea typeface="Lato"/>
              <a:cs typeface="Lato"/>
              <a:sym typeface="Lato"/>
            </a:endParaRPr>
          </a:p>
          <a:p>
            <a:pPr indent="-298450" lvl="0" marL="457200" rtl="0" algn="l">
              <a:spcBef>
                <a:spcPts val="0"/>
              </a:spcBef>
              <a:spcAft>
                <a:spcPts val="0"/>
              </a:spcAft>
              <a:buSzPts val="1100"/>
              <a:buFont typeface="Lato"/>
              <a:buChar char="●"/>
            </a:pPr>
            <a:r>
              <a:rPr lang="en">
                <a:latin typeface="Lato"/>
                <a:ea typeface="Lato"/>
                <a:cs typeface="Lato"/>
                <a:sym typeface="Lato"/>
              </a:rPr>
              <a:t>Critical for making informed decisions.</a:t>
            </a:r>
            <a:endParaRPr>
              <a:latin typeface="Lato"/>
              <a:ea typeface="Lato"/>
              <a:cs typeface="Lato"/>
              <a:sym typeface="Lato"/>
            </a:endParaRPr>
          </a:p>
          <a:p>
            <a:pPr indent="-298450" lvl="0" marL="457200" rtl="0" algn="l">
              <a:spcBef>
                <a:spcPts val="0"/>
              </a:spcBef>
              <a:spcAft>
                <a:spcPts val="0"/>
              </a:spcAft>
              <a:buSzPts val="1100"/>
              <a:buFont typeface="Lato"/>
              <a:buChar char="●"/>
            </a:pPr>
            <a:r>
              <a:rPr lang="en">
                <a:latin typeface="Lato"/>
                <a:ea typeface="Lato"/>
                <a:cs typeface="Lato"/>
                <a:sym typeface="Lato"/>
              </a:rPr>
              <a:t>V</a:t>
            </a:r>
            <a:r>
              <a:rPr lang="en">
                <a:latin typeface="Lato"/>
                <a:ea typeface="Lato"/>
                <a:cs typeface="Lato"/>
                <a:sym typeface="Lato"/>
              </a:rPr>
              <a:t>alidating that medical records correctly list a patient’s allergies to prevent harmful drug interactions.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Consistency</a:t>
            </a:r>
            <a:endParaRPr>
              <a:latin typeface="Lato"/>
              <a:ea typeface="Lato"/>
              <a:cs typeface="Lato"/>
              <a:sym typeface="Lato"/>
            </a:endParaRPr>
          </a:p>
          <a:p>
            <a:pPr indent="-298450" lvl="0" marL="457200" rtl="0" algn="l">
              <a:spcBef>
                <a:spcPts val="0"/>
              </a:spcBef>
              <a:spcAft>
                <a:spcPts val="0"/>
              </a:spcAft>
              <a:buSzPts val="1100"/>
              <a:buFont typeface="Lato"/>
              <a:buChar char="●"/>
            </a:pPr>
            <a:r>
              <a:rPr lang="en">
                <a:latin typeface="Lato"/>
                <a:ea typeface="Lato"/>
                <a:cs typeface="Lato"/>
                <a:sym typeface="Lato"/>
              </a:rPr>
              <a:t>Prevents conflicts and errors in data analysis.</a:t>
            </a:r>
            <a:endParaRPr>
              <a:latin typeface="Lato"/>
              <a:ea typeface="Lato"/>
              <a:cs typeface="Lato"/>
              <a:sym typeface="Lato"/>
            </a:endParaRPr>
          </a:p>
          <a:p>
            <a:pPr indent="-298450" lvl="0" marL="457200" rtl="0" algn="l">
              <a:spcBef>
                <a:spcPts val="0"/>
              </a:spcBef>
              <a:spcAft>
                <a:spcPts val="0"/>
              </a:spcAft>
              <a:buSzPts val="1100"/>
              <a:buFont typeface="Lato"/>
              <a:buChar char="●"/>
            </a:pPr>
            <a:r>
              <a:rPr lang="en">
                <a:latin typeface="Lato"/>
                <a:ea typeface="Lato"/>
                <a:cs typeface="Lato"/>
                <a:sym typeface="Lato"/>
              </a:rPr>
              <a:t>Ensuring that sales data across different systems (e.g., CRM and accounting) consistently match, avoiding discrepancies.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Completeness</a:t>
            </a:r>
            <a:endParaRPr>
              <a:latin typeface="Lato"/>
              <a:ea typeface="Lato"/>
              <a:cs typeface="Lato"/>
              <a:sym typeface="Lato"/>
            </a:endParaRPr>
          </a:p>
          <a:p>
            <a:pPr indent="-298450" lvl="0" marL="457200" rtl="0" algn="l">
              <a:spcBef>
                <a:spcPts val="0"/>
              </a:spcBef>
              <a:spcAft>
                <a:spcPts val="0"/>
              </a:spcAft>
              <a:buSzPts val="1100"/>
              <a:buFont typeface="Lato"/>
              <a:buChar char="●"/>
            </a:pPr>
            <a:r>
              <a:rPr lang="en">
                <a:latin typeface="Lato"/>
                <a:ea typeface="Lato"/>
                <a:cs typeface="Lato"/>
                <a:sym typeface="Lato"/>
              </a:rPr>
              <a:t>Essential for comprehensive analysis and insights.</a:t>
            </a:r>
            <a:endParaRPr>
              <a:latin typeface="Lato"/>
              <a:ea typeface="Lato"/>
              <a:cs typeface="Lato"/>
              <a:sym typeface="Lato"/>
            </a:endParaRPr>
          </a:p>
          <a:p>
            <a:pPr indent="-298450" lvl="0" marL="457200" rtl="0" algn="l">
              <a:spcBef>
                <a:spcPts val="0"/>
              </a:spcBef>
              <a:spcAft>
                <a:spcPts val="0"/>
              </a:spcAft>
              <a:buSzPts val="1100"/>
              <a:buFont typeface="Lato"/>
              <a:buChar char="●"/>
            </a:pPr>
            <a:r>
              <a:rPr lang="en">
                <a:latin typeface="Lato"/>
                <a:ea typeface="Lato"/>
                <a:cs typeface="Lato"/>
                <a:sym typeface="Lato"/>
              </a:rPr>
              <a:t>Collecting complete demographic information (age, gender, income) for accurate market segmentation.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Relevance</a:t>
            </a:r>
            <a:endParaRPr>
              <a:latin typeface="Lato"/>
              <a:ea typeface="Lato"/>
              <a:cs typeface="Lato"/>
              <a:sym typeface="Lato"/>
            </a:endParaRPr>
          </a:p>
          <a:p>
            <a:pPr indent="-298450" lvl="0" marL="457200" rtl="0" algn="l">
              <a:spcBef>
                <a:spcPts val="0"/>
              </a:spcBef>
              <a:spcAft>
                <a:spcPts val="0"/>
              </a:spcAft>
              <a:buSzPts val="1100"/>
              <a:buFont typeface="Lato"/>
              <a:buChar char="●"/>
            </a:pPr>
            <a:r>
              <a:rPr lang="en">
                <a:latin typeface="Lato"/>
                <a:ea typeface="Lato"/>
                <a:cs typeface="Lato"/>
                <a:sym typeface="Lato"/>
              </a:rPr>
              <a:t>Increases efficiency by focusing on useful information.</a:t>
            </a:r>
            <a:endParaRPr>
              <a:latin typeface="Lato"/>
              <a:ea typeface="Lato"/>
              <a:cs typeface="Lato"/>
              <a:sym typeface="Lato"/>
            </a:endParaRPr>
          </a:p>
          <a:p>
            <a:pPr indent="-298450" lvl="0" marL="457200" rtl="0" algn="l">
              <a:lnSpc>
                <a:spcPct val="100000"/>
              </a:lnSpc>
              <a:spcBef>
                <a:spcPts val="0"/>
              </a:spcBef>
              <a:spcAft>
                <a:spcPts val="0"/>
              </a:spcAft>
              <a:buSzPts val="1100"/>
              <a:buFont typeface="Lato"/>
              <a:buChar char="●"/>
            </a:pPr>
            <a:r>
              <a:rPr lang="en">
                <a:latin typeface="Lato"/>
                <a:ea typeface="Lato"/>
                <a:cs typeface="Lato"/>
                <a:sym typeface="Lato"/>
              </a:rPr>
              <a:t>Identifying relevant social media content for a brand’s marketing strategy.</a:t>
            </a:r>
            <a:endParaRPr>
              <a:latin typeface="Lato"/>
              <a:ea typeface="Lato"/>
              <a:cs typeface="Lato"/>
              <a:sym typeface="Lato"/>
            </a:endParaRPr>
          </a:p>
        </p:txBody>
      </p:sp>
      <p:sp>
        <p:nvSpPr>
          <p:cNvPr id="293" name="Google Shape;293;g242c4fa323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42c4fa3233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sz="1200">
                <a:solidFill>
                  <a:schemeClr val="dk1"/>
                </a:solidFill>
                <a:latin typeface="Calibri"/>
                <a:ea typeface="Calibri"/>
                <a:cs typeface="Calibri"/>
                <a:sym typeface="Calibri"/>
              </a:rPr>
              <a:t>Hook - After knowing that data is everywhere you must be wondering that where and how this huge amount of data gets stored? Also, how is this used by data scientists in analysis.</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400"/>
              <a:buFont typeface="Arial"/>
              <a:buNone/>
            </a:pPr>
            <a:r>
              <a:rPr lang="en" sz="1200">
                <a:solidFill>
                  <a:schemeClr val="dk1"/>
                </a:solidFill>
                <a:latin typeface="Calibri"/>
                <a:ea typeface="Calibri"/>
                <a:cs typeface="Calibri"/>
                <a:sym typeface="Calibri"/>
              </a:rPr>
              <a:t>To make management of data easy, we use databases.</a:t>
            </a:r>
            <a:endParaRPr/>
          </a:p>
        </p:txBody>
      </p:sp>
      <p:sp>
        <p:nvSpPr>
          <p:cNvPr id="301" name="Google Shape;301;g242c4fa3233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c80352e501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Discuss a bit about constraints here - it has been explained in detail later</a:t>
            </a:r>
            <a:endParaRPr/>
          </a:p>
        </p:txBody>
      </p:sp>
      <p:sp>
        <p:nvSpPr>
          <p:cNvPr id="310" name="Google Shape;310;g2c80352e501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c80352e501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t/>
            </a:r>
            <a:endParaRPr/>
          </a:p>
        </p:txBody>
      </p:sp>
      <p:sp>
        <p:nvSpPr>
          <p:cNvPr id="320" name="Google Shape;320;g2c80352e501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9" name="Shape 9"/>
        <p:cNvGrpSpPr/>
        <p:nvPr/>
      </p:nvGrpSpPr>
      <p:grpSpPr>
        <a:xfrm>
          <a:off x="0" y="0"/>
          <a:ext cx="0" cy="0"/>
          <a:chOff x="0" y="0"/>
          <a:chExt cx="0" cy="0"/>
        </a:xfrm>
      </p:grpSpPr>
      <p:sp>
        <p:nvSpPr>
          <p:cNvPr id="10" name="Google Shape;10;p2"/>
          <p:cNvSpPr txBox="1"/>
          <p:nvPr>
            <p:ph type="ctrTitle"/>
          </p:nvPr>
        </p:nvSpPr>
        <p:spPr>
          <a:xfrm>
            <a:off x="1524000" y="1122363"/>
            <a:ext cx="9144000" cy="2387700"/>
          </a:xfrm>
          <a:prstGeom prst="rect">
            <a:avLst/>
          </a:prstGeom>
          <a:noFill/>
          <a:ln>
            <a:noFill/>
          </a:ln>
        </p:spPr>
        <p:txBody>
          <a:bodyPr anchorCtr="0" anchor="b" bIns="60925" lIns="121900" spcFirstLastPara="1" rIns="121900" wrap="square" tIns="60925">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
          <p:cNvSpPr txBox="1"/>
          <p:nvPr>
            <p:ph idx="1" type="subTitle"/>
          </p:nvPr>
        </p:nvSpPr>
        <p:spPr>
          <a:xfrm>
            <a:off x="1524000" y="3602037"/>
            <a:ext cx="9144000" cy="1655700"/>
          </a:xfrm>
          <a:prstGeom prst="rect">
            <a:avLst/>
          </a:prstGeom>
          <a:noFill/>
          <a:ln>
            <a:noFill/>
          </a:ln>
        </p:spPr>
        <p:txBody>
          <a:bodyPr anchorCtr="0" anchor="t" bIns="60925" lIns="121900" spcFirstLastPara="1" rIns="121900" wrap="square" tIns="60925">
            <a:norm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885228" y="6205183"/>
            <a:ext cx="2743200" cy="365100"/>
          </a:xfrm>
          <a:prstGeom prst="rect">
            <a:avLst/>
          </a:prstGeom>
          <a:noFill/>
          <a:ln>
            <a:noFill/>
          </a:ln>
        </p:spPr>
        <p:txBody>
          <a:bodyPr anchorCtr="0" anchor="ctr" bIns="60925" lIns="121900" spcFirstLastPara="1" rIns="121900" wrap="square" tIns="60925">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E72D40"/>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3" name="Google Shape;13;p2"/>
          <p:cNvSpPr txBox="1"/>
          <p:nvPr>
            <p:ph idx="12" type="sldNum"/>
          </p:nvPr>
        </p:nvSpPr>
        <p:spPr>
          <a:xfrm>
            <a:off x="8822634" y="5349874"/>
            <a:ext cx="2743200" cy="365100"/>
          </a:xfrm>
          <a:prstGeom prst="rect">
            <a:avLst/>
          </a:prstGeom>
          <a:noFill/>
          <a:ln>
            <a:noFill/>
          </a:ln>
        </p:spPr>
        <p:txBody>
          <a:bodyPr anchorCtr="0" anchor="ctr" bIns="60925" lIns="121900" spcFirstLastPara="1" rIns="121900" wrap="square" tIns="60925">
            <a:normAutofit/>
          </a:bodyPr>
          <a:lstStyle>
            <a:lvl1pPr indent="0" lvl="0"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2"/>
          <p:cNvSpPr/>
          <p:nvPr/>
        </p:nvSpPr>
        <p:spPr>
          <a:xfrm>
            <a:off x="0" y="0"/>
            <a:ext cx="12192000" cy="6205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15" name="Google Shape;15;p2"/>
          <p:cNvPicPr preferRelativeResize="0"/>
          <p:nvPr/>
        </p:nvPicPr>
        <p:blipFill rotWithShape="1">
          <a:blip r:embed="rId2">
            <a:alphaModFix/>
          </a:blip>
          <a:srcRect b="0" l="0" r="0" t="0"/>
          <a:stretch/>
        </p:blipFill>
        <p:spPr>
          <a:xfrm>
            <a:off x="885229" y="762516"/>
            <a:ext cx="2743200" cy="731991"/>
          </a:xfrm>
          <a:prstGeom prst="rect">
            <a:avLst/>
          </a:prstGeom>
          <a:noFill/>
          <a:ln>
            <a:noFill/>
          </a:ln>
        </p:spPr>
      </p:pic>
    </p:spTree>
  </p:cSld>
  <p:clrMapOvr>
    <a:masterClrMapping/>
  </p:clrMapOvr>
  <p:extLst>
    <p:ext uri="{DCECCB84-F9BA-43D5-87BE-67443E8EF086}">
      <p15:sldGuideLst>
        <p15:guide id="1" pos="529">
          <p15:clr>
            <a:srgbClr val="FBAE40"/>
          </p15:clr>
        </p15:guide>
        <p15:guide id="2" orient="horz" pos="504">
          <p15:clr>
            <a:srgbClr val="FBAE40"/>
          </p15:clr>
        </p15:guide>
        <p15:guide id="3" orient="horz" pos="1231">
          <p15:clr>
            <a:srgbClr val="FBAE40"/>
          </p15:clr>
        </p15:guide>
        <p15:guide id="4" orient="horz" pos="2341">
          <p15:clr>
            <a:srgbClr val="FBAE40"/>
          </p15:clr>
        </p15:guide>
        <p15:guide id="5" pos="443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11"/>
          <p:cNvSpPr txBox="1"/>
          <p:nvPr>
            <p:ph type="title"/>
          </p:nvPr>
        </p:nvSpPr>
        <p:spPr>
          <a:xfrm>
            <a:off x="415600" y="740800"/>
            <a:ext cx="3744000" cy="100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49" name="Google Shape;49;p11"/>
          <p:cNvSpPr txBox="1"/>
          <p:nvPr>
            <p:ph idx="1" type="body"/>
          </p:nvPr>
        </p:nvSpPr>
        <p:spPr>
          <a:xfrm>
            <a:off x="415600" y="1852800"/>
            <a:ext cx="3744000" cy="42393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50" name="Google Shape;50;p11"/>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 name="Shape 51"/>
        <p:cNvGrpSpPr/>
        <p:nvPr/>
      </p:nvGrpSpPr>
      <p:grpSpPr>
        <a:xfrm>
          <a:off x="0" y="0"/>
          <a:ext cx="0" cy="0"/>
          <a:chOff x="0" y="0"/>
          <a:chExt cx="0" cy="0"/>
        </a:xfrm>
      </p:grpSpPr>
      <p:sp>
        <p:nvSpPr>
          <p:cNvPr id="52" name="Google Shape;52;p12"/>
          <p:cNvSpPr txBox="1"/>
          <p:nvPr>
            <p:ph type="title"/>
          </p:nvPr>
        </p:nvSpPr>
        <p:spPr>
          <a:xfrm>
            <a:off x="653667" y="600200"/>
            <a:ext cx="8490300" cy="5454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53" name="Google Shape;53;p12"/>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13"/>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56" name="Google Shape;56;p13"/>
          <p:cNvSpPr txBox="1"/>
          <p:nvPr>
            <p:ph type="title"/>
          </p:nvPr>
        </p:nvSpPr>
        <p:spPr>
          <a:xfrm>
            <a:off x="354000" y="1644233"/>
            <a:ext cx="5393700" cy="197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57" name="Google Shape;57;p13"/>
          <p:cNvSpPr txBox="1"/>
          <p:nvPr>
            <p:ph idx="1" type="subTitle"/>
          </p:nvPr>
        </p:nvSpPr>
        <p:spPr>
          <a:xfrm>
            <a:off x="354000" y="3737433"/>
            <a:ext cx="5393700" cy="1646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58" name="Google Shape;58;p13"/>
          <p:cNvSpPr txBox="1"/>
          <p:nvPr>
            <p:ph idx="2" type="body"/>
          </p:nvPr>
        </p:nvSpPr>
        <p:spPr>
          <a:xfrm>
            <a:off x="6586000" y="965433"/>
            <a:ext cx="5115900" cy="49269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9" name="Google Shape;59;p13"/>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4"/>
          <p:cNvSpPr txBox="1"/>
          <p:nvPr>
            <p:ph idx="1" type="body"/>
          </p:nvPr>
        </p:nvSpPr>
        <p:spPr>
          <a:xfrm>
            <a:off x="415600" y="5640767"/>
            <a:ext cx="7998300" cy="8067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2" name="Google Shape;62;p14"/>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5"/>
          <p:cNvSpPr txBox="1"/>
          <p:nvPr>
            <p:ph hasCustomPrompt="1" type="title"/>
          </p:nvPr>
        </p:nvSpPr>
        <p:spPr>
          <a:xfrm>
            <a:off x="415600" y="1474833"/>
            <a:ext cx="11360700" cy="2618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65" name="Google Shape;65;p15"/>
          <p:cNvSpPr txBox="1"/>
          <p:nvPr>
            <p:ph idx="1" type="body"/>
          </p:nvPr>
        </p:nvSpPr>
        <p:spPr>
          <a:xfrm>
            <a:off x="415600" y="4202967"/>
            <a:ext cx="11360700" cy="17343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6" name="Google Shape;66;p15"/>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16"/>
          <p:cNvSpPr txBox="1"/>
          <p:nvPr>
            <p:ph type="title"/>
          </p:nvPr>
        </p:nvSpPr>
        <p:spPr>
          <a:xfrm>
            <a:off x="838200" y="365125"/>
            <a:ext cx="10515600" cy="13257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6"/>
          <p:cNvSpPr txBox="1"/>
          <p:nvPr>
            <p:ph idx="1" type="body"/>
          </p:nvPr>
        </p:nvSpPr>
        <p:spPr>
          <a:xfrm>
            <a:off x="838200" y="1825625"/>
            <a:ext cx="10515600" cy="43512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067"/>
              </a:spcBef>
              <a:spcAft>
                <a:spcPts val="0"/>
              </a:spcAft>
              <a:buClr>
                <a:schemeClr val="dk1"/>
              </a:buClr>
              <a:buSzPts val="1400"/>
              <a:buChar char="•"/>
              <a:defRPr/>
            </a:lvl1pPr>
            <a:lvl2pPr indent="-317500" lvl="1" marL="914400" algn="l">
              <a:lnSpc>
                <a:spcPct val="90000"/>
              </a:lnSpc>
              <a:spcBef>
                <a:spcPts val="533"/>
              </a:spcBef>
              <a:spcAft>
                <a:spcPts val="0"/>
              </a:spcAft>
              <a:buClr>
                <a:schemeClr val="dk1"/>
              </a:buClr>
              <a:buSzPts val="1400"/>
              <a:buChar char="•"/>
              <a:defRPr/>
            </a:lvl2pPr>
            <a:lvl3pPr indent="-317500" lvl="2" marL="1371600" algn="l">
              <a:lnSpc>
                <a:spcPct val="90000"/>
              </a:lnSpc>
              <a:spcBef>
                <a:spcPts val="533"/>
              </a:spcBef>
              <a:spcAft>
                <a:spcPts val="0"/>
              </a:spcAft>
              <a:buClr>
                <a:schemeClr val="dk1"/>
              </a:buClr>
              <a:buSzPts val="1400"/>
              <a:buChar char="•"/>
              <a:defRPr/>
            </a:lvl3pPr>
            <a:lvl4pPr indent="-317500" lvl="3" marL="1828800" algn="l">
              <a:lnSpc>
                <a:spcPct val="90000"/>
              </a:lnSpc>
              <a:spcBef>
                <a:spcPts val="533"/>
              </a:spcBef>
              <a:spcAft>
                <a:spcPts val="0"/>
              </a:spcAft>
              <a:buClr>
                <a:schemeClr val="dk1"/>
              </a:buClr>
              <a:buSzPts val="1400"/>
              <a:buChar char="•"/>
              <a:defRPr/>
            </a:lvl4pPr>
            <a:lvl5pPr indent="-317500" lvl="4" marL="2286000" algn="l">
              <a:lnSpc>
                <a:spcPct val="90000"/>
              </a:lnSpc>
              <a:spcBef>
                <a:spcPts val="533"/>
              </a:spcBef>
              <a:spcAft>
                <a:spcPts val="0"/>
              </a:spcAft>
              <a:buClr>
                <a:schemeClr val="dk1"/>
              </a:buClr>
              <a:buSzPts val="1400"/>
              <a:buChar char="•"/>
              <a:defRPr/>
            </a:lvl5pPr>
            <a:lvl6pPr indent="-317500" lvl="5" marL="2743200" algn="l">
              <a:lnSpc>
                <a:spcPct val="90000"/>
              </a:lnSpc>
              <a:spcBef>
                <a:spcPts val="533"/>
              </a:spcBef>
              <a:spcAft>
                <a:spcPts val="0"/>
              </a:spcAft>
              <a:buClr>
                <a:schemeClr val="dk1"/>
              </a:buClr>
              <a:buSzPts val="1400"/>
              <a:buChar char="•"/>
              <a:defRPr/>
            </a:lvl6pPr>
            <a:lvl7pPr indent="-317500" lvl="6" marL="3200400" algn="l">
              <a:lnSpc>
                <a:spcPct val="90000"/>
              </a:lnSpc>
              <a:spcBef>
                <a:spcPts val="533"/>
              </a:spcBef>
              <a:spcAft>
                <a:spcPts val="0"/>
              </a:spcAft>
              <a:buClr>
                <a:schemeClr val="dk1"/>
              </a:buClr>
              <a:buSzPts val="1400"/>
              <a:buChar char="•"/>
              <a:defRPr/>
            </a:lvl7pPr>
            <a:lvl8pPr indent="-317500" lvl="7" marL="3657600" algn="l">
              <a:lnSpc>
                <a:spcPct val="90000"/>
              </a:lnSpc>
              <a:spcBef>
                <a:spcPts val="533"/>
              </a:spcBef>
              <a:spcAft>
                <a:spcPts val="0"/>
              </a:spcAft>
              <a:buClr>
                <a:schemeClr val="dk1"/>
              </a:buClr>
              <a:buSzPts val="1400"/>
              <a:buChar char="•"/>
              <a:defRPr/>
            </a:lvl8pPr>
            <a:lvl9pPr indent="-317500" lvl="8" marL="4114800" algn="l">
              <a:lnSpc>
                <a:spcPct val="90000"/>
              </a:lnSpc>
              <a:spcBef>
                <a:spcPts val="533"/>
              </a:spcBef>
              <a:spcAft>
                <a:spcPts val="0"/>
              </a:spcAft>
              <a:buClr>
                <a:schemeClr val="dk1"/>
              </a:buClr>
              <a:buSzPts val="1400"/>
              <a:buChar char="•"/>
              <a:defRPr/>
            </a:lvl9pPr>
          </a:lstStyle>
          <a:p/>
        </p:txBody>
      </p:sp>
      <p:sp>
        <p:nvSpPr>
          <p:cNvPr id="70" name="Google Shape;70;p16"/>
          <p:cNvSpPr txBox="1"/>
          <p:nvPr>
            <p:ph idx="10" type="dt"/>
          </p:nvPr>
        </p:nvSpPr>
        <p:spPr>
          <a:xfrm>
            <a:off x="838200" y="6356351"/>
            <a:ext cx="2743200" cy="3651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9pPr>
          </a:lstStyle>
          <a:p/>
        </p:txBody>
      </p:sp>
      <p:sp>
        <p:nvSpPr>
          <p:cNvPr id="71" name="Google Shape;71;p16"/>
          <p:cNvSpPr txBox="1"/>
          <p:nvPr>
            <p:ph idx="11" type="ftr"/>
          </p:nvPr>
        </p:nvSpPr>
        <p:spPr>
          <a:xfrm>
            <a:off x="4038600" y="6356351"/>
            <a:ext cx="4114800" cy="3651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9pPr>
          </a:lstStyle>
          <a:p/>
        </p:txBody>
      </p:sp>
      <p:sp>
        <p:nvSpPr>
          <p:cNvPr id="72" name="Google Shape;72;p16"/>
          <p:cNvSpPr txBox="1"/>
          <p:nvPr>
            <p:ph idx="12" type="sldNum"/>
          </p:nvPr>
        </p:nvSpPr>
        <p:spPr>
          <a:xfrm>
            <a:off x="8610600" y="6356351"/>
            <a:ext cx="2743200" cy="3651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1">
  <p:cSld name="TITLE_AND_BODY_2">
    <p:spTree>
      <p:nvGrpSpPr>
        <p:cNvPr id="73" name="Shape 73"/>
        <p:cNvGrpSpPr/>
        <p:nvPr/>
      </p:nvGrpSpPr>
      <p:grpSpPr>
        <a:xfrm>
          <a:off x="0" y="0"/>
          <a:ext cx="0" cy="0"/>
          <a:chOff x="0" y="0"/>
          <a:chExt cx="0" cy="0"/>
        </a:xfrm>
      </p:grpSpPr>
      <p:sp>
        <p:nvSpPr>
          <p:cNvPr id="74" name="Google Shape;74;p17"/>
          <p:cNvSpPr txBox="1"/>
          <p:nvPr>
            <p:ph idx="12" type="sldNum"/>
          </p:nvPr>
        </p:nvSpPr>
        <p:spPr>
          <a:xfrm>
            <a:off x="11296611" y="6217623"/>
            <a:ext cx="731700" cy="524700"/>
          </a:xfrm>
          <a:prstGeom prst="rect">
            <a:avLst/>
          </a:prstGeom>
          <a:noFill/>
          <a:ln>
            <a:noFill/>
          </a:ln>
        </p:spPr>
        <p:txBody>
          <a:bodyPr anchorCtr="0" anchor="ctr" bIns="38575" lIns="38575" spcFirstLastPara="1" rIns="38575" wrap="square" tIns="38575">
            <a:noAutofit/>
          </a:bodyPr>
          <a:lstStyle>
            <a:lvl1pPr indent="0" lvl="0"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layout">
  <p:cSld name="Blank layout">
    <p:spTree>
      <p:nvGrpSpPr>
        <p:cNvPr id="75" name="Shape 75"/>
        <p:cNvGrpSpPr/>
        <p:nvPr/>
      </p:nvGrpSpPr>
      <p:grpSpPr>
        <a:xfrm>
          <a:off x="0" y="0"/>
          <a:ext cx="0" cy="0"/>
          <a:chOff x="0" y="0"/>
          <a:chExt cx="0" cy="0"/>
        </a:xfrm>
      </p:grpSpPr>
      <p:sp>
        <p:nvSpPr>
          <p:cNvPr id="76" name="Google Shape;76;p18"/>
          <p:cNvSpPr txBox="1"/>
          <p:nvPr>
            <p:ph idx="1" type="body"/>
          </p:nvPr>
        </p:nvSpPr>
        <p:spPr>
          <a:xfrm>
            <a:off x="718384" y="201168"/>
            <a:ext cx="10755300" cy="5211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rgbClr val="000000"/>
              </a:buClr>
              <a:buSzPts val="2400"/>
              <a:buNone/>
              <a:defRPr b="0" sz="2400">
                <a:solidFill>
                  <a:srgbClr val="000000"/>
                </a:solidFill>
                <a:latin typeface="Lato"/>
                <a:ea typeface="Lato"/>
                <a:cs typeface="Lato"/>
                <a:sym typeface="Lato"/>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2000"/>
                                  </p:stCondLst>
                                  <p:childTnLst>
                                    <p:set>
                                      <p:cBhvr>
                                        <p:cTn dur="1" fill="hold">
                                          <p:stCondLst>
                                            <p:cond delay="0"/>
                                          </p:stCondLst>
                                        </p:cTn>
                                        <p:tgtEl>
                                          <p:spTgt spid="76"/>
                                        </p:tgtEl>
                                        <p:attrNameLst>
                                          <p:attrName>style.visibility</p:attrName>
                                        </p:attrNameLst>
                                      </p:cBhvr>
                                      <p:to>
                                        <p:strVal val="visible"/>
                                      </p:to>
                                    </p:set>
                                    <p:animEffect filter="fade" transition="in">
                                      <p:cBhvr>
                                        <p:cTn dur="5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p:cSld name="2_Divider">
    <p:spTree>
      <p:nvGrpSpPr>
        <p:cNvPr id="77" name="Shape 77"/>
        <p:cNvGrpSpPr/>
        <p:nvPr/>
      </p:nvGrpSpPr>
      <p:grpSpPr>
        <a:xfrm>
          <a:off x="0" y="0"/>
          <a:ext cx="0" cy="0"/>
          <a:chOff x="0" y="0"/>
          <a:chExt cx="0" cy="0"/>
        </a:xfrm>
      </p:grpSpPr>
      <p:sp>
        <p:nvSpPr>
          <p:cNvPr id="78" name="Google Shape;78;p19"/>
          <p:cNvSpPr/>
          <p:nvPr>
            <p:ph idx="2" type="pic"/>
          </p:nvPr>
        </p:nvSpPr>
        <p:spPr>
          <a:xfrm>
            <a:off x="0" y="0"/>
            <a:ext cx="12192000" cy="6858000"/>
          </a:xfrm>
          <a:prstGeom prst="rect">
            <a:avLst/>
          </a:prstGeom>
          <a:noFill/>
          <a:ln>
            <a:noFill/>
          </a:ln>
        </p:spPr>
      </p:sp>
      <p:sp>
        <p:nvSpPr>
          <p:cNvPr id="79" name="Google Shape;79;p19"/>
          <p:cNvSpPr txBox="1"/>
          <p:nvPr>
            <p:ph idx="10" type="dt"/>
          </p:nvPr>
        </p:nvSpPr>
        <p:spPr>
          <a:xfrm>
            <a:off x="838200" y="6356351"/>
            <a:ext cx="2743200" cy="365100"/>
          </a:xfrm>
          <a:prstGeom prst="rect">
            <a:avLst/>
          </a:prstGeom>
          <a:noFill/>
          <a:ln>
            <a:noFill/>
          </a:ln>
        </p:spPr>
        <p:txBody>
          <a:bodyPr anchorCtr="0" anchor="ctr" bIns="60925" lIns="121900" spcFirstLastPara="1" rIns="121900" wrap="square" tIns="60925">
            <a:noAutofit/>
          </a:bodyPr>
          <a:lstStyle>
            <a:lvl1pPr lvl="0" marR="0" rtl="0" algn="l">
              <a:lnSpc>
                <a:spcPct val="100000"/>
              </a:lnSpc>
              <a:spcBef>
                <a:spcPts val="0"/>
              </a:spcBef>
              <a:spcAft>
                <a:spcPts val="0"/>
              </a:spcAft>
              <a:buClr>
                <a:srgbClr val="888888"/>
              </a:buClr>
              <a:buSzPts val="1900"/>
              <a:buFont typeface="Proxima Nova"/>
              <a:buNone/>
              <a:defRPr b="0" i="0" sz="1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9pPr>
          </a:lstStyle>
          <a:p/>
        </p:txBody>
      </p:sp>
      <p:sp>
        <p:nvSpPr>
          <p:cNvPr id="80" name="Google Shape;80;p19"/>
          <p:cNvSpPr txBox="1"/>
          <p:nvPr>
            <p:ph idx="12" type="sldNum"/>
          </p:nvPr>
        </p:nvSpPr>
        <p:spPr>
          <a:xfrm>
            <a:off x="8610600" y="6356351"/>
            <a:ext cx="2743200" cy="365100"/>
          </a:xfrm>
          <a:prstGeom prst="rect">
            <a:avLst/>
          </a:prstGeom>
          <a:noFill/>
          <a:ln>
            <a:noFill/>
          </a:ln>
        </p:spPr>
        <p:txBody>
          <a:bodyPr anchorCtr="0" anchor="ctr" bIns="60925" lIns="121900" spcFirstLastPara="1" rIns="121900" wrap="square" tIns="60925">
            <a:normAutofit/>
          </a:bodyPr>
          <a:lstStyle>
            <a:lvl1pPr indent="0" lvl="0"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81" name="Google Shape;81;p19"/>
          <p:cNvPicPr preferRelativeResize="0"/>
          <p:nvPr/>
        </p:nvPicPr>
        <p:blipFill rotWithShape="1">
          <a:blip r:embed="rId2">
            <a:alphaModFix/>
          </a:blip>
          <a:srcRect b="0" l="0" r="0" t="0"/>
          <a:stretch/>
        </p:blipFill>
        <p:spPr>
          <a:xfrm>
            <a:off x="838200" y="728133"/>
            <a:ext cx="4346357" cy="5378652"/>
          </a:xfrm>
          <a:prstGeom prst="rect">
            <a:avLst/>
          </a:prstGeom>
          <a:noFill/>
          <a:ln>
            <a:noFill/>
          </a:ln>
        </p:spPr>
      </p:pic>
      <p:sp>
        <p:nvSpPr>
          <p:cNvPr id="82" name="Google Shape;82;p19"/>
          <p:cNvSpPr txBox="1"/>
          <p:nvPr/>
        </p:nvSpPr>
        <p:spPr>
          <a:xfrm>
            <a:off x="1295400" y="1680839"/>
            <a:ext cx="3404100" cy="2106900"/>
          </a:xfrm>
          <a:prstGeom prst="rect">
            <a:avLst/>
          </a:prstGeom>
          <a:noFill/>
          <a:ln>
            <a:noFill/>
          </a:ln>
        </p:spPr>
        <p:txBody>
          <a:bodyPr anchorCtr="0" anchor="t" bIns="60925" lIns="121900" spcFirstLastPara="1" rIns="121900" wrap="square" tIns="60925">
            <a:noAutofit/>
          </a:bodyPr>
          <a:lstStyle/>
          <a:p>
            <a:pPr indent="0" lvl="0" marL="0" marR="0" rtl="0" algn="l">
              <a:lnSpc>
                <a:spcPct val="90000"/>
              </a:lnSpc>
              <a:spcBef>
                <a:spcPts val="0"/>
              </a:spcBef>
              <a:spcAft>
                <a:spcPts val="0"/>
              </a:spcAft>
              <a:buClr>
                <a:schemeClr val="lt1"/>
              </a:buClr>
              <a:buSzPts val="1900"/>
              <a:buFont typeface="Arial"/>
              <a:buNone/>
            </a:pPr>
            <a:r>
              <a:rPr b="0" i="0" lang="en" sz="1900" u="none" cap="none" strike="noStrike">
                <a:solidFill>
                  <a:schemeClr val="lt1"/>
                </a:solidFill>
                <a:latin typeface="Proxima Nova"/>
                <a:ea typeface="Proxima Nova"/>
                <a:cs typeface="Proxima Nova"/>
                <a:sym typeface="Proxima Nova"/>
              </a:rPr>
              <a:t>Edit Master text styles</a:t>
            </a:r>
            <a:endParaRPr b="0" i="0" sz="2400" u="none" cap="none" strike="noStrike">
              <a:solidFill>
                <a:schemeClr val="dk1"/>
              </a:solidFill>
              <a:latin typeface="Calibri"/>
              <a:ea typeface="Calibri"/>
              <a:cs typeface="Calibri"/>
              <a:sym typeface="Calibri"/>
            </a:endParaRPr>
          </a:p>
        </p:txBody>
      </p:sp>
      <p:pic>
        <p:nvPicPr>
          <p:cNvPr id="83" name="Google Shape;83;p19"/>
          <p:cNvPicPr preferRelativeResize="0"/>
          <p:nvPr/>
        </p:nvPicPr>
        <p:blipFill rotWithShape="1">
          <a:blip r:embed="rId2">
            <a:alphaModFix/>
          </a:blip>
          <a:srcRect b="0" l="0" r="0" t="0"/>
          <a:stretch/>
        </p:blipFill>
        <p:spPr>
          <a:xfrm>
            <a:off x="838200" y="728133"/>
            <a:ext cx="4346357" cy="5378652"/>
          </a:xfrm>
          <a:prstGeom prst="rect">
            <a:avLst/>
          </a:prstGeom>
          <a:noFill/>
          <a:ln>
            <a:noFill/>
          </a:ln>
        </p:spPr>
      </p:pic>
      <p:sp>
        <p:nvSpPr>
          <p:cNvPr id="84" name="Google Shape;84;p19"/>
          <p:cNvSpPr txBox="1"/>
          <p:nvPr/>
        </p:nvSpPr>
        <p:spPr>
          <a:xfrm>
            <a:off x="1295400" y="1680839"/>
            <a:ext cx="3404100" cy="2106900"/>
          </a:xfrm>
          <a:prstGeom prst="rect">
            <a:avLst/>
          </a:prstGeom>
          <a:noFill/>
          <a:ln>
            <a:noFill/>
          </a:ln>
        </p:spPr>
        <p:txBody>
          <a:bodyPr anchorCtr="0" anchor="t" bIns="60925" lIns="121900" spcFirstLastPara="1" rIns="121900" wrap="square" tIns="60925">
            <a:noAutofit/>
          </a:bodyPr>
          <a:lstStyle/>
          <a:p>
            <a:pPr indent="0" lvl="0" marL="0" marR="0" rtl="0" algn="l">
              <a:lnSpc>
                <a:spcPct val="90000"/>
              </a:lnSpc>
              <a:spcBef>
                <a:spcPts val="0"/>
              </a:spcBef>
              <a:spcAft>
                <a:spcPts val="0"/>
              </a:spcAft>
              <a:buClr>
                <a:schemeClr val="lt1"/>
              </a:buClr>
              <a:buSzPts val="1900"/>
              <a:buFont typeface="Arial"/>
              <a:buNone/>
            </a:pPr>
            <a:r>
              <a:rPr b="0" i="0" lang="en" sz="1900" u="none" cap="none" strike="noStrike">
                <a:solidFill>
                  <a:schemeClr val="lt1"/>
                </a:solidFill>
                <a:latin typeface="Proxima Nova"/>
                <a:ea typeface="Proxima Nova"/>
                <a:cs typeface="Proxima Nova"/>
                <a:sym typeface="Proxima Nova"/>
              </a:rPr>
              <a:t>Edit Master text styles</a:t>
            </a:r>
            <a:endParaRPr b="0" i="0" sz="24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3853">
          <p15:clr>
            <a:srgbClr val="FBAE40"/>
          </p15:clr>
        </p15:guide>
        <p15:guide id="2" pos="816">
          <p15:clr>
            <a:srgbClr val="FBAE40"/>
          </p15:clr>
        </p15:guide>
        <p15:guide id="3" pos="2963">
          <p15:clr>
            <a:srgbClr val="FBAE40"/>
          </p15:clr>
        </p15:guide>
        <p15:guide id="4"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85" name="Shape 85"/>
        <p:cNvGrpSpPr/>
        <p:nvPr/>
      </p:nvGrpSpPr>
      <p:grpSpPr>
        <a:xfrm>
          <a:off x="0" y="0"/>
          <a:ext cx="0" cy="0"/>
          <a:chOff x="0" y="0"/>
          <a:chExt cx="0" cy="0"/>
        </a:xfrm>
      </p:grpSpPr>
      <p:sp>
        <p:nvSpPr>
          <p:cNvPr id="86" name="Google Shape;86;p20"/>
          <p:cNvSpPr txBox="1"/>
          <p:nvPr>
            <p:ph type="title"/>
          </p:nvPr>
        </p:nvSpPr>
        <p:spPr>
          <a:xfrm>
            <a:off x="731365" y="509161"/>
            <a:ext cx="2542500" cy="35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2800"/>
              <a:buNone/>
              <a:defRPr b="1" i="0" sz="2100">
                <a:solidFill>
                  <a:schemeClr val="dk1"/>
                </a:solidFill>
                <a:latin typeface="Lato"/>
                <a:ea typeface="Lato"/>
                <a:cs typeface="Lato"/>
                <a:sym typeface="Lat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7" name="Google Shape;87;p20"/>
          <p:cNvSpPr txBox="1"/>
          <p:nvPr>
            <p:ph idx="1" type="body"/>
          </p:nvPr>
        </p:nvSpPr>
        <p:spPr>
          <a:xfrm>
            <a:off x="853764" y="1082537"/>
            <a:ext cx="10484400" cy="38439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800"/>
              <a:buNone/>
              <a:defRPr b="0" i="0" sz="2000">
                <a:solidFill>
                  <a:schemeClr val="dk1"/>
                </a:solidFill>
                <a:latin typeface="Lato"/>
                <a:ea typeface="Lato"/>
                <a:cs typeface="Lato"/>
                <a:sym typeface="Lato"/>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0"/>
          <p:cNvSpPr txBox="1"/>
          <p:nvPr>
            <p:ph idx="11" type="ftr"/>
          </p:nvPr>
        </p:nvSpPr>
        <p:spPr>
          <a:xfrm>
            <a:off x="9570283" y="6306180"/>
            <a:ext cx="874800" cy="223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900"/>
              <a:buNone/>
              <a:defRPr b="0" i="0" sz="1100">
                <a:solidFill>
                  <a:srgbClr val="B3B3B3"/>
                </a:solidFill>
                <a:latin typeface="Arial Black"/>
                <a:ea typeface="Arial Black"/>
                <a:cs typeface="Arial Black"/>
                <a:sym typeface="Arial Black"/>
              </a:defRPr>
            </a:lvl1pPr>
            <a:lvl2pPr lvl="1" algn="l">
              <a:spcBef>
                <a:spcPts val="0"/>
              </a:spcBef>
              <a:spcAft>
                <a:spcPts val="0"/>
              </a:spcAft>
              <a:buSzPts val="1900"/>
              <a:buNone/>
              <a:defRPr sz="1900"/>
            </a:lvl2pPr>
            <a:lvl3pPr lvl="2" algn="l">
              <a:spcBef>
                <a:spcPts val="0"/>
              </a:spcBef>
              <a:spcAft>
                <a:spcPts val="0"/>
              </a:spcAft>
              <a:buSzPts val="1900"/>
              <a:buNone/>
              <a:defRPr sz="1900"/>
            </a:lvl3pPr>
            <a:lvl4pPr lvl="3" algn="l">
              <a:spcBef>
                <a:spcPts val="0"/>
              </a:spcBef>
              <a:spcAft>
                <a:spcPts val="0"/>
              </a:spcAft>
              <a:buSzPts val="1900"/>
              <a:buNone/>
              <a:defRPr sz="1900"/>
            </a:lvl4pPr>
            <a:lvl5pPr lvl="4" algn="l">
              <a:spcBef>
                <a:spcPts val="0"/>
              </a:spcBef>
              <a:spcAft>
                <a:spcPts val="0"/>
              </a:spcAft>
              <a:buSzPts val="1900"/>
              <a:buNone/>
              <a:defRPr sz="1900"/>
            </a:lvl5pPr>
            <a:lvl6pPr lvl="5" algn="l">
              <a:spcBef>
                <a:spcPts val="0"/>
              </a:spcBef>
              <a:spcAft>
                <a:spcPts val="0"/>
              </a:spcAft>
              <a:buSzPts val="1900"/>
              <a:buNone/>
              <a:defRPr sz="1900"/>
            </a:lvl6pPr>
            <a:lvl7pPr lvl="6" algn="l">
              <a:spcBef>
                <a:spcPts val="0"/>
              </a:spcBef>
              <a:spcAft>
                <a:spcPts val="0"/>
              </a:spcAft>
              <a:buSzPts val="1900"/>
              <a:buNone/>
              <a:defRPr sz="1900"/>
            </a:lvl7pPr>
            <a:lvl8pPr lvl="7" algn="l">
              <a:spcBef>
                <a:spcPts val="0"/>
              </a:spcBef>
              <a:spcAft>
                <a:spcPts val="0"/>
              </a:spcAft>
              <a:buSzPts val="1900"/>
              <a:buNone/>
              <a:defRPr sz="1900"/>
            </a:lvl8pPr>
            <a:lvl9pPr lvl="8" algn="l">
              <a:spcBef>
                <a:spcPts val="0"/>
              </a:spcBef>
              <a:spcAft>
                <a:spcPts val="0"/>
              </a:spcAft>
              <a:buSzPts val="1900"/>
              <a:buNone/>
              <a:defRPr sz="1900"/>
            </a:lvl9pPr>
          </a:lstStyle>
          <a:p/>
        </p:txBody>
      </p:sp>
      <p:sp>
        <p:nvSpPr>
          <p:cNvPr id="89" name="Google Shape;89;p20"/>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900"/>
              <a:buNone/>
              <a:defRPr sz="1900">
                <a:solidFill>
                  <a:srgbClr val="888888"/>
                </a:solidFill>
              </a:defRPr>
            </a:lvl1pPr>
            <a:lvl2pPr lvl="1" algn="l">
              <a:spcBef>
                <a:spcPts val="0"/>
              </a:spcBef>
              <a:spcAft>
                <a:spcPts val="0"/>
              </a:spcAft>
              <a:buSzPts val="1900"/>
              <a:buNone/>
              <a:defRPr sz="1900"/>
            </a:lvl2pPr>
            <a:lvl3pPr lvl="2" algn="l">
              <a:spcBef>
                <a:spcPts val="0"/>
              </a:spcBef>
              <a:spcAft>
                <a:spcPts val="0"/>
              </a:spcAft>
              <a:buSzPts val="1900"/>
              <a:buNone/>
              <a:defRPr sz="1900"/>
            </a:lvl3pPr>
            <a:lvl4pPr lvl="3" algn="l">
              <a:spcBef>
                <a:spcPts val="0"/>
              </a:spcBef>
              <a:spcAft>
                <a:spcPts val="0"/>
              </a:spcAft>
              <a:buSzPts val="1900"/>
              <a:buNone/>
              <a:defRPr sz="1900"/>
            </a:lvl4pPr>
            <a:lvl5pPr lvl="4" algn="l">
              <a:spcBef>
                <a:spcPts val="0"/>
              </a:spcBef>
              <a:spcAft>
                <a:spcPts val="0"/>
              </a:spcAft>
              <a:buSzPts val="1900"/>
              <a:buNone/>
              <a:defRPr sz="1900"/>
            </a:lvl5pPr>
            <a:lvl6pPr lvl="5" algn="l">
              <a:spcBef>
                <a:spcPts val="0"/>
              </a:spcBef>
              <a:spcAft>
                <a:spcPts val="0"/>
              </a:spcAft>
              <a:buSzPts val="1900"/>
              <a:buNone/>
              <a:defRPr sz="1900"/>
            </a:lvl6pPr>
            <a:lvl7pPr lvl="6" algn="l">
              <a:spcBef>
                <a:spcPts val="0"/>
              </a:spcBef>
              <a:spcAft>
                <a:spcPts val="0"/>
              </a:spcAft>
              <a:buSzPts val="1900"/>
              <a:buNone/>
              <a:defRPr sz="1900"/>
            </a:lvl7pPr>
            <a:lvl8pPr lvl="7" algn="l">
              <a:spcBef>
                <a:spcPts val="0"/>
              </a:spcBef>
              <a:spcAft>
                <a:spcPts val="0"/>
              </a:spcAft>
              <a:buSzPts val="1900"/>
              <a:buNone/>
              <a:defRPr sz="1900"/>
            </a:lvl8pPr>
            <a:lvl9pPr lvl="8" algn="l">
              <a:spcBef>
                <a:spcPts val="0"/>
              </a:spcBef>
              <a:spcAft>
                <a:spcPts val="0"/>
              </a:spcAft>
              <a:buSzPts val="1900"/>
              <a:buNone/>
              <a:defRPr sz="1900"/>
            </a:lvl9pPr>
          </a:lstStyle>
          <a:p/>
        </p:txBody>
      </p:sp>
      <p:sp>
        <p:nvSpPr>
          <p:cNvPr id="90" name="Google Shape;90;p20"/>
          <p:cNvSpPr txBox="1"/>
          <p:nvPr>
            <p:ph idx="12" type="sldNum"/>
          </p:nvPr>
        </p:nvSpPr>
        <p:spPr>
          <a:xfrm>
            <a:off x="11111765" y="6439200"/>
            <a:ext cx="191100" cy="184800"/>
          </a:xfrm>
          <a:prstGeom prst="rect">
            <a:avLst/>
          </a:prstGeom>
          <a:noFill/>
          <a:ln>
            <a:noFill/>
          </a:ln>
        </p:spPr>
        <p:txBody>
          <a:bodyPr anchorCtr="0" anchor="t" bIns="0" lIns="0" spcFirstLastPara="1" rIns="0" wrap="square" tIns="0">
            <a:spAutoFit/>
          </a:bodyPr>
          <a:lstStyle>
            <a:lvl1pPr indent="0" lvl="0" marL="50800" marR="0" algn="l">
              <a:lnSpc>
                <a:spcPct val="100000"/>
              </a:lnSpc>
              <a:spcBef>
                <a:spcPts val="0"/>
              </a:spcBef>
              <a:buNone/>
              <a:defRPr b="0" i="0" sz="1200">
                <a:solidFill>
                  <a:srgbClr val="E62D3F"/>
                </a:solidFill>
                <a:latin typeface="Trebuchet MS"/>
                <a:ea typeface="Trebuchet MS"/>
                <a:cs typeface="Trebuchet MS"/>
                <a:sym typeface="Trebuchet MS"/>
              </a:defRPr>
            </a:lvl1pPr>
            <a:lvl2pPr indent="0" lvl="1" marL="50800" marR="0" algn="l">
              <a:lnSpc>
                <a:spcPct val="100000"/>
              </a:lnSpc>
              <a:spcBef>
                <a:spcPts val="0"/>
              </a:spcBef>
              <a:buNone/>
              <a:defRPr b="0" i="0" sz="1200">
                <a:solidFill>
                  <a:srgbClr val="E62D3F"/>
                </a:solidFill>
                <a:latin typeface="Trebuchet MS"/>
                <a:ea typeface="Trebuchet MS"/>
                <a:cs typeface="Trebuchet MS"/>
                <a:sym typeface="Trebuchet MS"/>
              </a:defRPr>
            </a:lvl2pPr>
            <a:lvl3pPr indent="0" lvl="2" marL="50800" marR="0" algn="l">
              <a:lnSpc>
                <a:spcPct val="100000"/>
              </a:lnSpc>
              <a:spcBef>
                <a:spcPts val="0"/>
              </a:spcBef>
              <a:buNone/>
              <a:defRPr b="0" i="0" sz="1200">
                <a:solidFill>
                  <a:srgbClr val="E62D3F"/>
                </a:solidFill>
                <a:latin typeface="Trebuchet MS"/>
                <a:ea typeface="Trebuchet MS"/>
                <a:cs typeface="Trebuchet MS"/>
                <a:sym typeface="Trebuchet MS"/>
              </a:defRPr>
            </a:lvl3pPr>
            <a:lvl4pPr indent="0" lvl="3" marL="50800" marR="0" algn="l">
              <a:lnSpc>
                <a:spcPct val="100000"/>
              </a:lnSpc>
              <a:spcBef>
                <a:spcPts val="0"/>
              </a:spcBef>
              <a:buNone/>
              <a:defRPr b="0" i="0" sz="1200">
                <a:solidFill>
                  <a:srgbClr val="E62D3F"/>
                </a:solidFill>
                <a:latin typeface="Trebuchet MS"/>
                <a:ea typeface="Trebuchet MS"/>
                <a:cs typeface="Trebuchet MS"/>
                <a:sym typeface="Trebuchet MS"/>
              </a:defRPr>
            </a:lvl4pPr>
            <a:lvl5pPr indent="0" lvl="4" marL="50800" marR="0" algn="l">
              <a:lnSpc>
                <a:spcPct val="100000"/>
              </a:lnSpc>
              <a:spcBef>
                <a:spcPts val="0"/>
              </a:spcBef>
              <a:buNone/>
              <a:defRPr b="0" i="0" sz="1200">
                <a:solidFill>
                  <a:srgbClr val="E62D3F"/>
                </a:solidFill>
                <a:latin typeface="Trebuchet MS"/>
                <a:ea typeface="Trebuchet MS"/>
                <a:cs typeface="Trebuchet MS"/>
                <a:sym typeface="Trebuchet MS"/>
              </a:defRPr>
            </a:lvl5pPr>
            <a:lvl6pPr indent="0" lvl="5" marL="50800" marR="0" algn="l">
              <a:lnSpc>
                <a:spcPct val="100000"/>
              </a:lnSpc>
              <a:spcBef>
                <a:spcPts val="0"/>
              </a:spcBef>
              <a:buNone/>
              <a:defRPr b="0" i="0" sz="1200">
                <a:solidFill>
                  <a:srgbClr val="E62D3F"/>
                </a:solidFill>
                <a:latin typeface="Trebuchet MS"/>
                <a:ea typeface="Trebuchet MS"/>
                <a:cs typeface="Trebuchet MS"/>
                <a:sym typeface="Trebuchet MS"/>
              </a:defRPr>
            </a:lvl6pPr>
            <a:lvl7pPr indent="0" lvl="6" marL="50800" marR="0" algn="l">
              <a:lnSpc>
                <a:spcPct val="100000"/>
              </a:lnSpc>
              <a:spcBef>
                <a:spcPts val="0"/>
              </a:spcBef>
              <a:buNone/>
              <a:defRPr b="0" i="0" sz="1200">
                <a:solidFill>
                  <a:srgbClr val="E62D3F"/>
                </a:solidFill>
                <a:latin typeface="Trebuchet MS"/>
                <a:ea typeface="Trebuchet MS"/>
                <a:cs typeface="Trebuchet MS"/>
                <a:sym typeface="Trebuchet MS"/>
              </a:defRPr>
            </a:lvl7pPr>
            <a:lvl8pPr indent="0" lvl="7" marL="50800" marR="0" algn="l">
              <a:lnSpc>
                <a:spcPct val="100000"/>
              </a:lnSpc>
              <a:spcBef>
                <a:spcPts val="0"/>
              </a:spcBef>
              <a:buNone/>
              <a:defRPr b="0" i="0" sz="1200">
                <a:solidFill>
                  <a:srgbClr val="E62D3F"/>
                </a:solidFill>
                <a:latin typeface="Trebuchet MS"/>
                <a:ea typeface="Trebuchet MS"/>
                <a:cs typeface="Trebuchet MS"/>
                <a:sym typeface="Trebuchet MS"/>
              </a:defRPr>
            </a:lvl8pPr>
            <a:lvl9pPr indent="0" lvl="8" marL="50800" marR="0" algn="l">
              <a:lnSpc>
                <a:spcPct val="100000"/>
              </a:lnSpc>
              <a:spcBef>
                <a:spcPts val="0"/>
              </a:spcBef>
              <a:buNone/>
              <a:defRPr b="0" i="0" sz="1200">
                <a:solidFill>
                  <a:srgbClr val="E62D3F"/>
                </a:solidFill>
                <a:latin typeface="Trebuchet MS"/>
                <a:ea typeface="Trebuchet MS"/>
                <a:cs typeface="Trebuchet MS"/>
                <a:sym typeface="Trebuchet MS"/>
              </a:defRPr>
            </a:lvl9pPr>
          </a:lstStyle>
          <a:p>
            <a:pPr indent="0" lvl="0" marL="508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Divider">
    <p:spTree>
      <p:nvGrpSpPr>
        <p:cNvPr id="16" name="Shape 16"/>
        <p:cNvGrpSpPr/>
        <p:nvPr/>
      </p:nvGrpSpPr>
      <p:grpSpPr>
        <a:xfrm>
          <a:off x="0" y="0"/>
          <a:ext cx="0" cy="0"/>
          <a:chOff x="0" y="0"/>
          <a:chExt cx="0" cy="0"/>
        </a:xfrm>
      </p:grpSpPr>
      <p:sp>
        <p:nvSpPr>
          <p:cNvPr id="17" name="Google Shape;17;p3"/>
          <p:cNvSpPr/>
          <p:nvPr/>
        </p:nvSpPr>
        <p:spPr>
          <a:xfrm>
            <a:off x="-575" y="0"/>
            <a:ext cx="12192000" cy="6858000"/>
          </a:xfrm>
          <a:prstGeom prst="rect">
            <a:avLst/>
          </a:prstGeom>
          <a:solidFill>
            <a:srgbClr val="F1333F"/>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18" name="Google Shape;18;p3"/>
          <p:cNvSpPr txBox="1"/>
          <p:nvPr>
            <p:ph type="title"/>
          </p:nvPr>
        </p:nvSpPr>
        <p:spPr>
          <a:xfrm>
            <a:off x="840317" y="725997"/>
            <a:ext cx="7987500" cy="750000"/>
          </a:xfrm>
          <a:prstGeom prst="rect">
            <a:avLst/>
          </a:prstGeom>
          <a:noFill/>
          <a:ln>
            <a:noFill/>
          </a:ln>
        </p:spPr>
        <p:txBody>
          <a:bodyPr anchorCtr="0" anchor="ctr" bIns="60925" lIns="121900" spcFirstLastPara="1" rIns="121900" wrap="square" tIns="60925">
            <a:norm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3"/>
          <p:cNvSpPr txBox="1"/>
          <p:nvPr>
            <p:ph idx="10" type="dt"/>
          </p:nvPr>
        </p:nvSpPr>
        <p:spPr>
          <a:xfrm>
            <a:off x="838200" y="6356351"/>
            <a:ext cx="2743200" cy="365100"/>
          </a:xfrm>
          <a:prstGeom prst="rect">
            <a:avLst/>
          </a:prstGeom>
          <a:noFill/>
          <a:ln>
            <a:noFill/>
          </a:ln>
        </p:spPr>
        <p:txBody>
          <a:bodyPr anchorCtr="0" anchor="ctr" bIns="60925" lIns="121900" spcFirstLastPara="1" rIns="121900" wrap="square" tIns="60925">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20" name="Google Shape;20;p3"/>
          <p:cNvSpPr txBox="1"/>
          <p:nvPr>
            <p:ph idx="11" type="ftr"/>
          </p:nvPr>
        </p:nvSpPr>
        <p:spPr>
          <a:xfrm>
            <a:off x="4038600" y="6356351"/>
            <a:ext cx="4114800" cy="365100"/>
          </a:xfrm>
          <a:prstGeom prst="rect">
            <a:avLst/>
          </a:prstGeom>
          <a:noFill/>
          <a:ln>
            <a:noFill/>
          </a:ln>
        </p:spPr>
        <p:txBody>
          <a:bodyPr anchorCtr="0" anchor="t" bIns="60925" lIns="121900" spcFirstLastPara="1" rIns="121900" wrap="square" tIns="60925">
            <a:noAutofit/>
          </a:bodyPr>
          <a:lstStyle>
            <a:lvl1pPr lvl="0" marR="0" rtl="0" algn="l">
              <a:lnSpc>
                <a:spcPct val="100000"/>
              </a:lnSpc>
              <a:spcBef>
                <a:spcPts val="0"/>
              </a:spcBef>
              <a:spcAft>
                <a:spcPts val="0"/>
              </a:spcAft>
              <a:buClr>
                <a:srgbClr val="000000"/>
              </a:buClr>
              <a:buSzPts val="1900"/>
              <a:buFont typeface="Arial"/>
              <a:buNone/>
              <a:defRPr b="0" i="0" sz="2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9pPr>
          </a:lstStyle>
          <a:p/>
        </p:txBody>
      </p:sp>
      <p:sp>
        <p:nvSpPr>
          <p:cNvPr id="21" name="Google Shape;21;p3"/>
          <p:cNvSpPr txBox="1"/>
          <p:nvPr>
            <p:ph idx="12" type="sldNum"/>
          </p:nvPr>
        </p:nvSpPr>
        <p:spPr>
          <a:xfrm>
            <a:off x="8610600" y="6356351"/>
            <a:ext cx="2743200" cy="365100"/>
          </a:xfrm>
          <a:prstGeom prst="rect">
            <a:avLst/>
          </a:prstGeom>
          <a:noFill/>
          <a:ln>
            <a:noFill/>
          </a:ln>
        </p:spPr>
        <p:txBody>
          <a:bodyPr anchorCtr="0" anchor="ctr" bIns="60925" lIns="121900" spcFirstLastPara="1" rIns="121900" wrap="square" tIns="60925">
            <a:normAutofit/>
          </a:bodyPr>
          <a:lstStyle>
            <a:lvl1pPr indent="0" lvl="0"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3"/>
          <p:cNvPicPr preferRelativeResize="0"/>
          <p:nvPr/>
        </p:nvPicPr>
        <p:blipFill rotWithShape="1">
          <a:blip r:embed="rId2">
            <a:alphaModFix/>
          </a:blip>
          <a:srcRect b="0" l="0" r="0" t="0"/>
          <a:stretch/>
        </p:blipFill>
        <p:spPr>
          <a:xfrm>
            <a:off x="10149227" y="404813"/>
            <a:ext cx="1213040" cy="323851"/>
          </a:xfrm>
          <a:prstGeom prst="rect">
            <a:avLst/>
          </a:prstGeom>
          <a:noFill/>
          <a:ln>
            <a:noFill/>
          </a:ln>
        </p:spPr>
      </p:pic>
      <p:sp>
        <p:nvSpPr>
          <p:cNvPr id="23" name="Google Shape;23;p3"/>
          <p:cNvSpPr/>
          <p:nvPr/>
        </p:nvSpPr>
        <p:spPr>
          <a:xfrm>
            <a:off x="0" y="0"/>
            <a:ext cx="12192000" cy="6858000"/>
          </a:xfrm>
          <a:prstGeom prst="rect">
            <a:avLst/>
          </a:prstGeom>
          <a:solidFill>
            <a:srgbClr val="F1333F"/>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pic>
        <p:nvPicPr>
          <p:cNvPr id="24" name="Google Shape;24;p3"/>
          <p:cNvPicPr preferRelativeResize="0"/>
          <p:nvPr/>
        </p:nvPicPr>
        <p:blipFill rotWithShape="1">
          <a:blip r:embed="rId3">
            <a:alphaModFix/>
          </a:blip>
          <a:srcRect b="0" l="0" r="0" t="0"/>
          <a:stretch/>
        </p:blipFill>
        <p:spPr>
          <a:xfrm>
            <a:off x="10572384" y="280085"/>
            <a:ext cx="1084840" cy="289624"/>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1">
  <p:cSld name="2_Divider_1">
    <p:spTree>
      <p:nvGrpSpPr>
        <p:cNvPr id="95" name="Shape 95"/>
        <p:cNvGrpSpPr/>
        <p:nvPr/>
      </p:nvGrpSpPr>
      <p:grpSpPr>
        <a:xfrm>
          <a:off x="0" y="0"/>
          <a:ext cx="0" cy="0"/>
          <a:chOff x="0" y="0"/>
          <a:chExt cx="0" cy="0"/>
        </a:xfrm>
      </p:grpSpPr>
      <p:sp>
        <p:nvSpPr>
          <p:cNvPr id="96" name="Google Shape;96;p22"/>
          <p:cNvSpPr/>
          <p:nvPr>
            <p:ph idx="2" type="pic"/>
          </p:nvPr>
        </p:nvSpPr>
        <p:spPr>
          <a:xfrm>
            <a:off x="0" y="0"/>
            <a:ext cx="12192000" cy="6858000"/>
          </a:xfrm>
          <a:prstGeom prst="rect">
            <a:avLst/>
          </a:prstGeom>
          <a:noFill/>
          <a:ln>
            <a:noFill/>
          </a:ln>
        </p:spPr>
      </p:sp>
      <p:sp>
        <p:nvSpPr>
          <p:cNvPr id="97" name="Google Shape;97;p22"/>
          <p:cNvSpPr txBox="1"/>
          <p:nvPr>
            <p:ph idx="10" type="dt"/>
          </p:nvPr>
        </p:nvSpPr>
        <p:spPr>
          <a:xfrm>
            <a:off x="838200" y="6356351"/>
            <a:ext cx="2743200" cy="365100"/>
          </a:xfrm>
          <a:prstGeom prst="rect">
            <a:avLst/>
          </a:prstGeom>
          <a:noFill/>
          <a:ln>
            <a:noFill/>
          </a:ln>
        </p:spPr>
        <p:txBody>
          <a:bodyPr anchorCtr="0" anchor="ctr" bIns="60925" lIns="121900" spcFirstLastPara="1" rIns="121900" wrap="square" tIns="60925">
            <a:noAutofit/>
          </a:bodyPr>
          <a:lstStyle>
            <a:lvl1pPr lvl="0" marR="0" rtl="0" algn="l">
              <a:lnSpc>
                <a:spcPct val="100000"/>
              </a:lnSpc>
              <a:spcBef>
                <a:spcPts val="0"/>
              </a:spcBef>
              <a:spcAft>
                <a:spcPts val="0"/>
              </a:spcAft>
              <a:buClr>
                <a:srgbClr val="888888"/>
              </a:buClr>
              <a:buSzPts val="1900"/>
              <a:buFont typeface="Proxima Nova"/>
              <a:buNone/>
              <a:defRPr b="0" i="0" sz="1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9pPr>
          </a:lstStyle>
          <a:p/>
        </p:txBody>
      </p:sp>
      <p:sp>
        <p:nvSpPr>
          <p:cNvPr id="98" name="Google Shape;98;p22"/>
          <p:cNvSpPr txBox="1"/>
          <p:nvPr>
            <p:ph idx="12" type="sldNum"/>
          </p:nvPr>
        </p:nvSpPr>
        <p:spPr>
          <a:xfrm>
            <a:off x="8610600" y="6356351"/>
            <a:ext cx="2743200" cy="365100"/>
          </a:xfrm>
          <a:prstGeom prst="rect">
            <a:avLst/>
          </a:prstGeom>
          <a:noFill/>
          <a:ln>
            <a:noFill/>
          </a:ln>
        </p:spPr>
        <p:txBody>
          <a:bodyPr anchorCtr="0" anchor="ctr" bIns="60925" lIns="121900" spcFirstLastPara="1" rIns="121900" wrap="square" tIns="60925">
            <a:normAutofit/>
          </a:bodyPr>
          <a:lstStyle>
            <a:lvl1pPr indent="0" lvl="0"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99" name="Google Shape;99;p22"/>
          <p:cNvPicPr preferRelativeResize="0"/>
          <p:nvPr/>
        </p:nvPicPr>
        <p:blipFill rotWithShape="1">
          <a:blip r:embed="rId2">
            <a:alphaModFix/>
          </a:blip>
          <a:srcRect b="0" l="0" r="0" t="0"/>
          <a:stretch/>
        </p:blipFill>
        <p:spPr>
          <a:xfrm>
            <a:off x="838200" y="728133"/>
            <a:ext cx="4346357" cy="5378652"/>
          </a:xfrm>
          <a:prstGeom prst="rect">
            <a:avLst/>
          </a:prstGeom>
          <a:noFill/>
          <a:ln>
            <a:noFill/>
          </a:ln>
        </p:spPr>
      </p:pic>
      <p:sp>
        <p:nvSpPr>
          <p:cNvPr id="100" name="Google Shape;100;p22"/>
          <p:cNvSpPr txBox="1"/>
          <p:nvPr/>
        </p:nvSpPr>
        <p:spPr>
          <a:xfrm>
            <a:off x="1295400" y="1680839"/>
            <a:ext cx="3404100" cy="2106900"/>
          </a:xfrm>
          <a:prstGeom prst="rect">
            <a:avLst/>
          </a:prstGeom>
          <a:noFill/>
          <a:ln>
            <a:noFill/>
          </a:ln>
        </p:spPr>
        <p:txBody>
          <a:bodyPr anchorCtr="0" anchor="t" bIns="60925" lIns="121900" spcFirstLastPara="1" rIns="121900" wrap="square" tIns="60925">
            <a:noAutofit/>
          </a:bodyPr>
          <a:lstStyle/>
          <a:p>
            <a:pPr indent="0" lvl="0" marL="0" marR="0" rtl="0" algn="l">
              <a:lnSpc>
                <a:spcPct val="90000"/>
              </a:lnSpc>
              <a:spcBef>
                <a:spcPts val="0"/>
              </a:spcBef>
              <a:spcAft>
                <a:spcPts val="0"/>
              </a:spcAft>
              <a:buClr>
                <a:schemeClr val="lt1"/>
              </a:buClr>
              <a:buSzPts val="1900"/>
              <a:buFont typeface="Arial"/>
              <a:buNone/>
            </a:pPr>
            <a:r>
              <a:rPr b="0" i="0" lang="en" sz="1900" u="none" cap="none" strike="noStrike">
                <a:solidFill>
                  <a:schemeClr val="lt1"/>
                </a:solidFill>
                <a:latin typeface="Proxima Nova"/>
                <a:ea typeface="Proxima Nova"/>
                <a:cs typeface="Proxima Nova"/>
                <a:sym typeface="Proxima Nova"/>
              </a:rPr>
              <a:t>Edit Master text styles</a:t>
            </a:r>
            <a:endParaRPr b="0" i="0" sz="2400" u="none" cap="none" strike="noStrike">
              <a:solidFill>
                <a:schemeClr val="dk1"/>
              </a:solidFill>
              <a:latin typeface="Calibri"/>
              <a:ea typeface="Calibri"/>
              <a:cs typeface="Calibri"/>
              <a:sym typeface="Calibri"/>
            </a:endParaRPr>
          </a:p>
        </p:txBody>
      </p:sp>
      <p:pic>
        <p:nvPicPr>
          <p:cNvPr id="101" name="Google Shape;101;p22"/>
          <p:cNvPicPr preferRelativeResize="0"/>
          <p:nvPr/>
        </p:nvPicPr>
        <p:blipFill rotWithShape="1">
          <a:blip r:embed="rId2">
            <a:alphaModFix/>
          </a:blip>
          <a:srcRect b="0" l="0" r="0" t="0"/>
          <a:stretch/>
        </p:blipFill>
        <p:spPr>
          <a:xfrm>
            <a:off x="838200" y="728133"/>
            <a:ext cx="4346357" cy="5378652"/>
          </a:xfrm>
          <a:prstGeom prst="rect">
            <a:avLst/>
          </a:prstGeom>
          <a:noFill/>
          <a:ln>
            <a:noFill/>
          </a:ln>
        </p:spPr>
      </p:pic>
      <p:sp>
        <p:nvSpPr>
          <p:cNvPr id="102" name="Google Shape;102;p22"/>
          <p:cNvSpPr txBox="1"/>
          <p:nvPr/>
        </p:nvSpPr>
        <p:spPr>
          <a:xfrm>
            <a:off x="1295400" y="1680839"/>
            <a:ext cx="3404100" cy="2106900"/>
          </a:xfrm>
          <a:prstGeom prst="rect">
            <a:avLst/>
          </a:prstGeom>
          <a:noFill/>
          <a:ln>
            <a:noFill/>
          </a:ln>
        </p:spPr>
        <p:txBody>
          <a:bodyPr anchorCtr="0" anchor="t" bIns="60925" lIns="121900" spcFirstLastPara="1" rIns="121900" wrap="square" tIns="60925">
            <a:noAutofit/>
          </a:bodyPr>
          <a:lstStyle/>
          <a:p>
            <a:pPr indent="0" lvl="0" marL="0" marR="0" rtl="0" algn="l">
              <a:lnSpc>
                <a:spcPct val="90000"/>
              </a:lnSpc>
              <a:spcBef>
                <a:spcPts val="0"/>
              </a:spcBef>
              <a:spcAft>
                <a:spcPts val="0"/>
              </a:spcAft>
              <a:buClr>
                <a:schemeClr val="lt1"/>
              </a:buClr>
              <a:buSzPts val="1900"/>
              <a:buFont typeface="Arial"/>
              <a:buNone/>
            </a:pPr>
            <a:r>
              <a:rPr b="0" i="0" lang="en" sz="1900" u="none" cap="none" strike="noStrike">
                <a:solidFill>
                  <a:schemeClr val="lt1"/>
                </a:solidFill>
                <a:latin typeface="Proxima Nova"/>
                <a:ea typeface="Proxima Nova"/>
                <a:cs typeface="Proxima Nova"/>
                <a:sym typeface="Proxima Nova"/>
              </a:rPr>
              <a:t>Edit Master text styles</a:t>
            </a:r>
            <a:endParaRPr b="0" i="0" sz="24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3853">
          <p15:clr>
            <a:srgbClr val="FBAE40"/>
          </p15:clr>
        </p15:guide>
        <p15:guide id="2" pos="816">
          <p15:clr>
            <a:srgbClr val="FBAE40"/>
          </p15:clr>
        </p15:guide>
        <p15:guide id="3" pos="2963">
          <p15:clr>
            <a:srgbClr val="FBAE40"/>
          </p15:clr>
        </p15:guide>
        <p15:guide id="4"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2">
  <p:cSld name="TITLE_AND_BODY_3">
    <p:spTree>
      <p:nvGrpSpPr>
        <p:cNvPr id="104" name="Shape 104"/>
        <p:cNvGrpSpPr/>
        <p:nvPr/>
      </p:nvGrpSpPr>
      <p:grpSpPr>
        <a:xfrm>
          <a:off x="0" y="0"/>
          <a:ext cx="0" cy="0"/>
          <a:chOff x="0" y="0"/>
          <a:chExt cx="0" cy="0"/>
        </a:xfrm>
      </p:grpSpPr>
      <p:sp>
        <p:nvSpPr>
          <p:cNvPr id="105" name="Google Shape;105;p24"/>
          <p:cNvSpPr txBox="1"/>
          <p:nvPr>
            <p:ph idx="12" type="sldNum"/>
          </p:nvPr>
        </p:nvSpPr>
        <p:spPr>
          <a:xfrm>
            <a:off x="11296611" y="6217623"/>
            <a:ext cx="731600" cy="524800"/>
          </a:xfrm>
          <a:prstGeom prst="rect">
            <a:avLst/>
          </a:prstGeom>
          <a:noFill/>
          <a:ln>
            <a:noFill/>
          </a:ln>
        </p:spPr>
        <p:txBody>
          <a:bodyPr anchorCtr="0" anchor="ctr" bIns="38575" lIns="38575" spcFirstLastPara="1" rIns="38575" wrap="square" tIns="38575">
            <a:noAutofit/>
          </a:bodyPr>
          <a:lstStyle>
            <a:lvl1pPr indent="0" lvl="0"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6" name="Shape 106"/>
        <p:cNvGrpSpPr/>
        <p:nvPr/>
      </p:nvGrpSpPr>
      <p:grpSpPr>
        <a:xfrm>
          <a:off x="0" y="0"/>
          <a:ext cx="0" cy="0"/>
          <a:chOff x="0" y="0"/>
          <a:chExt cx="0" cy="0"/>
        </a:xfrm>
      </p:grpSpPr>
      <p:sp>
        <p:nvSpPr>
          <p:cNvPr id="107" name="Google Shape;107;p25"/>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108" name="Google Shape;108;p25"/>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109" name="Google Shape;109;p2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0" name="Shape 110"/>
        <p:cNvGrpSpPr/>
        <p:nvPr/>
      </p:nvGrpSpPr>
      <p:grpSpPr>
        <a:xfrm>
          <a:off x="0" y="0"/>
          <a:ext cx="0" cy="0"/>
          <a:chOff x="0" y="0"/>
          <a:chExt cx="0" cy="0"/>
        </a:xfrm>
      </p:grpSpPr>
      <p:sp>
        <p:nvSpPr>
          <p:cNvPr id="111" name="Google Shape;111;p26"/>
          <p:cNvSpPr txBox="1"/>
          <p:nvPr>
            <p:ph type="title"/>
          </p:nvPr>
        </p:nvSpPr>
        <p:spPr>
          <a:xfrm>
            <a:off x="415600" y="2867800"/>
            <a:ext cx="11360800" cy="1122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112" name="Google Shape;112;p2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3" name="Shape 113"/>
        <p:cNvGrpSpPr/>
        <p:nvPr/>
      </p:nvGrpSpPr>
      <p:grpSpPr>
        <a:xfrm>
          <a:off x="0" y="0"/>
          <a:ext cx="0" cy="0"/>
          <a:chOff x="0" y="0"/>
          <a:chExt cx="0" cy="0"/>
        </a:xfrm>
      </p:grpSpPr>
      <p:sp>
        <p:nvSpPr>
          <p:cNvPr id="114" name="Google Shape;114;p27"/>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5" name="Google Shape;115;p27"/>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6" name="Google Shape;116;p2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7" name="Shape 117"/>
        <p:cNvGrpSpPr/>
        <p:nvPr/>
      </p:nvGrpSpPr>
      <p:grpSpPr>
        <a:xfrm>
          <a:off x="0" y="0"/>
          <a:ext cx="0" cy="0"/>
          <a:chOff x="0" y="0"/>
          <a:chExt cx="0" cy="0"/>
        </a:xfrm>
      </p:grpSpPr>
      <p:sp>
        <p:nvSpPr>
          <p:cNvPr id="118" name="Google Shape;118;p28"/>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28"/>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120" name="Google Shape;120;p28"/>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121" name="Google Shape;121;p2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29"/>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4" name="Google Shape;124;p2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5" name="Shape 125"/>
        <p:cNvGrpSpPr/>
        <p:nvPr/>
      </p:nvGrpSpPr>
      <p:grpSpPr>
        <a:xfrm>
          <a:off x="0" y="0"/>
          <a:ext cx="0" cy="0"/>
          <a:chOff x="0" y="0"/>
          <a:chExt cx="0" cy="0"/>
        </a:xfrm>
      </p:grpSpPr>
      <p:sp>
        <p:nvSpPr>
          <p:cNvPr id="126" name="Google Shape;126;p30"/>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127" name="Google Shape;127;p30"/>
          <p:cNvSpPr txBox="1"/>
          <p:nvPr>
            <p:ph idx="1" type="body"/>
          </p:nvPr>
        </p:nvSpPr>
        <p:spPr>
          <a:xfrm>
            <a:off x="415600" y="1852800"/>
            <a:ext cx="3744000" cy="4239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128" name="Google Shape;128;p3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9" name="Shape 129"/>
        <p:cNvGrpSpPr/>
        <p:nvPr/>
      </p:nvGrpSpPr>
      <p:grpSpPr>
        <a:xfrm>
          <a:off x="0" y="0"/>
          <a:ext cx="0" cy="0"/>
          <a:chOff x="0" y="0"/>
          <a:chExt cx="0" cy="0"/>
        </a:xfrm>
      </p:grpSpPr>
      <p:sp>
        <p:nvSpPr>
          <p:cNvPr id="130" name="Google Shape;130;p31"/>
          <p:cNvSpPr txBox="1"/>
          <p:nvPr>
            <p:ph type="title"/>
          </p:nvPr>
        </p:nvSpPr>
        <p:spPr>
          <a:xfrm>
            <a:off x="653667" y="600200"/>
            <a:ext cx="8490400" cy="5454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131" name="Google Shape;131;p3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2">
  <p:cSld name="TITLE_AND_BODY_3">
    <p:spTree>
      <p:nvGrpSpPr>
        <p:cNvPr id="25" name="Shape 25"/>
        <p:cNvGrpSpPr/>
        <p:nvPr/>
      </p:nvGrpSpPr>
      <p:grpSpPr>
        <a:xfrm>
          <a:off x="0" y="0"/>
          <a:ext cx="0" cy="0"/>
          <a:chOff x="0" y="0"/>
          <a:chExt cx="0" cy="0"/>
        </a:xfrm>
      </p:grpSpPr>
      <p:sp>
        <p:nvSpPr>
          <p:cNvPr id="26" name="Google Shape;26;p4"/>
          <p:cNvSpPr txBox="1"/>
          <p:nvPr>
            <p:ph idx="12" type="sldNum"/>
          </p:nvPr>
        </p:nvSpPr>
        <p:spPr>
          <a:xfrm>
            <a:off x="11296611" y="6217623"/>
            <a:ext cx="731700" cy="524700"/>
          </a:xfrm>
          <a:prstGeom prst="rect">
            <a:avLst/>
          </a:prstGeom>
          <a:noFill/>
          <a:ln>
            <a:noFill/>
          </a:ln>
        </p:spPr>
        <p:txBody>
          <a:bodyPr anchorCtr="0" anchor="ctr" bIns="38575" lIns="38575" spcFirstLastPara="1" rIns="38575" wrap="square" tIns="38575">
            <a:noAutofit/>
          </a:bodyPr>
          <a:lstStyle>
            <a:lvl1pPr indent="0" lvl="0"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2" name="Shape 132"/>
        <p:cNvGrpSpPr/>
        <p:nvPr/>
      </p:nvGrpSpPr>
      <p:grpSpPr>
        <a:xfrm>
          <a:off x="0" y="0"/>
          <a:ext cx="0" cy="0"/>
          <a:chOff x="0" y="0"/>
          <a:chExt cx="0" cy="0"/>
        </a:xfrm>
      </p:grpSpPr>
      <p:sp>
        <p:nvSpPr>
          <p:cNvPr id="133" name="Google Shape;133;p32"/>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134" name="Google Shape;134;p32"/>
          <p:cNvSpPr txBox="1"/>
          <p:nvPr>
            <p:ph type="title"/>
          </p:nvPr>
        </p:nvSpPr>
        <p:spPr>
          <a:xfrm>
            <a:off x="354000" y="1644233"/>
            <a:ext cx="5393600" cy="197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135" name="Google Shape;135;p32"/>
          <p:cNvSpPr txBox="1"/>
          <p:nvPr>
            <p:ph idx="1" type="subTitle"/>
          </p:nvPr>
        </p:nvSpPr>
        <p:spPr>
          <a:xfrm>
            <a:off x="354000" y="3737433"/>
            <a:ext cx="5393600" cy="164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36" name="Google Shape;136;p32"/>
          <p:cNvSpPr txBox="1"/>
          <p:nvPr>
            <p:ph idx="2" type="body"/>
          </p:nvPr>
        </p:nvSpPr>
        <p:spPr>
          <a:xfrm>
            <a:off x="6586000" y="965433"/>
            <a:ext cx="5116000" cy="49268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7" name="Google Shape;137;p3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8" name="Shape 138"/>
        <p:cNvGrpSpPr/>
        <p:nvPr/>
      </p:nvGrpSpPr>
      <p:grpSpPr>
        <a:xfrm>
          <a:off x="0" y="0"/>
          <a:ext cx="0" cy="0"/>
          <a:chOff x="0" y="0"/>
          <a:chExt cx="0" cy="0"/>
        </a:xfrm>
      </p:grpSpPr>
      <p:sp>
        <p:nvSpPr>
          <p:cNvPr id="139" name="Google Shape;139;p33"/>
          <p:cNvSpPr txBox="1"/>
          <p:nvPr>
            <p:ph idx="1" type="body"/>
          </p:nvPr>
        </p:nvSpPr>
        <p:spPr>
          <a:xfrm>
            <a:off x="415600" y="5640767"/>
            <a:ext cx="7998400" cy="806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40" name="Google Shape;140;p3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sp>
        <p:nvSpPr>
          <p:cNvPr id="142" name="Google Shape;142;p34"/>
          <p:cNvSpPr txBox="1"/>
          <p:nvPr>
            <p:ph hasCustomPrompt="1" type="title"/>
          </p:nvPr>
        </p:nvSpPr>
        <p:spPr>
          <a:xfrm>
            <a:off x="415600" y="1474833"/>
            <a:ext cx="11360800" cy="26180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143" name="Google Shape;143;p34"/>
          <p:cNvSpPr txBox="1"/>
          <p:nvPr>
            <p:ph idx="1" type="body"/>
          </p:nvPr>
        </p:nvSpPr>
        <p:spPr>
          <a:xfrm>
            <a:off x="415600" y="4202967"/>
            <a:ext cx="11360800" cy="17344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44" name="Google Shape;144;p3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5" name="Shape 145"/>
        <p:cNvGrpSpPr/>
        <p:nvPr/>
      </p:nvGrpSpPr>
      <p:grpSpPr>
        <a:xfrm>
          <a:off x="0" y="0"/>
          <a:ext cx="0" cy="0"/>
          <a:chOff x="0" y="0"/>
          <a:chExt cx="0" cy="0"/>
        </a:xfrm>
      </p:grpSpPr>
      <p:sp>
        <p:nvSpPr>
          <p:cNvPr id="146" name="Google Shape;146;p35"/>
          <p:cNvSpPr txBox="1"/>
          <p:nvPr>
            <p:ph type="title"/>
          </p:nvPr>
        </p:nvSpPr>
        <p:spPr>
          <a:xfrm>
            <a:off x="838200" y="365125"/>
            <a:ext cx="10515600" cy="1325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7" name="Google Shape;147;p35"/>
          <p:cNvSpPr txBox="1"/>
          <p:nvPr>
            <p:ph idx="1" type="body"/>
          </p:nvPr>
        </p:nvSpPr>
        <p:spPr>
          <a:xfrm>
            <a:off x="838200" y="1825625"/>
            <a:ext cx="10515600" cy="43512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067"/>
              </a:spcBef>
              <a:spcAft>
                <a:spcPts val="0"/>
              </a:spcAft>
              <a:buClr>
                <a:schemeClr val="dk1"/>
              </a:buClr>
              <a:buSzPts val="1400"/>
              <a:buChar char="•"/>
              <a:defRPr/>
            </a:lvl1pPr>
            <a:lvl2pPr indent="-317500" lvl="1" marL="914400" algn="l">
              <a:lnSpc>
                <a:spcPct val="90000"/>
              </a:lnSpc>
              <a:spcBef>
                <a:spcPts val="533"/>
              </a:spcBef>
              <a:spcAft>
                <a:spcPts val="0"/>
              </a:spcAft>
              <a:buClr>
                <a:schemeClr val="dk1"/>
              </a:buClr>
              <a:buSzPts val="1400"/>
              <a:buChar char="•"/>
              <a:defRPr/>
            </a:lvl2pPr>
            <a:lvl3pPr indent="-317500" lvl="2" marL="1371600" algn="l">
              <a:lnSpc>
                <a:spcPct val="90000"/>
              </a:lnSpc>
              <a:spcBef>
                <a:spcPts val="533"/>
              </a:spcBef>
              <a:spcAft>
                <a:spcPts val="0"/>
              </a:spcAft>
              <a:buClr>
                <a:schemeClr val="dk1"/>
              </a:buClr>
              <a:buSzPts val="1400"/>
              <a:buChar char="•"/>
              <a:defRPr/>
            </a:lvl3pPr>
            <a:lvl4pPr indent="-317500" lvl="3" marL="1828800" algn="l">
              <a:lnSpc>
                <a:spcPct val="90000"/>
              </a:lnSpc>
              <a:spcBef>
                <a:spcPts val="533"/>
              </a:spcBef>
              <a:spcAft>
                <a:spcPts val="0"/>
              </a:spcAft>
              <a:buClr>
                <a:schemeClr val="dk1"/>
              </a:buClr>
              <a:buSzPts val="1400"/>
              <a:buChar char="•"/>
              <a:defRPr/>
            </a:lvl4pPr>
            <a:lvl5pPr indent="-317500" lvl="4" marL="2286000" algn="l">
              <a:lnSpc>
                <a:spcPct val="90000"/>
              </a:lnSpc>
              <a:spcBef>
                <a:spcPts val="533"/>
              </a:spcBef>
              <a:spcAft>
                <a:spcPts val="0"/>
              </a:spcAft>
              <a:buClr>
                <a:schemeClr val="dk1"/>
              </a:buClr>
              <a:buSzPts val="1400"/>
              <a:buChar char="•"/>
              <a:defRPr/>
            </a:lvl5pPr>
            <a:lvl6pPr indent="-317500" lvl="5" marL="2743200" algn="l">
              <a:lnSpc>
                <a:spcPct val="90000"/>
              </a:lnSpc>
              <a:spcBef>
                <a:spcPts val="533"/>
              </a:spcBef>
              <a:spcAft>
                <a:spcPts val="0"/>
              </a:spcAft>
              <a:buClr>
                <a:schemeClr val="dk1"/>
              </a:buClr>
              <a:buSzPts val="1400"/>
              <a:buChar char="•"/>
              <a:defRPr/>
            </a:lvl6pPr>
            <a:lvl7pPr indent="-317500" lvl="6" marL="3200400" algn="l">
              <a:lnSpc>
                <a:spcPct val="90000"/>
              </a:lnSpc>
              <a:spcBef>
                <a:spcPts val="533"/>
              </a:spcBef>
              <a:spcAft>
                <a:spcPts val="0"/>
              </a:spcAft>
              <a:buClr>
                <a:schemeClr val="dk1"/>
              </a:buClr>
              <a:buSzPts val="1400"/>
              <a:buChar char="•"/>
              <a:defRPr/>
            </a:lvl7pPr>
            <a:lvl8pPr indent="-317500" lvl="7" marL="3657600" algn="l">
              <a:lnSpc>
                <a:spcPct val="90000"/>
              </a:lnSpc>
              <a:spcBef>
                <a:spcPts val="533"/>
              </a:spcBef>
              <a:spcAft>
                <a:spcPts val="0"/>
              </a:spcAft>
              <a:buClr>
                <a:schemeClr val="dk1"/>
              </a:buClr>
              <a:buSzPts val="1400"/>
              <a:buChar char="•"/>
              <a:defRPr/>
            </a:lvl8pPr>
            <a:lvl9pPr indent="-317500" lvl="8" marL="4114800" algn="l">
              <a:lnSpc>
                <a:spcPct val="90000"/>
              </a:lnSpc>
              <a:spcBef>
                <a:spcPts val="533"/>
              </a:spcBef>
              <a:spcAft>
                <a:spcPts val="0"/>
              </a:spcAft>
              <a:buClr>
                <a:schemeClr val="dk1"/>
              </a:buClr>
              <a:buSzPts val="1400"/>
              <a:buChar char="•"/>
              <a:defRPr/>
            </a:lvl9pPr>
          </a:lstStyle>
          <a:p/>
        </p:txBody>
      </p:sp>
      <p:sp>
        <p:nvSpPr>
          <p:cNvPr id="148" name="Google Shape;148;p35"/>
          <p:cNvSpPr txBox="1"/>
          <p:nvPr>
            <p:ph idx="10" type="dt"/>
          </p:nvPr>
        </p:nvSpPr>
        <p:spPr>
          <a:xfrm>
            <a:off x="838200" y="6356351"/>
            <a:ext cx="2743200" cy="3652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9pPr>
          </a:lstStyle>
          <a:p/>
        </p:txBody>
      </p:sp>
      <p:sp>
        <p:nvSpPr>
          <p:cNvPr id="149" name="Google Shape;149;p35"/>
          <p:cNvSpPr txBox="1"/>
          <p:nvPr>
            <p:ph idx="11" type="ftr"/>
          </p:nvPr>
        </p:nvSpPr>
        <p:spPr>
          <a:xfrm>
            <a:off x="4038600" y="6356351"/>
            <a:ext cx="4114800" cy="3652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9pPr>
          </a:lstStyle>
          <a:p/>
        </p:txBody>
      </p:sp>
      <p:sp>
        <p:nvSpPr>
          <p:cNvPr id="150" name="Google Shape;150;p35"/>
          <p:cNvSpPr txBox="1"/>
          <p:nvPr>
            <p:ph idx="12" type="sldNum"/>
          </p:nvPr>
        </p:nvSpPr>
        <p:spPr>
          <a:xfrm>
            <a:off x="8610600" y="6356351"/>
            <a:ext cx="2743200" cy="365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1">
  <p:cSld name="TITLE_AND_BODY_2">
    <p:spTree>
      <p:nvGrpSpPr>
        <p:cNvPr id="151" name="Shape 151"/>
        <p:cNvGrpSpPr/>
        <p:nvPr/>
      </p:nvGrpSpPr>
      <p:grpSpPr>
        <a:xfrm>
          <a:off x="0" y="0"/>
          <a:ext cx="0" cy="0"/>
          <a:chOff x="0" y="0"/>
          <a:chExt cx="0" cy="0"/>
        </a:xfrm>
      </p:grpSpPr>
      <p:sp>
        <p:nvSpPr>
          <p:cNvPr id="152" name="Google Shape;152;p36"/>
          <p:cNvSpPr txBox="1"/>
          <p:nvPr>
            <p:ph idx="12" type="sldNum"/>
          </p:nvPr>
        </p:nvSpPr>
        <p:spPr>
          <a:xfrm>
            <a:off x="11296611" y="6217623"/>
            <a:ext cx="731600" cy="524800"/>
          </a:xfrm>
          <a:prstGeom prst="rect">
            <a:avLst/>
          </a:prstGeom>
          <a:noFill/>
          <a:ln>
            <a:noFill/>
          </a:ln>
        </p:spPr>
        <p:txBody>
          <a:bodyPr anchorCtr="0" anchor="ctr" bIns="38575" lIns="38575" spcFirstLastPara="1" rIns="38575" wrap="square" tIns="38575">
            <a:noAutofit/>
          </a:bodyPr>
          <a:lstStyle>
            <a:lvl1pPr indent="0" lvl="0"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3" name="Shape 153"/>
        <p:cNvGrpSpPr/>
        <p:nvPr/>
      </p:nvGrpSpPr>
      <p:grpSpPr>
        <a:xfrm>
          <a:off x="0" y="0"/>
          <a:ext cx="0" cy="0"/>
          <a:chOff x="0" y="0"/>
          <a:chExt cx="0" cy="0"/>
        </a:xfrm>
      </p:grpSpPr>
      <p:sp>
        <p:nvSpPr>
          <p:cNvPr id="154" name="Google Shape;154;p37"/>
          <p:cNvSpPr txBox="1"/>
          <p:nvPr>
            <p:ph type="ctrTitle"/>
          </p:nvPr>
        </p:nvSpPr>
        <p:spPr>
          <a:xfrm>
            <a:off x="1524000" y="1122363"/>
            <a:ext cx="9144000" cy="2387700"/>
          </a:xfrm>
          <a:prstGeom prst="rect">
            <a:avLst/>
          </a:prstGeom>
          <a:noFill/>
          <a:ln>
            <a:noFill/>
          </a:ln>
        </p:spPr>
        <p:txBody>
          <a:bodyPr anchorCtr="0" anchor="b" bIns="60925" lIns="121900" spcFirstLastPara="1" rIns="121900" wrap="square" tIns="60925">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5" name="Google Shape;155;p37"/>
          <p:cNvSpPr txBox="1"/>
          <p:nvPr>
            <p:ph idx="1" type="subTitle"/>
          </p:nvPr>
        </p:nvSpPr>
        <p:spPr>
          <a:xfrm>
            <a:off x="1524000" y="3602037"/>
            <a:ext cx="9144000" cy="1655700"/>
          </a:xfrm>
          <a:prstGeom prst="rect">
            <a:avLst/>
          </a:prstGeom>
          <a:noFill/>
          <a:ln>
            <a:noFill/>
          </a:ln>
        </p:spPr>
        <p:txBody>
          <a:bodyPr anchorCtr="0" anchor="t" bIns="60925" lIns="121900" spcFirstLastPara="1" rIns="121900" wrap="square" tIns="60925">
            <a:norm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56" name="Google Shape;156;p37"/>
          <p:cNvSpPr txBox="1"/>
          <p:nvPr>
            <p:ph idx="10" type="dt"/>
          </p:nvPr>
        </p:nvSpPr>
        <p:spPr>
          <a:xfrm>
            <a:off x="885228" y="6205183"/>
            <a:ext cx="2743200" cy="365100"/>
          </a:xfrm>
          <a:prstGeom prst="rect">
            <a:avLst/>
          </a:prstGeom>
          <a:noFill/>
          <a:ln>
            <a:noFill/>
          </a:ln>
        </p:spPr>
        <p:txBody>
          <a:bodyPr anchorCtr="0" anchor="ctr" bIns="60925" lIns="121900" spcFirstLastPara="1" rIns="121900" wrap="square" tIns="60925">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E72D40"/>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57" name="Google Shape;157;p37"/>
          <p:cNvSpPr txBox="1"/>
          <p:nvPr>
            <p:ph idx="12" type="sldNum"/>
          </p:nvPr>
        </p:nvSpPr>
        <p:spPr>
          <a:xfrm>
            <a:off x="8822634" y="5349874"/>
            <a:ext cx="2743200" cy="365100"/>
          </a:xfrm>
          <a:prstGeom prst="rect">
            <a:avLst/>
          </a:prstGeom>
          <a:noFill/>
          <a:ln>
            <a:noFill/>
          </a:ln>
        </p:spPr>
        <p:txBody>
          <a:bodyPr anchorCtr="0" anchor="ctr" bIns="60925" lIns="121900" spcFirstLastPara="1" rIns="121900" wrap="square" tIns="60925">
            <a:normAutofit/>
          </a:bodyPr>
          <a:lstStyle>
            <a:lvl1pPr indent="0" lvl="0"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58" name="Google Shape;158;p37"/>
          <p:cNvSpPr/>
          <p:nvPr/>
        </p:nvSpPr>
        <p:spPr>
          <a:xfrm>
            <a:off x="0" y="0"/>
            <a:ext cx="12192000" cy="6205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9" name="Google Shape;159;p37"/>
          <p:cNvSpPr/>
          <p:nvPr/>
        </p:nvSpPr>
        <p:spPr>
          <a:xfrm>
            <a:off x="885229" y="762516"/>
            <a:ext cx="2743200" cy="73199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os="529">
          <p15:clr>
            <a:srgbClr val="FBAE40"/>
          </p15:clr>
        </p15:guide>
        <p15:guide id="2" orient="horz" pos="504">
          <p15:clr>
            <a:srgbClr val="FBAE40"/>
          </p15:clr>
        </p15:guide>
        <p15:guide id="3" orient="horz" pos="1231">
          <p15:clr>
            <a:srgbClr val="FBAE40"/>
          </p15:clr>
        </p15:guide>
        <p15:guide id="4" orient="horz" pos="2341">
          <p15:clr>
            <a:srgbClr val="FBAE40"/>
          </p15:clr>
        </p15:guide>
        <p15:guide id="5" pos="443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p:cSld name="2_Divider">
    <p:spTree>
      <p:nvGrpSpPr>
        <p:cNvPr id="160" name="Shape 160"/>
        <p:cNvGrpSpPr/>
        <p:nvPr/>
      </p:nvGrpSpPr>
      <p:grpSpPr>
        <a:xfrm>
          <a:off x="0" y="0"/>
          <a:ext cx="0" cy="0"/>
          <a:chOff x="0" y="0"/>
          <a:chExt cx="0" cy="0"/>
        </a:xfrm>
      </p:grpSpPr>
      <p:sp>
        <p:nvSpPr>
          <p:cNvPr id="161" name="Google Shape;161;p38"/>
          <p:cNvSpPr/>
          <p:nvPr>
            <p:ph idx="2" type="pic"/>
          </p:nvPr>
        </p:nvSpPr>
        <p:spPr>
          <a:xfrm>
            <a:off x="0" y="0"/>
            <a:ext cx="12192000" cy="6858000"/>
          </a:xfrm>
          <a:prstGeom prst="rect">
            <a:avLst/>
          </a:prstGeom>
          <a:noFill/>
          <a:ln>
            <a:noFill/>
          </a:ln>
        </p:spPr>
      </p:sp>
      <p:sp>
        <p:nvSpPr>
          <p:cNvPr id="162" name="Google Shape;162;p38"/>
          <p:cNvSpPr txBox="1"/>
          <p:nvPr>
            <p:ph idx="10" type="dt"/>
          </p:nvPr>
        </p:nvSpPr>
        <p:spPr>
          <a:xfrm>
            <a:off x="838200" y="6356351"/>
            <a:ext cx="2743200" cy="365100"/>
          </a:xfrm>
          <a:prstGeom prst="rect">
            <a:avLst/>
          </a:prstGeom>
          <a:noFill/>
          <a:ln>
            <a:noFill/>
          </a:ln>
        </p:spPr>
        <p:txBody>
          <a:bodyPr anchorCtr="0" anchor="ctr" bIns="60925" lIns="121900" spcFirstLastPara="1" rIns="121900" wrap="square" tIns="60925">
            <a:noAutofit/>
          </a:bodyPr>
          <a:lstStyle>
            <a:lvl1pPr lvl="0" marR="0" rtl="0" algn="l">
              <a:lnSpc>
                <a:spcPct val="100000"/>
              </a:lnSpc>
              <a:spcBef>
                <a:spcPts val="0"/>
              </a:spcBef>
              <a:spcAft>
                <a:spcPts val="0"/>
              </a:spcAft>
              <a:buClr>
                <a:srgbClr val="888888"/>
              </a:buClr>
              <a:buSzPts val="1900"/>
              <a:buFont typeface="Proxima Nova"/>
              <a:buNone/>
              <a:defRPr b="0" i="0" sz="1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9pPr>
          </a:lstStyle>
          <a:p/>
        </p:txBody>
      </p:sp>
      <p:sp>
        <p:nvSpPr>
          <p:cNvPr id="163" name="Google Shape;163;p38"/>
          <p:cNvSpPr txBox="1"/>
          <p:nvPr>
            <p:ph idx="12" type="sldNum"/>
          </p:nvPr>
        </p:nvSpPr>
        <p:spPr>
          <a:xfrm>
            <a:off x="8610600" y="6356351"/>
            <a:ext cx="2743200" cy="365100"/>
          </a:xfrm>
          <a:prstGeom prst="rect">
            <a:avLst/>
          </a:prstGeom>
          <a:noFill/>
          <a:ln>
            <a:noFill/>
          </a:ln>
        </p:spPr>
        <p:txBody>
          <a:bodyPr anchorCtr="0" anchor="ctr" bIns="60925" lIns="121900" spcFirstLastPara="1" rIns="121900" wrap="square" tIns="60925">
            <a:normAutofit/>
          </a:bodyPr>
          <a:lstStyle>
            <a:lvl1pPr indent="0" lvl="0"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164" name="Google Shape;164;p38"/>
          <p:cNvPicPr preferRelativeResize="0"/>
          <p:nvPr/>
        </p:nvPicPr>
        <p:blipFill rotWithShape="1">
          <a:blip r:embed="rId2">
            <a:alphaModFix/>
          </a:blip>
          <a:srcRect b="0" l="0" r="0" t="0"/>
          <a:stretch/>
        </p:blipFill>
        <p:spPr>
          <a:xfrm>
            <a:off x="838200" y="728133"/>
            <a:ext cx="4346357" cy="5378652"/>
          </a:xfrm>
          <a:prstGeom prst="rect">
            <a:avLst/>
          </a:prstGeom>
          <a:noFill/>
          <a:ln>
            <a:noFill/>
          </a:ln>
        </p:spPr>
      </p:pic>
      <p:sp>
        <p:nvSpPr>
          <p:cNvPr id="165" name="Google Shape;165;p38"/>
          <p:cNvSpPr txBox="1"/>
          <p:nvPr/>
        </p:nvSpPr>
        <p:spPr>
          <a:xfrm>
            <a:off x="1295400" y="1680839"/>
            <a:ext cx="3404100" cy="2106900"/>
          </a:xfrm>
          <a:prstGeom prst="rect">
            <a:avLst/>
          </a:prstGeom>
          <a:noFill/>
          <a:ln>
            <a:noFill/>
          </a:ln>
        </p:spPr>
        <p:txBody>
          <a:bodyPr anchorCtr="0" anchor="t" bIns="60925" lIns="121900" spcFirstLastPara="1" rIns="121900" wrap="square" tIns="60925">
            <a:noAutofit/>
          </a:bodyPr>
          <a:lstStyle/>
          <a:p>
            <a:pPr indent="0" lvl="0" marL="0" marR="0" rtl="0" algn="l">
              <a:lnSpc>
                <a:spcPct val="90000"/>
              </a:lnSpc>
              <a:spcBef>
                <a:spcPts val="0"/>
              </a:spcBef>
              <a:spcAft>
                <a:spcPts val="0"/>
              </a:spcAft>
              <a:buClr>
                <a:schemeClr val="lt1"/>
              </a:buClr>
              <a:buSzPts val="1900"/>
              <a:buFont typeface="Arial"/>
              <a:buNone/>
            </a:pPr>
            <a:r>
              <a:rPr b="0" i="0" lang="en" sz="1900" u="none" cap="none" strike="noStrike">
                <a:solidFill>
                  <a:schemeClr val="lt1"/>
                </a:solidFill>
                <a:latin typeface="Proxima Nova"/>
                <a:ea typeface="Proxima Nova"/>
                <a:cs typeface="Proxima Nova"/>
                <a:sym typeface="Proxima Nova"/>
              </a:rPr>
              <a:t>Edit Master text styles</a:t>
            </a:r>
            <a:endParaRPr b="0" i="0" sz="2400" u="none" cap="none" strike="noStrike">
              <a:solidFill>
                <a:schemeClr val="dk1"/>
              </a:solidFill>
              <a:latin typeface="Calibri"/>
              <a:ea typeface="Calibri"/>
              <a:cs typeface="Calibri"/>
              <a:sym typeface="Calibri"/>
            </a:endParaRPr>
          </a:p>
        </p:txBody>
      </p:sp>
      <p:pic>
        <p:nvPicPr>
          <p:cNvPr id="166" name="Google Shape;166;p38"/>
          <p:cNvPicPr preferRelativeResize="0"/>
          <p:nvPr/>
        </p:nvPicPr>
        <p:blipFill rotWithShape="1">
          <a:blip r:embed="rId2">
            <a:alphaModFix/>
          </a:blip>
          <a:srcRect b="0" l="0" r="0" t="0"/>
          <a:stretch/>
        </p:blipFill>
        <p:spPr>
          <a:xfrm>
            <a:off x="838200" y="728133"/>
            <a:ext cx="4346357" cy="5378652"/>
          </a:xfrm>
          <a:prstGeom prst="rect">
            <a:avLst/>
          </a:prstGeom>
          <a:noFill/>
          <a:ln>
            <a:noFill/>
          </a:ln>
        </p:spPr>
      </p:pic>
      <p:sp>
        <p:nvSpPr>
          <p:cNvPr id="167" name="Google Shape;167;p38"/>
          <p:cNvSpPr txBox="1"/>
          <p:nvPr/>
        </p:nvSpPr>
        <p:spPr>
          <a:xfrm>
            <a:off x="1295400" y="1680839"/>
            <a:ext cx="3404100" cy="2106900"/>
          </a:xfrm>
          <a:prstGeom prst="rect">
            <a:avLst/>
          </a:prstGeom>
          <a:noFill/>
          <a:ln>
            <a:noFill/>
          </a:ln>
        </p:spPr>
        <p:txBody>
          <a:bodyPr anchorCtr="0" anchor="t" bIns="60925" lIns="121900" spcFirstLastPara="1" rIns="121900" wrap="square" tIns="60925">
            <a:noAutofit/>
          </a:bodyPr>
          <a:lstStyle/>
          <a:p>
            <a:pPr indent="0" lvl="0" marL="0" marR="0" rtl="0" algn="l">
              <a:lnSpc>
                <a:spcPct val="90000"/>
              </a:lnSpc>
              <a:spcBef>
                <a:spcPts val="0"/>
              </a:spcBef>
              <a:spcAft>
                <a:spcPts val="0"/>
              </a:spcAft>
              <a:buClr>
                <a:schemeClr val="lt1"/>
              </a:buClr>
              <a:buSzPts val="1900"/>
              <a:buFont typeface="Arial"/>
              <a:buNone/>
            </a:pPr>
            <a:r>
              <a:rPr b="0" i="0" lang="en" sz="1900" u="none" cap="none" strike="noStrike">
                <a:solidFill>
                  <a:schemeClr val="lt1"/>
                </a:solidFill>
                <a:latin typeface="Proxima Nova"/>
                <a:ea typeface="Proxima Nova"/>
                <a:cs typeface="Proxima Nova"/>
                <a:sym typeface="Proxima Nova"/>
              </a:rPr>
              <a:t>Edit Master text styles</a:t>
            </a:r>
            <a:endParaRPr b="0" i="0" sz="24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3853">
          <p15:clr>
            <a:srgbClr val="FBAE40"/>
          </p15:clr>
        </p15:guide>
        <p15:guide id="2" pos="816">
          <p15:clr>
            <a:srgbClr val="FBAE40"/>
          </p15:clr>
        </p15:guide>
        <p15:guide id="3" pos="2963">
          <p15:clr>
            <a:srgbClr val="FBAE4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Divider">
    <p:spTree>
      <p:nvGrpSpPr>
        <p:cNvPr id="168" name="Shape 168"/>
        <p:cNvGrpSpPr/>
        <p:nvPr/>
      </p:nvGrpSpPr>
      <p:grpSpPr>
        <a:xfrm>
          <a:off x="0" y="0"/>
          <a:ext cx="0" cy="0"/>
          <a:chOff x="0" y="0"/>
          <a:chExt cx="0" cy="0"/>
        </a:xfrm>
      </p:grpSpPr>
      <p:sp>
        <p:nvSpPr>
          <p:cNvPr id="169" name="Google Shape;169;p39"/>
          <p:cNvSpPr/>
          <p:nvPr/>
        </p:nvSpPr>
        <p:spPr>
          <a:xfrm>
            <a:off x="-575" y="0"/>
            <a:ext cx="12192000" cy="6858000"/>
          </a:xfrm>
          <a:prstGeom prst="rect">
            <a:avLst/>
          </a:prstGeom>
          <a:solidFill>
            <a:srgbClr val="F1333F"/>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170" name="Google Shape;170;p39"/>
          <p:cNvSpPr txBox="1"/>
          <p:nvPr>
            <p:ph type="title"/>
          </p:nvPr>
        </p:nvSpPr>
        <p:spPr>
          <a:xfrm>
            <a:off x="840317" y="725997"/>
            <a:ext cx="7987500" cy="750000"/>
          </a:xfrm>
          <a:prstGeom prst="rect">
            <a:avLst/>
          </a:prstGeom>
          <a:noFill/>
          <a:ln>
            <a:noFill/>
          </a:ln>
        </p:spPr>
        <p:txBody>
          <a:bodyPr anchorCtr="0" anchor="ctr" bIns="60925" lIns="121900" spcFirstLastPara="1" rIns="121900" wrap="square" tIns="60925">
            <a:norm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1" name="Google Shape;171;p39"/>
          <p:cNvSpPr txBox="1"/>
          <p:nvPr>
            <p:ph idx="10" type="dt"/>
          </p:nvPr>
        </p:nvSpPr>
        <p:spPr>
          <a:xfrm>
            <a:off x="838200" y="6356351"/>
            <a:ext cx="2743200" cy="365100"/>
          </a:xfrm>
          <a:prstGeom prst="rect">
            <a:avLst/>
          </a:prstGeom>
          <a:noFill/>
          <a:ln>
            <a:noFill/>
          </a:ln>
        </p:spPr>
        <p:txBody>
          <a:bodyPr anchorCtr="0" anchor="ctr" bIns="60925" lIns="121900" spcFirstLastPara="1" rIns="121900" wrap="square" tIns="60925">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72" name="Google Shape;172;p39"/>
          <p:cNvSpPr txBox="1"/>
          <p:nvPr>
            <p:ph idx="11" type="ftr"/>
          </p:nvPr>
        </p:nvSpPr>
        <p:spPr>
          <a:xfrm>
            <a:off x="4038600" y="6356351"/>
            <a:ext cx="4114800" cy="365100"/>
          </a:xfrm>
          <a:prstGeom prst="rect">
            <a:avLst/>
          </a:prstGeom>
          <a:noFill/>
          <a:ln>
            <a:noFill/>
          </a:ln>
        </p:spPr>
        <p:txBody>
          <a:bodyPr anchorCtr="0" anchor="t" bIns="60925" lIns="121900" spcFirstLastPara="1" rIns="121900" wrap="square" tIns="60925">
            <a:noAutofit/>
          </a:bodyPr>
          <a:lstStyle>
            <a:lvl1pPr lvl="0" marR="0" rtl="0" algn="l">
              <a:lnSpc>
                <a:spcPct val="100000"/>
              </a:lnSpc>
              <a:spcBef>
                <a:spcPts val="0"/>
              </a:spcBef>
              <a:spcAft>
                <a:spcPts val="0"/>
              </a:spcAft>
              <a:buClr>
                <a:srgbClr val="000000"/>
              </a:buClr>
              <a:buSzPts val="1900"/>
              <a:buFont typeface="Arial"/>
              <a:buNone/>
              <a:defRPr b="0" i="0" sz="2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9pPr>
          </a:lstStyle>
          <a:p/>
        </p:txBody>
      </p:sp>
      <p:sp>
        <p:nvSpPr>
          <p:cNvPr id="173" name="Google Shape;173;p39"/>
          <p:cNvSpPr txBox="1"/>
          <p:nvPr>
            <p:ph idx="12" type="sldNum"/>
          </p:nvPr>
        </p:nvSpPr>
        <p:spPr>
          <a:xfrm>
            <a:off x="8610600" y="6356351"/>
            <a:ext cx="2743200" cy="365100"/>
          </a:xfrm>
          <a:prstGeom prst="rect">
            <a:avLst/>
          </a:prstGeom>
          <a:noFill/>
          <a:ln>
            <a:noFill/>
          </a:ln>
        </p:spPr>
        <p:txBody>
          <a:bodyPr anchorCtr="0" anchor="ctr" bIns="60925" lIns="121900" spcFirstLastPara="1" rIns="121900" wrap="square" tIns="60925">
            <a:normAutofit/>
          </a:bodyPr>
          <a:lstStyle>
            <a:lvl1pPr indent="0" lvl="0"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74" name="Google Shape;174;p39"/>
          <p:cNvSpPr/>
          <p:nvPr/>
        </p:nvSpPr>
        <p:spPr>
          <a:xfrm>
            <a:off x="10149227" y="404813"/>
            <a:ext cx="1213040" cy="32385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9"/>
          <p:cNvSpPr/>
          <p:nvPr/>
        </p:nvSpPr>
        <p:spPr>
          <a:xfrm>
            <a:off x="0" y="0"/>
            <a:ext cx="12192000" cy="6858000"/>
          </a:xfrm>
          <a:prstGeom prst="rect">
            <a:avLst/>
          </a:prstGeom>
          <a:solidFill>
            <a:srgbClr val="F1333F"/>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176" name="Google Shape;176;p39"/>
          <p:cNvSpPr/>
          <p:nvPr/>
        </p:nvSpPr>
        <p:spPr>
          <a:xfrm>
            <a:off x="10572384" y="280085"/>
            <a:ext cx="1084840" cy="28962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81" name="Shape 181"/>
        <p:cNvGrpSpPr/>
        <p:nvPr/>
      </p:nvGrpSpPr>
      <p:grpSpPr>
        <a:xfrm>
          <a:off x="0" y="0"/>
          <a:ext cx="0" cy="0"/>
          <a:chOff x="0" y="0"/>
          <a:chExt cx="0" cy="0"/>
        </a:xfrm>
      </p:grpSpPr>
      <p:sp>
        <p:nvSpPr>
          <p:cNvPr id="182" name="Google Shape;182;p41"/>
          <p:cNvSpPr txBox="1"/>
          <p:nvPr>
            <p:ph type="ctrTitle"/>
          </p:nvPr>
        </p:nvSpPr>
        <p:spPr>
          <a:xfrm>
            <a:off x="1524000" y="1122363"/>
            <a:ext cx="9144000" cy="2387700"/>
          </a:xfrm>
          <a:prstGeom prst="rect">
            <a:avLst/>
          </a:prstGeom>
          <a:noFill/>
          <a:ln>
            <a:noFill/>
          </a:ln>
        </p:spPr>
        <p:txBody>
          <a:bodyPr anchorCtr="0" anchor="b" bIns="60925" lIns="121900" spcFirstLastPara="1" rIns="121900" wrap="square" tIns="60925">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3" name="Google Shape;183;p41"/>
          <p:cNvSpPr txBox="1"/>
          <p:nvPr>
            <p:ph idx="1" type="subTitle"/>
          </p:nvPr>
        </p:nvSpPr>
        <p:spPr>
          <a:xfrm>
            <a:off x="1524000" y="3602037"/>
            <a:ext cx="9144000" cy="1655700"/>
          </a:xfrm>
          <a:prstGeom prst="rect">
            <a:avLst/>
          </a:prstGeom>
          <a:noFill/>
          <a:ln>
            <a:noFill/>
          </a:ln>
        </p:spPr>
        <p:txBody>
          <a:bodyPr anchorCtr="0" anchor="t" bIns="60925" lIns="121900" spcFirstLastPara="1" rIns="121900" wrap="square" tIns="60925">
            <a:norm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4" name="Google Shape;184;p41"/>
          <p:cNvSpPr txBox="1"/>
          <p:nvPr>
            <p:ph idx="10" type="dt"/>
          </p:nvPr>
        </p:nvSpPr>
        <p:spPr>
          <a:xfrm>
            <a:off x="885228" y="6205183"/>
            <a:ext cx="2743200" cy="365100"/>
          </a:xfrm>
          <a:prstGeom prst="rect">
            <a:avLst/>
          </a:prstGeom>
          <a:noFill/>
          <a:ln>
            <a:noFill/>
          </a:ln>
        </p:spPr>
        <p:txBody>
          <a:bodyPr anchorCtr="0" anchor="ctr" bIns="60925" lIns="121900" spcFirstLastPara="1" rIns="121900" wrap="square" tIns="60925">
            <a:noAutofit/>
          </a:bodyPr>
          <a:lstStyle>
            <a:lvl1pPr lvl="0" marR="0" algn="l">
              <a:lnSpc>
                <a:spcPct val="100000"/>
              </a:lnSpc>
              <a:spcBef>
                <a:spcPts val="0"/>
              </a:spcBef>
              <a:spcAft>
                <a:spcPts val="0"/>
              </a:spcAft>
              <a:buClr>
                <a:srgbClr val="000000"/>
              </a:buClr>
              <a:buSzPts val="1900"/>
              <a:buFont typeface="Arial"/>
              <a:buNone/>
              <a:defRPr b="0" i="0" sz="1900" u="none" cap="none" strike="noStrike">
                <a:solidFill>
                  <a:srgbClr val="E72D40"/>
                </a:solidFill>
                <a:latin typeface="Arial"/>
                <a:ea typeface="Arial"/>
                <a:cs typeface="Arial"/>
                <a:sym typeface="Arial"/>
              </a:defRPr>
            </a:lvl1pPr>
            <a:lvl2pPr lvl="1"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85" name="Google Shape;185;p41"/>
          <p:cNvSpPr txBox="1"/>
          <p:nvPr>
            <p:ph idx="12" type="sldNum"/>
          </p:nvPr>
        </p:nvSpPr>
        <p:spPr>
          <a:xfrm>
            <a:off x="8822634" y="5349874"/>
            <a:ext cx="2743200" cy="365100"/>
          </a:xfrm>
          <a:prstGeom prst="rect">
            <a:avLst/>
          </a:prstGeom>
          <a:noFill/>
          <a:ln>
            <a:noFill/>
          </a:ln>
        </p:spPr>
        <p:txBody>
          <a:bodyPr anchorCtr="0" anchor="ctr" bIns="60925" lIns="121900" spcFirstLastPara="1" rIns="121900" wrap="square" tIns="60925">
            <a:normAutofit/>
          </a:bodyPr>
          <a:lstStyle>
            <a:lvl1pPr indent="0" lvl="0"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33"/>
              <a:buFont typeface="Arial"/>
              <a:buNone/>
              <a:defRPr b="0" i="0" sz="1200" u="none" cap="none" strike="noStrike">
                <a:solidFill>
                  <a:srgbClr val="E72D4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86" name="Google Shape;186;p41"/>
          <p:cNvSpPr/>
          <p:nvPr/>
        </p:nvSpPr>
        <p:spPr>
          <a:xfrm>
            <a:off x="0" y="0"/>
            <a:ext cx="12192000" cy="62052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187" name="Google Shape;187;p41"/>
          <p:cNvPicPr preferRelativeResize="0"/>
          <p:nvPr/>
        </p:nvPicPr>
        <p:blipFill rotWithShape="1">
          <a:blip r:embed="rId2">
            <a:alphaModFix/>
          </a:blip>
          <a:srcRect b="0" l="0" r="0" t="0"/>
          <a:stretch/>
        </p:blipFill>
        <p:spPr>
          <a:xfrm>
            <a:off x="885229" y="762516"/>
            <a:ext cx="2743200" cy="731991"/>
          </a:xfrm>
          <a:prstGeom prst="rect">
            <a:avLst/>
          </a:prstGeom>
          <a:noFill/>
          <a:ln>
            <a:noFill/>
          </a:ln>
        </p:spPr>
      </p:pic>
    </p:spTree>
  </p:cSld>
  <p:clrMapOvr>
    <a:masterClrMapping/>
  </p:clrMapOvr>
  <p:extLst>
    <p:ext uri="{DCECCB84-F9BA-43D5-87BE-67443E8EF086}">
      <p15:sldGuideLst>
        <p15:guide id="1" pos="529">
          <p15:clr>
            <a:srgbClr val="FBAE40"/>
          </p15:clr>
        </p15:guide>
        <p15:guide id="2" orient="horz" pos="504">
          <p15:clr>
            <a:srgbClr val="FBAE40"/>
          </p15:clr>
        </p15:guide>
        <p15:guide id="3" orient="horz" pos="1231">
          <p15:clr>
            <a:srgbClr val="FBAE40"/>
          </p15:clr>
        </p15:guide>
        <p15:guide id="4" orient="horz" pos="2341">
          <p15:clr>
            <a:srgbClr val="FBAE40"/>
          </p15:clr>
        </p15:guide>
        <p15:guide id="5" pos="443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Divider">
    <p:spTree>
      <p:nvGrpSpPr>
        <p:cNvPr id="188" name="Shape 188"/>
        <p:cNvGrpSpPr/>
        <p:nvPr/>
      </p:nvGrpSpPr>
      <p:grpSpPr>
        <a:xfrm>
          <a:off x="0" y="0"/>
          <a:ext cx="0" cy="0"/>
          <a:chOff x="0" y="0"/>
          <a:chExt cx="0" cy="0"/>
        </a:xfrm>
      </p:grpSpPr>
      <p:sp>
        <p:nvSpPr>
          <p:cNvPr id="189" name="Google Shape;189;p42"/>
          <p:cNvSpPr/>
          <p:nvPr/>
        </p:nvSpPr>
        <p:spPr>
          <a:xfrm>
            <a:off x="-575" y="0"/>
            <a:ext cx="12192000" cy="6858000"/>
          </a:xfrm>
          <a:prstGeom prst="rect">
            <a:avLst/>
          </a:prstGeom>
          <a:solidFill>
            <a:srgbClr val="F1333F"/>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190" name="Google Shape;190;p42"/>
          <p:cNvSpPr txBox="1"/>
          <p:nvPr>
            <p:ph type="title"/>
          </p:nvPr>
        </p:nvSpPr>
        <p:spPr>
          <a:xfrm>
            <a:off x="840317" y="725997"/>
            <a:ext cx="7987500" cy="750000"/>
          </a:xfrm>
          <a:prstGeom prst="rect">
            <a:avLst/>
          </a:prstGeom>
          <a:noFill/>
          <a:ln>
            <a:noFill/>
          </a:ln>
        </p:spPr>
        <p:txBody>
          <a:bodyPr anchorCtr="0" anchor="ctr" bIns="60925" lIns="121900" spcFirstLastPara="1" rIns="121900" wrap="square" tIns="60925">
            <a:norm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1" name="Google Shape;191;p42"/>
          <p:cNvSpPr txBox="1"/>
          <p:nvPr>
            <p:ph idx="10" type="dt"/>
          </p:nvPr>
        </p:nvSpPr>
        <p:spPr>
          <a:xfrm>
            <a:off x="838200" y="6356351"/>
            <a:ext cx="2743200" cy="365100"/>
          </a:xfrm>
          <a:prstGeom prst="rect">
            <a:avLst/>
          </a:prstGeom>
          <a:noFill/>
          <a:ln>
            <a:noFill/>
          </a:ln>
        </p:spPr>
        <p:txBody>
          <a:bodyPr anchorCtr="0" anchor="ctr" bIns="60925" lIns="121900" spcFirstLastPara="1" rIns="121900" wrap="square" tIns="60925">
            <a:noAutofit/>
          </a:bodyPr>
          <a:lstStyle>
            <a:lvl1pPr lvl="0" marR="0" algn="l">
              <a:lnSpc>
                <a:spcPct val="100000"/>
              </a:lnSpc>
              <a:spcBef>
                <a:spcPts val="0"/>
              </a:spcBef>
              <a:spcAft>
                <a:spcPts val="0"/>
              </a:spcAft>
              <a:buClr>
                <a:srgbClr val="000000"/>
              </a:buClr>
              <a:buSzPts val="1900"/>
              <a:buFont typeface="Arial"/>
              <a:buNone/>
              <a:defRPr b="0" i="0" sz="1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92" name="Google Shape;192;p42"/>
          <p:cNvSpPr txBox="1"/>
          <p:nvPr>
            <p:ph idx="11" type="ftr"/>
          </p:nvPr>
        </p:nvSpPr>
        <p:spPr>
          <a:xfrm>
            <a:off x="4038600" y="6356351"/>
            <a:ext cx="4114800" cy="365100"/>
          </a:xfrm>
          <a:prstGeom prst="rect">
            <a:avLst/>
          </a:prstGeom>
          <a:noFill/>
          <a:ln>
            <a:noFill/>
          </a:ln>
        </p:spPr>
        <p:txBody>
          <a:bodyPr anchorCtr="0" anchor="t" bIns="60925" lIns="121900" spcFirstLastPara="1" rIns="121900" wrap="square" tIns="60925">
            <a:noAutofit/>
          </a:bodyPr>
          <a:lstStyle>
            <a:lvl1pPr lvl="0" marR="0" algn="l">
              <a:lnSpc>
                <a:spcPct val="100000"/>
              </a:lnSpc>
              <a:spcBef>
                <a:spcPts val="0"/>
              </a:spcBef>
              <a:spcAft>
                <a:spcPts val="0"/>
              </a:spcAft>
              <a:buClr>
                <a:srgbClr val="000000"/>
              </a:buClr>
              <a:buSzPts val="1900"/>
              <a:buFont typeface="Arial"/>
              <a:buNone/>
              <a:defRPr b="0" i="0" sz="2400" u="none" cap="none" strike="noStrike">
                <a:solidFill>
                  <a:schemeClr val="lt1"/>
                </a:solidFill>
                <a:latin typeface="Calibri"/>
                <a:ea typeface="Calibri"/>
                <a:cs typeface="Calibri"/>
                <a:sym typeface="Calibri"/>
              </a:defRPr>
            </a:lvl1pPr>
            <a:lvl2pPr lvl="1" marR="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900"/>
              <a:buFont typeface="Arial"/>
              <a:buNone/>
              <a:defRPr b="0" i="0" sz="2400" u="none" cap="none" strike="noStrike">
                <a:solidFill>
                  <a:schemeClr val="dk1"/>
                </a:solidFill>
                <a:latin typeface="Calibri"/>
                <a:ea typeface="Calibri"/>
                <a:cs typeface="Calibri"/>
                <a:sym typeface="Calibri"/>
              </a:defRPr>
            </a:lvl9pPr>
          </a:lstStyle>
          <a:p/>
        </p:txBody>
      </p:sp>
      <p:sp>
        <p:nvSpPr>
          <p:cNvPr id="193" name="Google Shape;193;p42"/>
          <p:cNvSpPr txBox="1"/>
          <p:nvPr>
            <p:ph idx="12" type="sldNum"/>
          </p:nvPr>
        </p:nvSpPr>
        <p:spPr>
          <a:xfrm>
            <a:off x="8610600" y="6356351"/>
            <a:ext cx="2743200" cy="365100"/>
          </a:xfrm>
          <a:prstGeom prst="rect">
            <a:avLst/>
          </a:prstGeom>
          <a:noFill/>
          <a:ln>
            <a:noFill/>
          </a:ln>
        </p:spPr>
        <p:txBody>
          <a:bodyPr anchorCtr="0" anchor="ctr" bIns="60925" lIns="121900" spcFirstLastPara="1" rIns="121900" wrap="square" tIns="60925">
            <a:normAutofit/>
          </a:bodyPr>
          <a:lstStyle>
            <a:lvl1pPr indent="0" lvl="0"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33"/>
              <a:buFont typeface="Arial"/>
              <a:buNone/>
              <a:defRPr b="0" i="0" sz="12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194" name="Google Shape;194;p42"/>
          <p:cNvPicPr preferRelativeResize="0"/>
          <p:nvPr/>
        </p:nvPicPr>
        <p:blipFill rotWithShape="1">
          <a:blip r:embed="rId2">
            <a:alphaModFix/>
          </a:blip>
          <a:srcRect b="0" l="0" r="0" t="0"/>
          <a:stretch/>
        </p:blipFill>
        <p:spPr>
          <a:xfrm>
            <a:off x="10149227" y="404813"/>
            <a:ext cx="1213040" cy="323851"/>
          </a:xfrm>
          <a:prstGeom prst="rect">
            <a:avLst/>
          </a:prstGeom>
          <a:noFill/>
          <a:ln>
            <a:noFill/>
          </a:ln>
        </p:spPr>
      </p:pic>
      <p:sp>
        <p:nvSpPr>
          <p:cNvPr id="195" name="Google Shape;195;p42"/>
          <p:cNvSpPr/>
          <p:nvPr/>
        </p:nvSpPr>
        <p:spPr>
          <a:xfrm>
            <a:off x="0" y="0"/>
            <a:ext cx="12192000" cy="6858000"/>
          </a:xfrm>
          <a:prstGeom prst="rect">
            <a:avLst/>
          </a:prstGeom>
          <a:solidFill>
            <a:srgbClr val="F1333F"/>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pic>
        <p:nvPicPr>
          <p:cNvPr id="196" name="Google Shape;196;p42"/>
          <p:cNvPicPr preferRelativeResize="0"/>
          <p:nvPr/>
        </p:nvPicPr>
        <p:blipFill rotWithShape="1">
          <a:blip r:embed="rId3">
            <a:alphaModFix/>
          </a:blip>
          <a:srcRect b="0" l="0" r="0" t="0"/>
          <a:stretch/>
        </p:blipFill>
        <p:spPr>
          <a:xfrm>
            <a:off x="10572384" y="280085"/>
            <a:ext cx="1084840" cy="2896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2">
  <p:cSld name="TITLE_AND_BODY_3">
    <p:spTree>
      <p:nvGrpSpPr>
        <p:cNvPr id="197" name="Shape 197"/>
        <p:cNvGrpSpPr/>
        <p:nvPr/>
      </p:nvGrpSpPr>
      <p:grpSpPr>
        <a:xfrm>
          <a:off x="0" y="0"/>
          <a:ext cx="0" cy="0"/>
          <a:chOff x="0" y="0"/>
          <a:chExt cx="0" cy="0"/>
        </a:xfrm>
      </p:grpSpPr>
      <p:sp>
        <p:nvSpPr>
          <p:cNvPr id="198" name="Google Shape;198;p43"/>
          <p:cNvSpPr txBox="1"/>
          <p:nvPr>
            <p:ph idx="12" type="sldNum"/>
          </p:nvPr>
        </p:nvSpPr>
        <p:spPr>
          <a:xfrm>
            <a:off x="11296611" y="6217623"/>
            <a:ext cx="731700" cy="524700"/>
          </a:xfrm>
          <a:prstGeom prst="rect">
            <a:avLst/>
          </a:prstGeom>
          <a:noFill/>
          <a:ln>
            <a:noFill/>
          </a:ln>
        </p:spPr>
        <p:txBody>
          <a:bodyPr anchorCtr="0" anchor="ctr" bIns="38575" lIns="38575" spcFirstLastPara="1" rIns="38575" wrap="square" tIns="38575">
            <a:noAutofit/>
          </a:bodyPr>
          <a:lstStyle>
            <a:lvl1pPr indent="0" lvl="0"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9" name="Shape 199"/>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0" name="Shape 200"/>
        <p:cNvGrpSpPr/>
        <p:nvPr/>
      </p:nvGrpSpPr>
      <p:grpSpPr>
        <a:xfrm>
          <a:off x="0" y="0"/>
          <a:ext cx="0" cy="0"/>
          <a:chOff x="0" y="0"/>
          <a:chExt cx="0" cy="0"/>
        </a:xfrm>
      </p:grpSpPr>
      <p:sp>
        <p:nvSpPr>
          <p:cNvPr id="201" name="Google Shape;201;p45"/>
          <p:cNvSpPr txBox="1"/>
          <p:nvPr>
            <p:ph type="ctrTitle"/>
          </p:nvPr>
        </p:nvSpPr>
        <p:spPr>
          <a:xfrm>
            <a:off x="415611" y="992767"/>
            <a:ext cx="11360700" cy="2736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202" name="Google Shape;202;p45"/>
          <p:cNvSpPr txBox="1"/>
          <p:nvPr>
            <p:ph idx="1" type="subTitle"/>
          </p:nvPr>
        </p:nvSpPr>
        <p:spPr>
          <a:xfrm>
            <a:off x="415600" y="3778833"/>
            <a:ext cx="11360700" cy="10569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203" name="Google Shape;203;p45"/>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4" name="Shape 204"/>
        <p:cNvGrpSpPr/>
        <p:nvPr/>
      </p:nvGrpSpPr>
      <p:grpSpPr>
        <a:xfrm>
          <a:off x="0" y="0"/>
          <a:ext cx="0" cy="0"/>
          <a:chOff x="0" y="0"/>
          <a:chExt cx="0" cy="0"/>
        </a:xfrm>
      </p:grpSpPr>
      <p:sp>
        <p:nvSpPr>
          <p:cNvPr id="205" name="Google Shape;205;p46"/>
          <p:cNvSpPr txBox="1"/>
          <p:nvPr>
            <p:ph type="title"/>
          </p:nvPr>
        </p:nvSpPr>
        <p:spPr>
          <a:xfrm>
            <a:off x="415600" y="2867800"/>
            <a:ext cx="11360700" cy="1122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206" name="Google Shape;206;p46"/>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7" name="Shape 207"/>
        <p:cNvGrpSpPr/>
        <p:nvPr/>
      </p:nvGrpSpPr>
      <p:grpSpPr>
        <a:xfrm>
          <a:off x="0" y="0"/>
          <a:ext cx="0" cy="0"/>
          <a:chOff x="0" y="0"/>
          <a:chExt cx="0" cy="0"/>
        </a:xfrm>
      </p:grpSpPr>
      <p:sp>
        <p:nvSpPr>
          <p:cNvPr id="208" name="Google Shape;208;p47"/>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9" name="Google Shape;209;p47"/>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Font typeface="Lato"/>
              <a:buChar char="●"/>
              <a:defRPr>
                <a:solidFill>
                  <a:schemeClr val="dk1"/>
                </a:solidFill>
                <a:latin typeface="Lato"/>
                <a:ea typeface="Lato"/>
                <a:cs typeface="Lato"/>
                <a:sym typeface="Lato"/>
              </a:defRPr>
            </a:lvl1pPr>
            <a:lvl2pPr indent="-317500" lvl="1" marL="914400" algn="l">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gn="l">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gn="l">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gn="l">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gn="l">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gn="l">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gn="l">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gn="l">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210" name="Google Shape;210;p47"/>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1" name="Shape 211"/>
        <p:cNvGrpSpPr/>
        <p:nvPr/>
      </p:nvGrpSpPr>
      <p:grpSpPr>
        <a:xfrm>
          <a:off x="0" y="0"/>
          <a:ext cx="0" cy="0"/>
          <a:chOff x="0" y="0"/>
          <a:chExt cx="0" cy="0"/>
        </a:xfrm>
      </p:grpSpPr>
      <p:sp>
        <p:nvSpPr>
          <p:cNvPr id="212" name="Google Shape;212;p48"/>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3" name="Google Shape;213;p48"/>
          <p:cNvSpPr txBox="1"/>
          <p:nvPr>
            <p:ph idx="1" type="body"/>
          </p:nvPr>
        </p:nvSpPr>
        <p:spPr>
          <a:xfrm>
            <a:off x="415600" y="1536633"/>
            <a:ext cx="53331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214" name="Google Shape;214;p48"/>
          <p:cNvSpPr txBox="1"/>
          <p:nvPr>
            <p:ph idx="2" type="body"/>
          </p:nvPr>
        </p:nvSpPr>
        <p:spPr>
          <a:xfrm>
            <a:off x="6443200" y="1536633"/>
            <a:ext cx="53331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215" name="Google Shape;215;p48"/>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6" name="Shape 216"/>
        <p:cNvGrpSpPr/>
        <p:nvPr/>
      </p:nvGrpSpPr>
      <p:grpSpPr>
        <a:xfrm>
          <a:off x="0" y="0"/>
          <a:ext cx="0" cy="0"/>
          <a:chOff x="0" y="0"/>
          <a:chExt cx="0" cy="0"/>
        </a:xfrm>
      </p:grpSpPr>
      <p:sp>
        <p:nvSpPr>
          <p:cNvPr id="217" name="Google Shape;217;p49"/>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8" name="Google Shape;218;p49"/>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9" name="Shape 219"/>
        <p:cNvGrpSpPr/>
        <p:nvPr/>
      </p:nvGrpSpPr>
      <p:grpSpPr>
        <a:xfrm>
          <a:off x="0" y="0"/>
          <a:ext cx="0" cy="0"/>
          <a:chOff x="0" y="0"/>
          <a:chExt cx="0" cy="0"/>
        </a:xfrm>
      </p:grpSpPr>
      <p:sp>
        <p:nvSpPr>
          <p:cNvPr id="220" name="Google Shape;220;p50"/>
          <p:cNvSpPr txBox="1"/>
          <p:nvPr>
            <p:ph type="title"/>
          </p:nvPr>
        </p:nvSpPr>
        <p:spPr>
          <a:xfrm>
            <a:off x="415600" y="740800"/>
            <a:ext cx="3744000" cy="100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221" name="Google Shape;221;p50"/>
          <p:cNvSpPr txBox="1"/>
          <p:nvPr>
            <p:ph idx="1" type="body"/>
          </p:nvPr>
        </p:nvSpPr>
        <p:spPr>
          <a:xfrm>
            <a:off x="415600" y="1852800"/>
            <a:ext cx="3744000" cy="42393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222" name="Google Shape;222;p50"/>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3" name="Shape 223"/>
        <p:cNvGrpSpPr/>
        <p:nvPr/>
      </p:nvGrpSpPr>
      <p:grpSpPr>
        <a:xfrm>
          <a:off x="0" y="0"/>
          <a:ext cx="0" cy="0"/>
          <a:chOff x="0" y="0"/>
          <a:chExt cx="0" cy="0"/>
        </a:xfrm>
      </p:grpSpPr>
      <p:sp>
        <p:nvSpPr>
          <p:cNvPr id="224" name="Google Shape;224;p51"/>
          <p:cNvSpPr txBox="1"/>
          <p:nvPr>
            <p:ph type="title"/>
          </p:nvPr>
        </p:nvSpPr>
        <p:spPr>
          <a:xfrm>
            <a:off x="653667" y="600200"/>
            <a:ext cx="8490300" cy="5454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225" name="Google Shape;225;p51"/>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6" name="Shape 226"/>
        <p:cNvGrpSpPr/>
        <p:nvPr/>
      </p:nvGrpSpPr>
      <p:grpSpPr>
        <a:xfrm>
          <a:off x="0" y="0"/>
          <a:ext cx="0" cy="0"/>
          <a:chOff x="0" y="0"/>
          <a:chExt cx="0" cy="0"/>
        </a:xfrm>
      </p:grpSpPr>
      <p:sp>
        <p:nvSpPr>
          <p:cNvPr id="227" name="Google Shape;227;p52"/>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89"/>
              <a:buFont typeface="Arial"/>
              <a:buNone/>
            </a:pPr>
            <a:r>
              <a:t/>
            </a:r>
            <a:endParaRPr b="0" i="0" sz="2489" u="none" cap="none" strike="noStrike">
              <a:solidFill>
                <a:srgbClr val="000000"/>
              </a:solidFill>
              <a:latin typeface="Arial"/>
              <a:ea typeface="Arial"/>
              <a:cs typeface="Arial"/>
              <a:sym typeface="Arial"/>
            </a:endParaRPr>
          </a:p>
        </p:txBody>
      </p:sp>
      <p:sp>
        <p:nvSpPr>
          <p:cNvPr id="228" name="Google Shape;228;p52"/>
          <p:cNvSpPr txBox="1"/>
          <p:nvPr>
            <p:ph type="title"/>
          </p:nvPr>
        </p:nvSpPr>
        <p:spPr>
          <a:xfrm>
            <a:off x="354000" y="1644233"/>
            <a:ext cx="5393700" cy="197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229" name="Google Shape;229;p52"/>
          <p:cNvSpPr txBox="1"/>
          <p:nvPr>
            <p:ph idx="1" type="subTitle"/>
          </p:nvPr>
        </p:nvSpPr>
        <p:spPr>
          <a:xfrm>
            <a:off x="354000" y="3737433"/>
            <a:ext cx="5393700" cy="1646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230" name="Google Shape;230;p52"/>
          <p:cNvSpPr txBox="1"/>
          <p:nvPr>
            <p:ph idx="2" type="body"/>
          </p:nvPr>
        </p:nvSpPr>
        <p:spPr>
          <a:xfrm>
            <a:off x="6586000" y="965433"/>
            <a:ext cx="5115900" cy="49269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31" name="Google Shape;231;p52"/>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6"/>
          <p:cNvSpPr txBox="1"/>
          <p:nvPr>
            <p:ph type="ctrTitle"/>
          </p:nvPr>
        </p:nvSpPr>
        <p:spPr>
          <a:xfrm>
            <a:off x="415611" y="992767"/>
            <a:ext cx="11360700" cy="2736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30" name="Google Shape;30;p6"/>
          <p:cNvSpPr txBox="1"/>
          <p:nvPr>
            <p:ph idx="1" type="subTitle"/>
          </p:nvPr>
        </p:nvSpPr>
        <p:spPr>
          <a:xfrm>
            <a:off x="415600" y="3778833"/>
            <a:ext cx="11360700" cy="10569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31" name="Google Shape;31;p6"/>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2" name="Shape 232"/>
        <p:cNvGrpSpPr/>
        <p:nvPr/>
      </p:nvGrpSpPr>
      <p:grpSpPr>
        <a:xfrm>
          <a:off x="0" y="0"/>
          <a:ext cx="0" cy="0"/>
          <a:chOff x="0" y="0"/>
          <a:chExt cx="0" cy="0"/>
        </a:xfrm>
      </p:grpSpPr>
      <p:sp>
        <p:nvSpPr>
          <p:cNvPr id="233" name="Google Shape;233;p53"/>
          <p:cNvSpPr txBox="1"/>
          <p:nvPr>
            <p:ph idx="1" type="body"/>
          </p:nvPr>
        </p:nvSpPr>
        <p:spPr>
          <a:xfrm>
            <a:off x="415600" y="5640767"/>
            <a:ext cx="7998300" cy="8067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234" name="Google Shape;234;p53"/>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5" name="Shape 235"/>
        <p:cNvGrpSpPr/>
        <p:nvPr/>
      </p:nvGrpSpPr>
      <p:grpSpPr>
        <a:xfrm>
          <a:off x="0" y="0"/>
          <a:ext cx="0" cy="0"/>
          <a:chOff x="0" y="0"/>
          <a:chExt cx="0" cy="0"/>
        </a:xfrm>
      </p:grpSpPr>
      <p:sp>
        <p:nvSpPr>
          <p:cNvPr id="236" name="Google Shape;236;p54"/>
          <p:cNvSpPr txBox="1"/>
          <p:nvPr>
            <p:ph hasCustomPrompt="1" type="title"/>
          </p:nvPr>
        </p:nvSpPr>
        <p:spPr>
          <a:xfrm>
            <a:off x="415600" y="1474833"/>
            <a:ext cx="11360700" cy="2618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237" name="Google Shape;237;p54"/>
          <p:cNvSpPr txBox="1"/>
          <p:nvPr>
            <p:ph idx="1" type="body"/>
          </p:nvPr>
        </p:nvSpPr>
        <p:spPr>
          <a:xfrm>
            <a:off x="415600" y="4202967"/>
            <a:ext cx="11360700" cy="17343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238" name="Google Shape;238;p54"/>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9" name="Shape 239"/>
        <p:cNvGrpSpPr/>
        <p:nvPr/>
      </p:nvGrpSpPr>
      <p:grpSpPr>
        <a:xfrm>
          <a:off x="0" y="0"/>
          <a:ext cx="0" cy="0"/>
          <a:chOff x="0" y="0"/>
          <a:chExt cx="0" cy="0"/>
        </a:xfrm>
      </p:grpSpPr>
      <p:sp>
        <p:nvSpPr>
          <p:cNvPr id="240" name="Google Shape;240;p55"/>
          <p:cNvSpPr txBox="1"/>
          <p:nvPr>
            <p:ph type="title"/>
          </p:nvPr>
        </p:nvSpPr>
        <p:spPr>
          <a:xfrm>
            <a:off x="838200" y="365125"/>
            <a:ext cx="10515600" cy="13257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1" name="Google Shape;241;p55"/>
          <p:cNvSpPr txBox="1"/>
          <p:nvPr>
            <p:ph idx="1" type="body"/>
          </p:nvPr>
        </p:nvSpPr>
        <p:spPr>
          <a:xfrm>
            <a:off x="838200" y="1825625"/>
            <a:ext cx="10515600" cy="43512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067"/>
              </a:spcBef>
              <a:spcAft>
                <a:spcPts val="0"/>
              </a:spcAft>
              <a:buClr>
                <a:schemeClr val="dk1"/>
              </a:buClr>
              <a:buSzPts val="1400"/>
              <a:buChar char="•"/>
              <a:defRPr/>
            </a:lvl1pPr>
            <a:lvl2pPr indent="-317500" lvl="1" marL="914400" algn="l">
              <a:lnSpc>
                <a:spcPct val="90000"/>
              </a:lnSpc>
              <a:spcBef>
                <a:spcPts val="533"/>
              </a:spcBef>
              <a:spcAft>
                <a:spcPts val="0"/>
              </a:spcAft>
              <a:buClr>
                <a:schemeClr val="dk1"/>
              </a:buClr>
              <a:buSzPts val="1400"/>
              <a:buChar char="•"/>
              <a:defRPr/>
            </a:lvl2pPr>
            <a:lvl3pPr indent="-317500" lvl="2" marL="1371600" algn="l">
              <a:lnSpc>
                <a:spcPct val="90000"/>
              </a:lnSpc>
              <a:spcBef>
                <a:spcPts val="533"/>
              </a:spcBef>
              <a:spcAft>
                <a:spcPts val="0"/>
              </a:spcAft>
              <a:buClr>
                <a:schemeClr val="dk1"/>
              </a:buClr>
              <a:buSzPts val="1400"/>
              <a:buChar char="•"/>
              <a:defRPr/>
            </a:lvl3pPr>
            <a:lvl4pPr indent="-317500" lvl="3" marL="1828800" algn="l">
              <a:lnSpc>
                <a:spcPct val="90000"/>
              </a:lnSpc>
              <a:spcBef>
                <a:spcPts val="533"/>
              </a:spcBef>
              <a:spcAft>
                <a:spcPts val="0"/>
              </a:spcAft>
              <a:buClr>
                <a:schemeClr val="dk1"/>
              </a:buClr>
              <a:buSzPts val="1400"/>
              <a:buChar char="•"/>
              <a:defRPr/>
            </a:lvl4pPr>
            <a:lvl5pPr indent="-317500" lvl="4" marL="2286000" algn="l">
              <a:lnSpc>
                <a:spcPct val="90000"/>
              </a:lnSpc>
              <a:spcBef>
                <a:spcPts val="533"/>
              </a:spcBef>
              <a:spcAft>
                <a:spcPts val="0"/>
              </a:spcAft>
              <a:buClr>
                <a:schemeClr val="dk1"/>
              </a:buClr>
              <a:buSzPts val="1400"/>
              <a:buChar char="•"/>
              <a:defRPr/>
            </a:lvl5pPr>
            <a:lvl6pPr indent="-317500" lvl="5" marL="2743200" algn="l">
              <a:lnSpc>
                <a:spcPct val="90000"/>
              </a:lnSpc>
              <a:spcBef>
                <a:spcPts val="533"/>
              </a:spcBef>
              <a:spcAft>
                <a:spcPts val="0"/>
              </a:spcAft>
              <a:buClr>
                <a:schemeClr val="dk1"/>
              </a:buClr>
              <a:buSzPts val="1400"/>
              <a:buChar char="•"/>
              <a:defRPr/>
            </a:lvl6pPr>
            <a:lvl7pPr indent="-317500" lvl="6" marL="3200400" algn="l">
              <a:lnSpc>
                <a:spcPct val="90000"/>
              </a:lnSpc>
              <a:spcBef>
                <a:spcPts val="533"/>
              </a:spcBef>
              <a:spcAft>
                <a:spcPts val="0"/>
              </a:spcAft>
              <a:buClr>
                <a:schemeClr val="dk1"/>
              </a:buClr>
              <a:buSzPts val="1400"/>
              <a:buChar char="•"/>
              <a:defRPr/>
            </a:lvl7pPr>
            <a:lvl8pPr indent="-317500" lvl="7" marL="3657600" algn="l">
              <a:lnSpc>
                <a:spcPct val="90000"/>
              </a:lnSpc>
              <a:spcBef>
                <a:spcPts val="533"/>
              </a:spcBef>
              <a:spcAft>
                <a:spcPts val="0"/>
              </a:spcAft>
              <a:buClr>
                <a:schemeClr val="dk1"/>
              </a:buClr>
              <a:buSzPts val="1400"/>
              <a:buChar char="•"/>
              <a:defRPr/>
            </a:lvl8pPr>
            <a:lvl9pPr indent="-317500" lvl="8" marL="4114800" algn="l">
              <a:lnSpc>
                <a:spcPct val="90000"/>
              </a:lnSpc>
              <a:spcBef>
                <a:spcPts val="533"/>
              </a:spcBef>
              <a:spcAft>
                <a:spcPts val="0"/>
              </a:spcAft>
              <a:buClr>
                <a:schemeClr val="dk1"/>
              </a:buClr>
              <a:buSzPts val="1400"/>
              <a:buChar char="•"/>
              <a:defRPr/>
            </a:lvl9pPr>
          </a:lstStyle>
          <a:p/>
        </p:txBody>
      </p:sp>
      <p:sp>
        <p:nvSpPr>
          <p:cNvPr id="242" name="Google Shape;242;p55"/>
          <p:cNvSpPr txBox="1"/>
          <p:nvPr>
            <p:ph idx="10" type="dt"/>
          </p:nvPr>
        </p:nvSpPr>
        <p:spPr>
          <a:xfrm>
            <a:off x="838200" y="6356351"/>
            <a:ext cx="2743200" cy="3651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9pPr>
          </a:lstStyle>
          <a:p/>
        </p:txBody>
      </p:sp>
      <p:sp>
        <p:nvSpPr>
          <p:cNvPr id="243" name="Google Shape;243;p55"/>
          <p:cNvSpPr txBox="1"/>
          <p:nvPr>
            <p:ph idx="11" type="ftr"/>
          </p:nvPr>
        </p:nvSpPr>
        <p:spPr>
          <a:xfrm>
            <a:off x="4038600" y="6356351"/>
            <a:ext cx="4114800" cy="3651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67" u="none" cap="none" strike="noStrike">
                <a:solidFill>
                  <a:srgbClr val="000000"/>
                </a:solidFill>
                <a:latin typeface="Arial"/>
                <a:ea typeface="Arial"/>
                <a:cs typeface="Arial"/>
                <a:sym typeface="Arial"/>
              </a:defRPr>
            </a:lvl9pPr>
          </a:lstStyle>
          <a:p/>
        </p:txBody>
      </p:sp>
      <p:sp>
        <p:nvSpPr>
          <p:cNvPr id="244" name="Google Shape;244;p55"/>
          <p:cNvSpPr txBox="1"/>
          <p:nvPr>
            <p:ph idx="12" type="sldNum"/>
          </p:nvPr>
        </p:nvSpPr>
        <p:spPr>
          <a:xfrm>
            <a:off x="8610600" y="6356351"/>
            <a:ext cx="2743200" cy="3651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1">
  <p:cSld name="TITLE_AND_BODY_2">
    <p:spTree>
      <p:nvGrpSpPr>
        <p:cNvPr id="245" name="Shape 245"/>
        <p:cNvGrpSpPr/>
        <p:nvPr/>
      </p:nvGrpSpPr>
      <p:grpSpPr>
        <a:xfrm>
          <a:off x="0" y="0"/>
          <a:ext cx="0" cy="0"/>
          <a:chOff x="0" y="0"/>
          <a:chExt cx="0" cy="0"/>
        </a:xfrm>
      </p:grpSpPr>
      <p:sp>
        <p:nvSpPr>
          <p:cNvPr id="246" name="Google Shape;246;p56"/>
          <p:cNvSpPr txBox="1"/>
          <p:nvPr>
            <p:ph idx="12" type="sldNum"/>
          </p:nvPr>
        </p:nvSpPr>
        <p:spPr>
          <a:xfrm>
            <a:off x="11296611" y="6217623"/>
            <a:ext cx="731700" cy="524700"/>
          </a:xfrm>
          <a:prstGeom prst="rect">
            <a:avLst/>
          </a:prstGeom>
          <a:noFill/>
          <a:ln>
            <a:noFill/>
          </a:ln>
        </p:spPr>
        <p:txBody>
          <a:bodyPr anchorCtr="0" anchor="ctr" bIns="38575" lIns="38575" spcFirstLastPara="1" rIns="38575" wrap="square" tIns="38575">
            <a:noAutofit/>
          </a:bodyPr>
          <a:lstStyle>
            <a:lvl1pPr indent="0" lvl="0"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6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layout">
  <p:cSld name="Blank layout">
    <p:spTree>
      <p:nvGrpSpPr>
        <p:cNvPr id="247" name="Shape 247"/>
        <p:cNvGrpSpPr/>
        <p:nvPr/>
      </p:nvGrpSpPr>
      <p:grpSpPr>
        <a:xfrm>
          <a:off x="0" y="0"/>
          <a:ext cx="0" cy="0"/>
          <a:chOff x="0" y="0"/>
          <a:chExt cx="0" cy="0"/>
        </a:xfrm>
      </p:grpSpPr>
      <p:sp>
        <p:nvSpPr>
          <p:cNvPr id="248" name="Google Shape;248;p57"/>
          <p:cNvSpPr txBox="1"/>
          <p:nvPr>
            <p:ph idx="1" type="body"/>
          </p:nvPr>
        </p:nvSpPr>
        <p:spPr>
          <a:xfrm>
            <a:off x="718384" y="201168"/>
            <a:ext cx="10755300" cy="5211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rgbClr val="000000"/>
              </a:buClr>
              <a:buSzPts val="2400"/>
              <a:buNone/>
              <a:defRPr b="0" sz="2400">
                <a:solidFill>
                  <a:srgbClr val="000000"/>
                </a:solidFill>
                <a:latin typeface="Lato"/>
                <a:ea typeface="Lato"/>
                <a:cs typeface="Lato"/>
                <a:sym typeface="Lato"/>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200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p:cSld name="2_Divider">
    <p:spTree>
      <p:nvGrpSpPr>
        <p:cNvPr id="249" name="Shape 249"/>
        <p:cNvGrpSpPr/>
        <p:nvPr/>
      </p:nvGrpSpPr>
      <p:grpSpPr>
        <a:xfrm>
          <a:off x="0" y="0"/>
          <a:ext cx="0" cy="0"/>
          <a:chOff x="0" y="0"/>
          <a:chExt cx="0" cy="0"/>
        </a:xfrm>
      </p:grpSpPr>
      <p:sp>
        <p:nvSpPr>
          <p:cNvPr id="250" name="Google Shape;250;p58"/>
          <p:cNvSpPr/>
          <p:nvPr>
            <p:ph idx="2" type="pic"/>
          </p:nvPr>
        </p:nvSpPr>
        <p:spPr>
          <a:xfrm>
            <a:off x="0" y="0"/>
            <a:ext cx="12192000" cy="6858000"/>
          </a:xfrm>
          <a:prstGeom prst="rect">
            <a:avLst/>
          </a:prstGeom>
          <a:noFill/>
          <a:ln>
            <a:noFill/>
          </a:ln>
        </p:spPr>
      </p:sp>
      <p:sp>
        <p:nvSpPr>
          <p:cNvPr id="251" name="Google Shape;251;p58"/>
          <p:cNvSpPr txBox="1"/>
          <p:nvPr>
            <p:ph idx="10" type="dt"/>
          </p:nvPr>
        </p:nvSpPr>
        <p:spPr>
          <a:xfrm>
            <a:off x="838200" y="6356351"/>
            <a:ext cx="2743200" cy="365100"/>
          </a:xfrm>
          <a:prstGeom prst="rect">
            <a:avLst/>
          </a:prstGeom>
          <a:noFill/>
          <a:ln>
            <a:noFill/>
          </a:ln>
        </p:spPr>
        <p:txBody>
          <a:bodyPr anchorCtr="0" anchor="ctr" bIns="60925" lIns="121900" spcFirstLastPara="1" rIns="121900" wrap="square" tIns="60925">
            <a:noAutofit/>
          </a:bodyPr>
          <a:lstStyle>
            <a:lvl1pPr lvl="0" marR="0" algn="l">
              <a:lnSpc>
                <a:spcPct val="100000"/>
              </a:lnSpc>
              <a:spcBef>
                <a:spcPts val="0"/>
              </a:spcBef>
              <a:spcAft>
                <a:spcPts val="0"/>
              </a:spcAft>
              <a:buClr>
                <a:srgbClr val="888888"/>
              </a:buClr>
              <a:buSzPts val="1900"/>
              <a:buFont typeface="Proxima Nova"/>
              <a:buNone/>
              <a:defRPr b="0" i="0" sz="19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chemeClr val="dk1"/>
              </a:buClr>
              <a:buSzPts val="1900"/>
              <a:buFont typeface="Calibri"/>
              <a:buNone/>
              <a:defRPr b="0" i="0" sz="1900" u="none" cap="none" strike="noStrike">
                <a:solidFill>
                  <a:srgbClr val="000000"/>
                </a:solidFill>
                <a:latin typeface="Arial"/>
                <a:ea typeface="Arial"/>
                <a:cs typeface="Arial"/>
                <a:sym typeface="Arial"/>
              </a:defRPr>
            </a:lvl9pPr>
          </a:lstStyle>
          <a:p/>
        </p:txBody>
      </p:sp>
      <p:sp>
        <p:nvSpPr>
          <p:cNvPr id="252" name="Google Shape;252;p58"/>
          <p:cNvSpPr txBox="1"/>
          <p:nvPr>
            <p:ph idx="12" type="sldNum"/>
          </p:nvPr>
        </p:nvSpPr>
        <p:spPr>
          <a:xfrm>
            <a:off x="8610600" y="6356351"/>
            <a:ext cx="2743200" cy="365100"/>
          </a:xfrm>
          <a:prstGeom prst="rect">
            <a:avLst/>
          </a:prstGeom>
          <a:noFill/>
          <a:ln>
            <a:noFill/>
          </a:ln>
        </p:spPr>
        <p:txBody>
          <a:bodyPr anchorCtr="0" anchor="ctr" bIns="60925" lIns="121900" spcFirstLastPara="1" rIns="121900" wrap="square" tIns="60925">
            <a:normAutofit/>
          </a:bodyPr>
          <a:lstStyle>
            <a:lvl1pPr indent="0" lvl="0"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1200"/>
              <a:buFont typeface="Proxima Nova"/>
              <a:buNone/>
              <a:defRPr b="0" i="0" sz="12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253" name="Google Shape;253;p58"/>
          <p:cNvPicPr preferRelativeResize="0"/>
          <p:nvPr/>
        </p:nvPicPr>
        <p:blipFill rotWithShape="1">
          <a:blip r:embed="rId2">
            <a:alphaModFix/>
          </a:blip>
          <a:srcRect b="0" l="0" r="0" t="0"/>
          <a:stretch/>
        </p:blipFill>
        <p:spPr>
          <a:xfrm>
            <a:off x="838200" y="728133"/>
            <a:ext cx="4346357" cy="5378652"/>
          </a:xfrm>
          <a:prstGeom prst="rect">
            <a:avLst/>
          </a:prstGeom>
          <a:noFill/>
          <a:ln>
            <a:noFill/>
          </a:ln>
        </p:spPr>
      </p:pic>
      <p:sp>
        <p:nvSpPr>
          <p:cNvPr id="254" name="Google Shape;254;p58"/>
          <p:cNvSpPr txBox="1"/>
          <p:nvPr/>
        </p:nvSpPr>
        <p:spPr>
          <a:xfrm>
            <a:off x="1295400" y="1680839"/>
            <a:ext cx="3404100" cy="2106900"/>
          </a:xfrm>
          <a:prstGeom prst="rect">
            <a:avLst/>
          </a:prstGeom>
          <a:noFill/>
          <a:ln>
            <a:noFill/>
          </a:ln>
        </p:spPr>
        <p:txBody>
          <a:bodyPr anchorCtr="0" anchor="t" bIns="60925" lIns="121900" spcFirstLastPara="1" rIns="121900" wrap="square" tIns="60925">
            <a:noAutofit/>
          </a:bodyPr>
          <a:lstStyle/>
          <a:p>
            <a:pPr indent="0" lvl="0" marL="0" marR="0" rtl="0" algn="l">
              <a:lnSpc>
                <a:spcPct val="90000"/>
              </a:lnSpc>
              <a:spcBef>
                <a:spcPts val="0"/>
              </a:spcBef>
              <a:spcAft>
                <a:spcPts val="0"/>
              </a:spcAft>
              <a:buClr>
                <a:schemeClr val="lt1"/>
              </a:buClr>
              <a:buSzPts val="1900"/>
              <a:buFont typeface="Arial"/>
              <a:buNone/>
            </a:pPr>
            <a:r>
              <a:rPr b="0" i="0" lang="en" sz="1900" u="none" cap="none" strike="noStrike">
                <a:solidFill>
                  <a:schemeClr val="lt1"/>
                </a:solidFill>
                <a:latin typeface="Proxima Nova"/>
                <a:ea typeface="Proxima Nova"/>
                <a:cs typeface="Proxima Nova"/>
                <a:sym typeface="Proxima Nova"/>
              </a:rPr>
              <a:t>Edit Master text styles</a:t>
            </a:r>
            <a:endParaRPr b="0" i="0" sz="2400" u="none" cap="none" strike="noStrike">
              <a:solidFill>
                <a:schemeClr val="dk1"/>
              </a:solidFill>
              <a:latin typeface="Calibri"/>
              <a:ea typeface="Calibri"/>
              <a:cs typeface="Calibri"/>
              <a:sym typeface="Calibri"/>
            </a:endParaRPr>
          </a:p>
        </p:txBody>
      </p:sp>
      <p:pic>
        <p:nvPicPr>
          <p:cNvPr id="255" name="Google Shape;255;p58"/>
          <p:cNvPicPr preferRelativeResize="0"/>
          <p:nvPr/>
        </p:nvPicPr>
        <p:blipFill rotWithShape="1">
          <a:blip r:embed="rId2">
            <a:alphaModFix/>
          </a:blip>
          <a:srcRect b="0" l="0" r="0" t="0"/>
          <a:stretch/>
        </p:blipFill>
        <p:spPr>
          <a:xfrm>
            <a:off x="838200" y="728133"/>
            <a:ext cx="4346357" cy="5378652"/>
          </a:xfrm>
          <a:prstGeom prst="rect">
            <a:avLst/>
          </a:prstGeom>
          <a:noFill/>
          <a:ln>
            <a:noFill/>
          </a:ln>
        </p:spPr>
      </p:pic>
      <p:sp>
        <p:nvSpPr>
          <p:cNvPr id="256" name="Google Shape;256;p58"/>
          <p:cNvSpPr txBox="1"/>
          <p:nvPr/>
        </p:nvSpPr>
        <p:spPr>
          <a:xfrm>
            <a:off x="1295400" y="1680839"/>
            <a:ext cx="3404100" cy="2106900"/>
          </a:xfrm>
          <a:prstGeom prst="rect">
            <a:avLst/>
          </a:prstGeom>
          <a:noFill/>
          <a:ln>
            <a:noFill/>
          </a:ln>
        </p:spPr>
        <p:txBody>
          <a:bodyPr anchorCtr="0" anchor="t" bIns="60925" lIns="121900" spcFirstLastPara="1" rIns="121900" wrap="square" tIns="60925">
            <a:noAutofit/>
          </a:bodyPr>
          <a:lstStyle/>
          <a:p>
            <a:pPr indent="0" lvl="0" marL="0" marR="0" rtl="0" algn="l">
              <a:lnSpc>
                <a:spcPct val="90000"/>
              </a:lnSpc>
              <a:spcBef>
                <a:spcPts val="0"/>
              </a:spcBef>
              <a:spcAft>
                <a:spcPts val="0"/>
              </a:spcAft>
              <a:buClr>
                <a:schemeClr val="lt1"/>
              </a:buClr>
              <a:buSzPts val="1900"/>
              <a:buFont typeface="Arial"/>
              <a:buNone/>
            </a:pPr>
            <a:r>
              <a:rPr b="0" i="0" lang="en" sz="1900" u="none" cap="none" strike="noStrike">
                <a:solidFill>
                  <a:schemeClr val="lt1"/>
                </a:solidFill>
                <a:latin typeface="Proxima Nova"/>
                <a:ea typeface="Proxima Nova"/>
                <a:cs typeface="Proxima Nova"/>
                <a:sym typeface="Proxima Nova"/>
              </a:rPr>
              <a:t>Edit Master text styles</a:t>
            </a:r>
            <a:endParaRPr b="0" i="0" sz="24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3853">
          <p15:clr>
            <a:srgbClr val="FBAE40"/>
          </p15:clr>
        </p15:guide>
        <p15:guide id="2" pos="816">
          <p15:clr>
            <a:srgbClr val="FBAE40"/>
          </p15:clr>
        </p15:guide>
        <p15:guide id="3" pos="2963">
          <p15:clr>
            <a:srgbClr val="FBAE4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7"/>
          <p:cNvSpPr txBox="1"/>
          <p:nvPr>
            <p:ph type="title"/>
          </p:nvPr>
        </p:nvSpPr>
        <p:spPr>
          <a:xfrm>
            <a:off x="415600" y="2867800"/>
            <a:ext cx="11360700" cy="1122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34" name="Google Shape;34;p7"/>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 name="Shape 35"/>
        <p:cNvGrpSpPr/>
        <p:nvPr/>
      </p:nvGrpSpPr>
      <p:grpSpPr>
        <a:xfrm>
          <a:off x="0" y="0"/>
          <a:ext cx="0" cy="0"/>
          <a:chOff x="0" y="0"/>
          <a:chExt cx="0" cy="0"/>
        </a:xfrm>
      </p:grpSpPr>
      <p:sp>
        <p:nvSpPr>
          <p:cNvPr id="36" name="Google Shape;36;p8"/>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8"/>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Font typeface="Lato"/>
              <a:buChar char="●"/>
              <a:defRPr>
                <a:solidFill>
                  <a:schemeClr val="dk1"/>
                </a:solidFill>
                <a:latin typeface="Lato"/>
                <a:ea typeface="Lato"/>
                <a:cs typeface="Lato"/>
                <a:sym typeface="Lato"/>
              </a:defRPr>
            </a:lvl1pPr>
            <a:lvl2pPr indent="-317500" lvl="1" marL="914400" algn="l">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gn="l">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gn="l">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gn="l">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gn="l">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gn="l">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gn="l">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gn="l">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38" name="Google Shape;38;p8"/>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9"/>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1" name="Google Shape;41;p9"/>
          <p:cNvSpPr txBox="1"/>
          <p:nvPr>
            <p:ph idx="1" type="body"/>
          </p:nvPr>
        </p:nvSpPr>
        <p:spPr>
          <a:xfrm>
            <a:off x="415600" y="1536633"/>
            <a:ext cx="53331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42" name="Google Shape;42;p9"/>
          <p:cNvSpPr txBox="1"/>
          <p:nvPr>
            <p:ph idx="2" type="body"/>
          </p:nvPr>
        </p:nvSpPr>
        <p:spPr>
          <a:xfrm>
            <a:off x="6443200" y="1536633"/>
            <a:ext cx="53331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43" name="Google Shape;43;p9"/>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10"/>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10"/>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5" Type="http://schemas.openxmlformats.org/officeDocument/2006/relationships/slideLayout" Target="../slideLayouts/slideLayout24.xml"/><Relationship Id="rId19" Type="http://schemas.openxmlformats.org/officeDocument/2006/relationships/theme" Target="../theme/theme4.xml"/><Relationship Id="rId6" Type="http://schemas.openxmlformats.org/officeDocument/2006/relationships/slideLayout" Target="../slideLayouts/slideLayout25.xml"/><Relationship Id="rId18" Type="http://schemas.openxmlformats.org/officeDocument/2006/relationships/slideLayout" Target="../slideLayouts/slideLayout37.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0" Type="http://schemas.openxmlformats.org/officeDocument/2006/relationships/slideLayout" Target="../slideLayouts/slideLayout47.xml"/><Relationship Id="rId13" Type="http://schemas.openxmlformats.org/officeDocument/2006/relationships/slideLayout" Target="../slideLayouts/slideLayout50.xml"/><Relationship Id="rId12" Type="http://schemas.openxmlformats.org/officeDocument/2006/relationships/slideLayout" Target="../slideLayouts/slideLayout49.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5" Type="http://schemas.openxmlformats.org/officeDocument/2006/relationships/slideLayout" Target="../slideLayouts/slideLayout52.xml"/><Relationship Id="rId14" Type="http://schemas.openxmlformats.org/officeDocument/2006/relationships/slideLayout" Target="../slideLayouts/slideLayout51.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5" Type="http://schemas.openxmlformats.org/officeDocument/2006/relationships/slideLayout" Target="../slideLayouts/slideLayout42.xml"/><Relationship Id="rId19" Type="http://schemas.openxmlformats.org/officeDocument/2006/relationships/theme" Target="../theme/theme1.xml"/><Relationship Id="rId6" Type="http://schemas.openxmlformats.org/officeDocument/2006/relationships/slideLayout" Target="../slideLayouts/slideLayout43.xml"/><Relationship Id="rId18" Type="http://schemas.openxmlformats.org/officeDocument/2006/relationships/slideLayout" Target="../slideLayouts/slideLayout55.xml"/><Relationship Id="rId7" Type="http://schemas.openxmlformats.org/officeDocument/2006/relationships/slideLayout" Target="../slideLayouts/slideLayout44.xml"/><Relationship Id="rId8"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1" name="Shape 91"/>
        <p:cNvGrpSpPr/>
        <p:nvPr/>
      </p:nvGrpSpPr>
      <p:grpSpPr>
        <a:xfrm>
          <a:off x="0" y="0"/>
          <a:ext cx="0" cy="0"/>
          <a:chOff x="0" y="0"/>
          <a:chExt cx="0" cy="0"/>
        </a:xfrm>
      </p:grpSpPr>
      <p:sp>
        <p:nvSpPr>
          <p:cNvPr id="92" name="Google Shape;92;p21"/>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3" name="Google Shape;93;p21"/>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Lato"/>
              <a:buChar char="●"/>
              <a:defRPr i="0" sz="1800" u="none" cap="none" strike="noStrike">
                <a:solidFill>
                  <a:schemeClr val="dk2"/>
                </a:solidFill>
                <a:latin typeface="Lato"/>
                <a:ea typeface="Lato"/>
                <a:cs typeface="Lato"/>
                <a:sym typeface="Lato"/>
              </a:defRPr>
            </a:lvl1pPr>
            <a:lvl2pPr indent="-317500" lvl="1" marL="914400" marR="0" rtl="0" algn="l">
              <a:lnSpc>
                <a:spcPct val="115000"/>
              </a:lnSpc>
              <a:spcBef>
                <a:spcPts val="0"/>
              </a:spcBef>
              <a:spcAft>
                <a:spcPts val="0"/>
              </a:spcAft>
              <a:buClr>
                <a:schemeClr val="dk2"/>
              </a:buClr>
              <a:buSzPts val="1400"/>
              <a:buFont typeface="Lato"/>
              <a:buChar char="○"/>
              <a:defRPr i="0" sz="1867" u="none" cap="none" strike="noStrike">
                <a:solidFill>
                  <a:schemeClr val="dk2"/>
                </a:solidFill>
                <a:latin typeface="Lato"/>
                <a:ea typeface="Lato"/>
                <a:cs typeface="Lato"/>
                <a:sym typeface="Lato"/>
              </a:defRPr>
            </a:lvl2pPr>
            <a:lvl3pPr indent="-317500" lvl="2" marL="1371600" marR="0" rtl="0" algn="l">
              <a:lnSpc>
                <a:spcPct val="115000"/>
              </a:lnSpc>
              <a:spcBef>
                <a:spcPts val="0"/>
              </a:spcBef>
              <a:spcAft>
                <a:spcPts val="0"/>
              </a:spcAft>
              <a:buClr>
                <a:schemeClr val="dk2"/>
              </a:buClr>
              <a:buSzPts val="1400"/>
              <a:buFont typeface="Lato"/>
              <a:buChar char="■"/>
              <a:defRPr i="0" sz="1867" u="none" cap="none" strike="noStrike">
                <a:solidFill>
                  <a:schemeClr val="dk2"/>
                </a:solidFill>
                <a:latin typeface="Lato"/>
                <a:ea typeface="Lato"/>
                <a:cs typeface="Lato"/>
                <a:sym typeface="Lato"/>
              </a:defRPr>
            </a:lvl3pPr>
            <a:lvl4pPr indent="-317500" lvl="3" marL="1828800" marR="0" rtl="0" algn="l">
              <a:lnSpc>
                <a:spcPct val="115000"/>
              </a:lnSpc>
              <a:spcBef>
                <a:spcPts val="0"/>
              </a:spcBef>
              <a:spcAft>
                <a:spcPts val="0"/>
              </a:spcAft>
              <a:buClr>
                <a:schemeClr val="dk2"/>
              </a:buClr>
              <a:buSzPts val="1400"/>
              <a:buFont typeface="Lato"/>
              <a:buChar char="●"/>
              <a:defRPr i="0" sz="1867" u="none" cap="none" strike="noStrike">
                <a:solidFill>
                  <a:schemeClr val="dk2"/>
                </a:solidFill>
                <a:latin typeface="Lato"/>
                <a:ea typeface="Lato"/>
                <a:cs typeface="Lato"/>
                <a:sym typeface="Lato"/>
              </a:defRPr>
            </a:lvl4pPr>
            <a:lvl5pPr indent="-317500" lvl="4" marL="2286000" marR="0" rtl="0" algn="l">
              <a:lnSpc>
                <a:spcPct val="115000"/>
              </a:lnSpc>
              <a:spcBef>
                <a:spcPts val="0"/>
              </a:spcBef>
              <a:spcAft>
                <a:spcPts val="0"/>
              </a:spcAft>
              <a:buClr>
                <a:schemeClr val="dk2"/>
              </a:buClr>
              <a:buSzPts val="1400"/>
              <a:buFont typeface="Lato"/>
              <a:buChar char="○"/>
              <a:defRPr i="0" sz="1867" u="none" cap="none" strike="noStrike">
                <a:solidFill>
                  <a:schemeClr val="dk2"/>
                </a:solidFill>
                <a:latin typeface="Lato"/>
                <a:ea typeface="Lato"/>
                <a:cs typeface="Lato"/>
                <a:sym typeface="Lato"/>
              </a:defRPr>
            </a:lvl5pPr>
            <a:lvl6pPr indent="-317500" lvl="5" marL="2743200" marR="0" rtl="0" algn="l">
              <a:lnSpc>
                <a:spcPct val="115000"/>
              </a:lnSpc>
              <a:spcBef>
                <a:spcPts val="0"/>
              </a:spcBef>
              <a:spcAft>
                <a:spcPts val="0"/>
              </a:spcAft>
              <a:buClr>
                <a:schemeClr val="dk2"/>
              </a:buClr>
              <a:buSzPts val="1400"/>
              <a:buFont typeface="Lato"/>
              <a:buChar char="■"/>
              <a:defRPr i="0" sz="1867" u="none" cap="none" strike="noStrike">
                <a:solidFill>
                  <a:schemeClr val="dk2"/>
                </a:solidFill>
                <a:latin typeface="Lato"/>
                <a:ea typeface="Lato"/>
                <a:cs typeface="Lato"/>
                <a:sym typeface="Lato"/>
              </a:defRPr>
            </a:lvl6pPr>
            <a:lvl7pPr indent="-317500" lvl="6" marL="3200400" marR="0" rtl="0" algn="l">
              <a:lnSpc>
                <a:spcPct val="115000"/>
              </a:lnSpc>
              <a:spcBef>
                <a:spcPts val="0"/>
              </a:spcBef>
              <a:spcAft>
                <a:spcPts val="0"/>
              </a:spcAft>
              <a:buClr>
                <a:schemeClr val="dk2"/>
              </a:buClr>
              <a:buSzPts val="1400"/>
              <a:buFont typeface="Lato"/>
              <a:buChar char="●"/>
              <a:defRPr i="0" sz="1867" u="none" cap="none" strike="noStrike">
                <a:solidFill>
                  <a:schemeClr val="dk2"/>
                </a:solidFill>
                <a:latin typeface="Lato"/>
                <a:ea typeface="Lato"/>
                <a:cs typeface="Lato"/>
                <a:sym typeface="Lato"/>
              </a:defRPr>
            </a:lvl7pPr>
            <a:lvl8pPr indent="-317500" lvl="7" marL="3657600" marR="0" rtl="0" algn="l">
              <a:lnSpc>
                <a:spcPct val="115000"/>
              </a:lnSpc>
              <a:spcBef>
                <a:spcPts val="0"/>
              </a:spcBef>
              <a:spcAft>
                <a:spcPts val="0"/>
              </a:spcAft>
              <a:buClr>
                <a:schemeClr val="dk2"/>
              </a:buClr>
              <a:buSzPts val="1400"/>
              <a:buFont typeface="Lato"/>
              <a:buChar char="○"/>
              <a:defRPr i="0" sz="1867" u="none" cap="none" strike="noStrike">
                <a:solidFill>
                  <a:schemeClr val="dk2"/>
                </a:solidFill>
                <a:latin typeface="Lato"/>
                <a:ea typeface="Lato"/>
                <a:cs typeface="Lato"/>
                <a:sym typeface="Lato"/>
              </a:defRPr>
            </a:lvl8pPr>
            <a:lvl9pPr indent="-317500" lvl="8" marL="4114800" marR="0" rtl="0" algn="l">
              <a:lnSpc>
                <a:spcPct val="115000"/>
              </a:lnSpc>
              <a:spcBef>
                <a:spcPts val="0"/>
              </a:spcBef>
              <a:spcAft>
                <a:spcPts val="0"/>
              </a:spcAft>
              <a:buClr>
                <a:schemeClr val="dk2"/>
              </a:buClr>
              <a:buSzPts val="1400"/>
              <a:buFont typeface="Lato"/>
              <a:buChar char="■"/>
              <a:defRPr i="0" sz="1867" u="none" cap="none" strike="noStrike">
                <a:solidFill>
                  <a:schemeClr val="dk2"/>
                </a:solidFill>
                <a:latin typeface="Lato"/>
                <a:ea typeface="Lato"/>
                <a:cs typeface="Lato"/>
                <a:sym typeface="Lato"/>
              </a:defRPr>
            </a:lvl9pPr>
          </a:lstStyle>
          <a:p/>
        </p:txBody>
      </p:sp>
      <p:sp>
        <p:nvSpPr>
          <p:cNvPr id="94" name="Google Shape;94;p2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77" name="Shape 177"/>
        <p:cNvGrpSpPr/>
        <p:nvPr/>
      </p:nvGrpSpPr>
      <p:grpSpPr>
        <a:xfrm>
          <a:off x="0" y="0"/>
          <a:ext cx="0" cy="0"/>
          <a:chOff x="0" y="0"/>
          <a:chExt cx="0" cy="0"/>
        </a:xfrm>
      </p:grpSpPr>
      <p:sp>
        <p:nvSpPr>
          <p:cNvPr id="178" name="Google Shape;178;p40"/>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rm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9" name="Google Shape;179;p40"/>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rm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2pPr>
            <a:lvl3pPr indent="-317500" lvl="2" marL="1371600" marR="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3pPr>
            <a:lvl4pPr indent="-317500" lvl="3" marL="1828800" marR="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4pPr>
            <a:lvl5pPr indent="-317500" lvl="4" marL="2286000" marR="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5pPr>
            <a:lvl6pPr indent="-317500" lvl="5" marL="2743200" marR="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6pPr>
            <a:lvl7pPr indent="-317500" lvl="6" marL="3200400" marR="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7pPr>
            <a:lvl8pPr indent="-317500" lvl="7" marL="3657600" marR="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8pPr>
            <a:lvl9pPr indent="-317500" lvl="8" marL="4114800" marR="0" algn="l">
              <a:lnSpc>
                <a:spcPct val="115000"/>
              </a:lnSpc>
              <a:spcBef>
                <a:spcPts val="0"/>
              </a:spcBef>
              <a:spcAft>
                <a:spcPts val="0"/>
              </a:spcAft>
              <a:buClr>
                <a:schemeClr val="dk2"/>
              </a:buClr>
              <a:buSzPts val="1400"/>
              <a:buFont typeface="Arial"/>
              <a:buChar char="■"/>
              <a:defRPr b="0" i="0" sz="1867" u="none" cap="none" strike="noStrike">
                <a:solidFill>
                  <a:schemeClr val="dk2"/>
                </a:solidFill>
                <a:latin typeface="Arial"/>
                <a:ea typeface="Arial"/>
                <a:cs typeface="Arial"/>
                <a:sym typeface="Arial"/>
              </a:defRPr>
            </a:lvl9pPr>
          </a:lstStyle>
          <a:p/>
        </p:txBody>
      </p:sp>
      <p:sp>
        <p:nvSpPr>
          <p:cNvPr id="180" name="Google Shape;180;p40"/>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hyperlink" Target="https://www.linkedin.com/pulse/science-data-mining-part-1-collection-jo%C3%A3o-barros-malho-p02b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hyperlink" Target="https://jonascleveland.com/wp-content/uploads/2023/07/Visual-Studio-Code-vs-Visual-Studio-3-1024x576.p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4.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image" Target="../media/image1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9"/>
          <p:cNvSpPr txBox="1"/>
          <p:nvPr/>
        </p:nvSpPr>
        <p:spPr>
          <a:xfrm>
            <a:off x="740049" y="2819881"/>
            <a:ext cx="9193500" cy="1562700"/>
          </a:xfrm>
          <a:prstGeom prst="rect">
            <a:avLst/>
          </a:prstGeom>
          <a:noFill/>
          <a:ln>
            <a:noFill/>
          </a:ln>
        </p:spPr>
        <p:txBody>
          <a:bodyPr anchorCtr="0" anchor="b" bIns="60925" lIns="121900" spcFirstLastPara="1" rIns="121900" wrap="square" tIns="60925">
            <a:noAutofit/>
          </a:bodyPr>
          <a:lstStyle/>
          <a:p>
            <a:pPr indent="0" lvl="0" marL="0" marR="0" rtl="0" algn="l">
              <a:lnSpc>
                <a:spcPct val="90000"/>
              </a:lnSpc>
              <a:spcBef>
                <a:spcPts val="0"/>
              </a:spcBef>
              <a:spcAft>
                <a:spcPts val="0"/>
              </a:spcAft>
              <a:buClr>
                <a:schemeClr val="dk1"/>
              </a:buClr>
              <a:buSzPts val="2400"/>
              <a:buFont typeface="Arial"/>
              <a:buNone/>
            </a:pPr>
            <a:r>
              <a:t/>
            </a:r>
            <a:endParaRPr b="0" i="0" sz="2400" u="none" cap="none" strike="noStrike">
              <a:solidFill>
                <a:schemeClr val="lt1"/>
              </a:solidFill>
              <a:latin typeface="Proxima Nova"/>
              <a:ea typeface="Proxima Nova"/>
              <a:cs typeface="Proxima Nova"/>
              <a:sym typeface="Proxima Nova"/>
            </a:endParaRPr>
          </a:p>
          <a:p>
            <a:pPr indent="0" lvl="0" marL="0" marR="0" rtl="0" algn="l">
              <a:lnSpc>
                <a:spcPct val="90000"/>
              </a:lnSpc>
              <a:spcBef>
                <a:spcPts val="0"/>
              </a:spcBef>
              <a:spcAft>
                <a:spcPts val="0"/>
              </a:spcAft>
              <a:buClr>
                <a:schemeClr val="dk1"/>
              </a:buClr>
              <a:buSzPts val="2400"/>
              <a:buFont typeface="Arial"/>
              <a:buNone/>
            </a:pPr>
            <a:r>
              <a:rPr b="1" i="0" lang="en" sz="5300" u="none" cap="none" strike="noStrike">
                <a:solidFill>
                  <a:schemeClr val="dk1"/>
                </a:solidFill>
                <a:latin typeface="Proxima Nova"/>
                <a:ea typeface="Proxima Nova"/>
                <a:cs typeface="Proxima Nova"/>
                <a:sym typeface="Proxima Nova"/>
              </a:rPr>
              <a:t>Introduction to</a:t>
            </a:r>
            <a:r>
              <a:rPr b="1" lang="en" sz="5300">
                <a:solidFill>
                  <a:schemeClr val="dk1"/>
                </a:solidFill>
                <a:latin typeface="Proxima Nova"/>
                <a:ea typeface="Proxima Nova"/>
                <a:cs typeface="Proxima Nova"/>
                <a:sym typeface="Proxima Nova"/>
              </a:rPr>
              <a:t> DBMS and SQL</a:t>
            </a:r>
            <a:endParaRPr b="0" i="0" sz="5300" u="none" cap="none" strike="noStrike">
              <a:solidFill>
                <a:schemeClr val="dk1"/>
              </a:solidFill>
              <a:latin typeface="Proxima Nova"/>
              <a:ea typeface="Proxima Nova"/>
              <a:cs typeface="Proxima Nova"/>
              <a:sym typeface="Proxima Nova"/>
            </a:endParaRPr>
          </a:p>
        </p:txBody>
      </p:sp>
      <p:pic>
        <p:nvPicPr>
          <p:cNvPr id="262" name="Google Shape;262;p59"/>
          <p:cNvPicPr preferRelativeResize="0"/>
          <p:nvPr/>
        </p:nvPicPr>
        <p:blipFill rotWithShape="1">
          <a:blip r:embed="rId3">
            <a:alphaModFix/>
          </a:blip>
          <a:srcRect b="0" l="0" r="0" t="0"/>
          <a:stretch/>
        </p:blipFill>
        <p:spPr>
          <a:xfrm>
            <a:off x="10109827" y="0"/>
            <a:ext cx="1808721" cy="21033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8"/>
          <p:cNvSpPr txBox="1"/>
          <p:nvPr>
            <p:ph type="title"/>
          </p:nvPr>
        </p:nvSpPr>
        <p:spPr>
          <a:xfrm>
            <a:off x="415600" y="593367"/>
            <a:ext cx="11360700" cy="76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RELATIONAL DBMS</a:t>
            </a:r>
            <a:endParaRPr sz="2400">
              <a:solidFill>
                <a:schemeClr val="dk2"/>
              </a:solidFill>
            </a:endParaRPr>
          </a:p>
        </p:txBody>
      </p:sp>
      <p:pic>
        <p:nvPicPr>
          <p:cNvPr id="351" name="Google Shape;351;p68"/>
          <p:cNvPicPr preferRelativeResize="0"/>
          <p:nvPr/>
        </p:nvPicPr>
        <p:blipFill>
          <a:blip r:embed="rId3">
            <a:alphaModFix/>
          </a:blip>
          <a:stretch>
            <a:fillRect/>
          </a:stretch>
        </p:blipFill>
        <p:spPr>
          <a:xfrm>
            <a:off x="1861100" y="1329524"/>
            <a:ext cx="8844024" cy="4198925"/>
          </a:xfrm>
          <a:prstGeom prst="rect">
            <a:avLst/>
          </a:prstGeom>
          <a:noFill/>
          <a:ln>
            <a:noFill/>
          </a:ln>
        </p:spPr>
      </p:pic>
      <p:sp>
        <p:nvSpPr>
          <p:cNvPr id="352" name="Google Shape;352;p68"/>
          <p:cNvSpPr txBox="1"/>
          <p:nvPr/>
        </p:nvSpPr>
        <p:spPr>
          <a:xfrm>
            <a:off x="3731250" y="5528450"/>
            <a:ext cx="4729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u="sng">
                <a:solidFill>
                  <a:schemeClr val="hlink"/>
                </a:solidFill>
                <a:latin typeface="Lato"/>
                <a:ea typeface="Lato"/>
                <a:cs typeface="Lato"/>
                <a:sym typeface="Lato"/>
                <a:hlinkClick r:id="rId4"/>
              </a:rPr>
              <a:t>The Science of Data Mining - Data Collection (linkedin.com)</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9"/>
          <p:cNvSpPr/>
          <p:nvPr/>
        </p:nvSpPr>
        <p:spPr>
          <a:xfrm>
            <a:off x="415648" y="2981089"/>
            <a:ext cx="1280100" cy="810000"/>
          </a:xfrm>
          <a:prstGeom prst="roundRect">
            <a:avLst>
              <a:gd fmla="val 15362" name="adj"/>
            </a:avLst>
          </a:prstGeom>
          <a:noFill/>
          <a:ln cap="flat" cmpd="sng" w="28575">
            <a:solidFill>
              <a:srgbClr val="F4AB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8" name="Google Shape;358;p69"/>
          <p:cNvSpPr/>
          <p:nvPr/>
        </p:nvSpPr>
        <p:spPr>
          <a:xfrm>
            <a:off x="3181363" y="1837547"/>
            <a:ext cx="1558800" cy="541800"/>
          </a:xfrm>
          <a:prstGeom prst="roundRect">
            <a:avLst>
              <a:gd fmla="val 2689" name="adj"/>
            </a:avLst>
          </a:prstGeom>
          <a:noFill/>
          <a:ln cap="flat" cmpd="sng" w="28575">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9" name="Google Shape;359;p69"/>
          <p:cNvSpPr/>
          <p:nvPr/>
        </p:nvSpPr>
        <p:spPr>
          <a:xfrm>
            <a:off x="3181363" y="1020214"/>
            <a:ext cx="1558800" cy="541800"/>
          </a:xfrm>
          <a:prstGeom prst="roundRect">
            <a:avLst>
              <a:gd fmla="val 2689" name="adj"/>
            </a:avLst>
          </a:prstGeom>
          <a:noFill/>
          <a:ln cap="flat" cmpd="sng" w="28575">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0" name="Google Shape;360;p69"/>
          <p:cNvSpPr/>
          <p:nvPr/>
        </p:nvSpPr>
        <p:spPr>
          <a:xfrm>
            <a:off x="3181363" y="2654880"/>
            <a:ext cx="1558800" cy="541800"/>
          </a:xfrm>
          <a:prstGeom prst="roundRect">
            <a:avLst>
              <a:gd fmla="val 2689" name="adj"/>
            </a:avLst>
          </a:prstGeom>
          <a:noFill/>
          <a:ln cap="flat" cmpd="sng" w="28575">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1" name="Google Shape;361;p69"/>
          <p:cNvSpPr/>
          <p:nvPr/>
        </p:nvSpPr>
        <p:spPr>
          <a:xfrm>
            <a:off x="3181363" y="3520114"/>
            <a:ext cx="1558800" cy="541800"/>
          </a:xfrm>
          <a:prstGeom prst="roundRect">
            <a:avLst>
              <a:gd fmla="val 2689" name="adj"/>
            </a:avLst>
          </a:prstGeom>
          <a:noFill/>
          <a:ln cap="flat" cmpd="sng" w="28575">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2" name="Google Shape;362;p69"/>
          <p:cNvSpPr/>
          <p:nvPr/>
        </p:nvSpPr>
        <p:spPr>
          <a:xfrm>
            <a:off x="3181363" y="4394975"/>
            <a:ext cx="1558800" cy="541800"/>
          </a:xfrm>
          <a:prstGeom prst="roundRect">
            <a:avLst>
              <a:gd fmla="val 2689" name="adj"/>
            </a:avLst>
          </a:prstGeom>
          <a:noFill/>
          <a:ln cap="flat" cmpd="sng" w="28575">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3" name="Google Shape;363;p69"/>
          <p:cNvSpPr/>
          <p:nvPr/>
        </p:nvSpPr>
        <p:spPr>
          <a:xfrm>
            <a:off x="3181363" y="5279460"/>
            <a:ext cx="1558800" cy="541800"/>
          </a:xfrm>
          <a:prstGeom prst="roundRect">
            <a:avLst>
              <a:gd fmla="val 2689" name="adj"/>
            </a:avLst>
          </a:prstGeom>
          <a:noFill/>
          <a:ln cap="flat" cmpd="sng" w="28575">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4" name="Google Shape;364;p69"/>
          <p:cNvSpPr/>
          <p:nvPr/>
        </p:nvSpPr>
        <p:spPr>
          <a:xfrm>
            <a:off x="5519614" y="1020214"/>
            <a:ext cx="1558800" cy="541800"/>
          </a:xfrm>
          <a:prstGeom prst="roundRect">
            <a:avLst>
              <a:gd fmla="val 18764" name="adj"/>
            </a:avLst>
          </a:prstGeom>
          <a:noFill/>
          <a:ln cap="flat" cmpd="sng" w="28575">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5" name="Google Shape;365;p69"/>
          <p:cNvSpPr/>
          <p:nvPr/>
        </p:nvSpPr>
        <p:spPr>
          <a:xfrm>
            <a:off x="5545741" y="1837547"/>
            <a:ext cx="1558800" cy="541800"/>
          </a:xfrm>
          <a:prstGeom prst="roundRect">
            <a:avLst>
              <a:gd fmla="val 18764" name="adj"/>
            </a:avLst>
          </a:prstGeom>
          <a:noFill/>
          <a:ln cap="flat" cmpd="sng" w="28575">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6" name="Google Shape;366;p69"/>
          <p:cNvSpPr/>
          <p:nvPr/>
        </p:nvSpPr>
        <p:spPr>
          <a:xfrm>
            <a:off x="5545119" y="2681007"/>
            <a:ext cx="1558800" cy="541800"/>
          </a:xfrm>
          <a:prstGeom prst="roundRect">
            <a:avLst>
              <a:gd fmla="val 18764" name="adj"/>
            </a:avLst>
          </a:prstGeom>
          <a:noFill/>
          <a:ln cap="flat" cmpd="sng" w="28575">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7" name="Google Shape;367;p69"/>
          <p:cNvSpPr/>
          <p:nvPr/>
        </p:nvSpPr>
        <p:spPr>
          <a:xfrm>
            <a:off x="5547607" y="3574852"/>
            <a:ext cx="1558800" cy="541800"/>
          </a:xfrm>
          <a:prstGeom prst="roundRect">
            <a:avLst>
              <a:gd fmla="val 18764" name="adj"/>
            </a:avLst>
          </a:prstGeom>
          <a:noFill/>
          <a:ln cap="flat" cmpd="sng" w="28575">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8" name="Google Shape;368;p69"/>
          <p:cNvSpPr/>
          <p:nvPr/>
        </p:nvSpPr>
        <p:spPr>
          <a:xfrm>
            <a:off x="5547607" y="4438838"/>
            <a:ext cx="1558800" cy="541800"/>
          </a:xfrm>
          <a:prstGeom prst="roundRect">
            <a:avLst>
              <a:gd fmla="val 18764" name="adj"/>
            </a:avLst>
          </a:prstGeom>
          <a:noFill/>
          <a:ln cap="flat" cmpd="sng" w="28575">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9" name="Google Shape;369;p69"/>
          <p:cNvSpPr/>
          <p:nvPr/>
        </p:nvSpPr>
        <p:spPr>
          <a:xfrm>
            <a:off x="5547607" y="5293495"/>
            <a:ext cx="1558800" cy="541800"/>
          </a:xfrm>
          <a:prstGeom prst="roundRect">
            <a:avLst>
              <a:gd fmla="val 18764" name="adj"/>
            </a:avLst>
          </a:prstGeom>
          <a:noFill/>
          <a:ln cap="flat" cmpd="sng" w="28575">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0" name="Google Shape;370;p69"/>
          <p:cNvSpPr txBox="1"/>
          <p:nvPr/>
        </p:nvSpPr>
        <p:spPr>
          <a:xfrm>
            <a:off x="415675" y="3033097"/>
            <a:ext cx="1354800" cy="7635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1" i="0" lang="en" sz="2000" u="none" cap="none" strike="noStrike">
                <a:solidFill>
                  <a:srgbClr val="000000"/>
                </a:solidFill>
                <a:latin typeface="Lato"/>
                <a:ea typeface="Lato"/>
                <a:cs typeface="Lato"/>
                <a:sym typeface="Lato"/>
              </a:rPr>
              <a:t>SQL Data Types</a:t>
            </a:r>
            <a:endParaRPr b="1" i="0" sz="2000" u="none" cap="none" strike="noStrike">
              <a:solidFill>
                <a:srgbClr val="000000"/>
              </a:solidFill>
              <a:latin typeface="Lato"/>
              <a:ea typeface="Lato"/>
              <a:cs typeface="Lato"/>
              <a:sym typeface="Lato"/>
            </a:endParaRPr>
          </a:p>
          <a:p>
            <a:pPr indent="0" lvl="0" marL="0" marR="0" rtl="0" algn="ctr">
              <a:lnSpc>
                <a:spcPct val="107000"/>
              </a:lnSpc>
              <a:spcBef>
                <a:spcPts val="0"/>
              </a:spcBef>
              <a:spcAft>
                <a:spcPts val="0"/>
              </a:spcAft>
              <a:buNone/>
            </a:pPr>
            <a:r>
              <a:t/>
            </a:r>
            <a:endParaRPr b="1" i="0" sz="1800" u="none" cap="none" strike="noStrike">
              <a:solidFill>
                <a:srgbClr val="000000"/>
              </a:solidFill>
              <a:latin typeface="Lato"/>
              <a:ea typeface="Lato"/>
              <a:cs typeface="Lato"/>
              <a:sym typeface="Lato"/>
            </a:endParaRPr>
          </a:p>
        </p:txBody>
      </p:sp>
      <p:sp>
        <p:nvSpPr>
          <p:cNvPr id="371" name="Google Shape;371;p69"/>
          <p:cNvSpPr txBox="1"/>
          <p:nvPr/>
        </p:nvSpPr>
        <p:spPr>
          <a:xfrm>
            <a:off x="3265389" y="1133524"/>
            <a:ext cx="1354800" cy="4386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0" i="0" lang="en" sz="1400" u="none" cap="none" strike="noStrike">
                <a:solidFill>
                  <a:srgbClr val="000000"/>
                </a:solidFill>
                <a:latin typeface="Lato"/>
                <a:ea typeface="Lato"/>
                <a:cs typeface="Lato"/>
                <a:sym typeface="Lato"/>
              </a:rPr>
              <a:t>Numeric</a:t>
            </a:r>
            <a:endParaRPr b="0" i="0" sz="1400" u="none" cap="none" strike="noStrike">
              <a:solidFill>
                <a:srgbClr val="000000"/>
              </a:solidFill>
              <a:latin typeface="Lato"/>
              <a:ea typeface="Lato"/>
              <a:cs typeface="Lato"/>
              <a:sym typeface="Lato"/>
            </a:endParaRPr>
          </a:p>
          <a:p>
            <a:pPr indent="0" lvl="0" marL="0" marR="0" rtl="0" algn="ctr">
              <a:lnSpc>
                <a:spcPct val="107000"/>
              </a:lnSpc>
              <a:spcBef>
                <a:spcPts val="0"/>
              </a:spcBef>
              <a:spcAft>
                <a:spcPts val="0"/>
              </a:spcAft>
              <a:buNone/>
            </a:pPr>
            <a:r>
              <a:t/>
            </a:r>
            <a:endParaRPr b="0" i="0" sz="1400" u="none" cap="none" strike="noStrike">
              <a:solidFill>
                <a:srgbClr val="000000"/>
              </a:solidFill>
              <a:latin typeface="Lato"/>
              <a:ea typeface="Lato"/>
              <a:cs typeface="Lato"/>
              <a:sym typeface="Lato"/>
            </a:endParaRPr>
          </a:p>
        </p:txBody>
      </p:sp>
      <p:sp>
        <p:nvSpPr>
          <p:cNvPr id="372" name="Google Shape;372;p69"/>
          <p:cNvSpPr txBox="1"/>
          <p:nvPr/>
        </p:nvSpPr>
        <p:spPr>
          <a:xfrm>
            <a:off x="3283367" y="1848125"/>
            <a:ext cx="1354800" cy="7224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0" i="0" lang="en" sz="1400" u="none" cap="none" strike="noStrike">
                <a:solidFill>
                  <a:srgbClr val="000000"/>
                </a:solidFill>
                <a:latin typeface="Lato"/>
                <a:ea typeface="Lato"/>
                <a:cs typeface="Lato"/>
                <a:sym typeface="Lato"/>
              </a:rPr>
              <a:t>Character</a:t>
            </a:r>
            <a:r>
              <a:rPr b="0" i="0" lang="en" sz="1400" u="none" cap="none" strike="noStrike">
                <a:solidFill>
                  <a:srgbClr val="000000"/>
                </a:solidFill>
                <a:latin typeface="Lato"/>
                <a:ea typeface="Lato"/>
                <a:cs typeface="Lato"/>
                <a:sym typeface="Lato"/>
              </a:rPr>
              <a:t> String</a:t>
            </a:r>
            <a:endParaRPr b="0" i="0" sz="1400" u="none" cap="none" strike="noStrike">
              <a:solidFill>
                <a:srgbClr val="000000"/>
              </a:solidFill>
              <a:latin typeface="Lato"/>
              <a:ea typeface="Lato"/>
              <a:cs typeface="Lato"/>
              <a:sym typeface="Lato"/>
            </a:endParaRPr>
          </a:p>
          <a:p>
            <a:pPr indent="0" lvl="0" marL="0" marR="0" rtl="0" algn="ctr">
              <a:lnSpc>
                <a:spcPct val="107000"/>
              </a:lnSpc>
              <a:spcBef>
                <a:spcPts val="0"/>
              </a:spcBef>
              <a:spcAft>
                <a:spcPts val="0"/>
              </a:spcAft>
              <a:buNone/>
            </a:pPr>
            <a:r>
              <a:t/>
            </a:r>
            <a:endParaRPr b="0" i="0" sz="1400" u="none" cap="none" strike="noStrike">
              <a:solidFill>
                <a:srgbClr val="000000"/>
              </a:solidFill>
              <a:latin typeface="Lato"/>
              <a:ea typeface="Lato"/>
              <a:cs typeface="Lato"/>
              <a:sym typeface="Lato"/>
            </a:endParaRPr>
          </a:p>
        </p:txBody>
      </p:sp>
      <p:sp>
        <p:nvSpPr>
          <p:cNvPr id="373" name="Google Shape;373;p69"/>
          <p:cNvSpPr txBox="1"/>
          <p:nvPr/>
        </p:nvSpPr>
        <p:spPr>
          <a:xfrm>
            <a:off x="3040417" y="2664375"/>
            <a:ext cx="1840800" cy="7224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0" i="0" lang="en" sz="1400" u="none" cap="none" strike="noStrike">
                <a:solidFill>
                  <a:srgbClr val="000000"/>
                </a:solidFill>
                <a:latin typeface="Lato"/>
                <a:ea typeface="Lato"/>
                <a:cs typeface="Lato"/>
                <a:sym typeface="Lato"/>
              </a:rPr>
              <a:t>Unicode Character String</a:t>
            </a:r>
            <a:endParaRPr b="0" i="0" sz="1400" u="none" cap="none" strike="noStrike">
              <a:solidFill>
                <a:srgbClr val="000000"/>
              </a:solidFill>
              <a:latin typeface="Lato"/>
              <a:ea typeface="Lato"/>
              <a:cs typeface="Lato"/>
              <a:sym typeface="Lato"/>
            </a:endParaRPr>
          </a:p>
          <a:p>
            <a:pPr indent="0" lvl="0" marL="0" marR="0" rtl="0" algn="ctr">
              <a:lnSpc>
                <a:spcPct val="107000"/>
              </a:lnSpc>
              <a:spcBef>
                <a:spcPts val="0"/>
              </a:spcBef>
              <a:spcAft>
                <a:spcPts val="0"/>
              </a:spcAft>
              <a:buNone/>
            </a:pPr>
            <a:r>
              <a:t/>
            </a:r>
            <a:endParaRPr b="0" i="0" sz="1400" u="none" cap="none" strike="noStrike">
              <a:solidFill>
                <a:srgbClr val="000000"/>
              </a:solidFill>
              <a:latin typeface="Lato"/>
              <a:ea typeface="Lato"/>
              <a:cs typeface="Lato"/>
              <a:sym typeface="Lato"/>
            </a:endParaRPr>
          </a:p>
        </p:txBody>
      </p:sp>
      <p:sp>
        <p:nvSpPr>
          <p:cNvPr id="374" name="Google Shape;374;p69"/>
          <p:cNvSpPr txBox="1"/>
          <p:nvPr/>
        </p:nvSpPr>
        <p:spPr>
          <a:xfrm>
            <a:off x="3044154" y="3622239"/>
            <a:ext cx="1840800" cy="3930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0" i="0" lang="en" sz="1400" u="none" cap="none" strike="noStrike">
                <a:solidFill>
                  <a:srgbClr val="000000"/>
                </a:solidFill>
                <a:latin typeface="Lato"/>
                <a:ea typeface="Lato"/>
                <a:cs typeface="Lato"/>
                <a:sym typeface="Lato"/>
              </a:rPr>
              <a:t>Binary</a:t>
            </a:r>
            <a:endParaRPr b="0" i="0" sz="1400" u="none" cap="none" strike="noStrike">
              <a:solidFill>
                <a:srgbClr val="000000"/>
              </a:solidFill>
              <a:latin typeface="Lato"/>
              <a:ea typeface="Lato"/>
              <a:cs typeface="Lato"/>
              <a:sym typeface="Lato"/>
            </a:endParaRPr>
          </a:p>
          <a:p>
            <a:pPr indent="0" lvl="0" marL="0" marR="0" rtl="0" algn="ctr">
              <a:lnSpc>
                <a:spcPct val="107000"/>
              </a:lnSpc>
              <a:spcBef>
                <a:spcPts val="0"/>
              </a:spcBef>
              <a:spcAft>
                <a:spcPts val="0"/>
              </a:spcAft>
              <a:buNone/>
            </a:pPr>
            <a:r>
              <a:t/>
            </a:r>
            <a:endParaRPr b="0" i="0" sz="1400" u="none" cap="none" strike="noStrike">
              <a:solidFill>
                <a:srgbClr val="000000"/>
              </a:solidFill>
              <a:latin typeface="Lato"/>
              <a:ea typeface="Lato"/>
              <a:cs typeface="Lato"/>
              <a:sym typeface="Lato"/>
            </a:endParaRPr>
          </a:p>
        </p:txBody>
      </p:sp>
      <p:sp>
        <p:nvSpPr>
          <p:cNvPr id="375" name="Google Shape;375;p69"/>
          <p:cNvSpPr txBox="1"/>
          <p:nvPr/>
        </p:nvSpPr>
        <p:spPr>
          <a:xfrm>
            <a:off x="3022439" y="4522295"/>
            <a:ext cx="1840800" cy="3930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0" i="0" lang="en" sz="1400" u="none" cap="none" strike="noStrike">
                <a:solidFill>
                  <a:srgbClr val="000000"/>
                </a:solidFill>
                <a:latin typeface="Lato"/>
                <a:ea typeface="Lato"/>
                <a:cs typeface="Lato"/>
                <a:sym typeface="Lato"/>
              </a:rPr>
              <a:t>Date and Time</a:t>
            </a:r>
            <a:endParaRPr b="0" i="0" sz="1400" u="none" cap="none" strike="noStrike">
              <a:solidFill>
                <a:srgbClr val="000000"/>
              </a:solidFill>
              <a:latin typeface="Lato"/>
              <a:ea typeface="Lato"/>
              <a:cs typeface="Lato"/>
              <a:sym typeface="Lato"/>
            </a:endParaRPr>
          </a:p>
          <a:p>
            <a:pPr indent="0" lvl="0" marL="0" marR="0" rtl="0" algn="ctr">
              <a:lnSpc>
                <a:spcPct val="107000"/>
              </a:lnSpc>
              <a:spcBef>
                <a:spcPts val="0"/>
              </a:spcBef>
              <a:spcAft>
                <a:spcPts val="0"/>
              </a:spcAft>
              <a:buNone/>
            </a:pPr>
            <a:r>
              <a:t/>
            </a:r>
            <a:endParaRPr b="0" i="0" sz="1400" u="none" cap="none" strike="noStrike">
              <a:solidFill>
                <a:srgbClr val="000000"/>
              </a:solidFill>
              <a:latin typeface="Lato"/>
              <a:ea typeface="Lato"/>
              <a:cs typeface="Lato"/>
              <a:sym typeface="Lato"/>
            </a:endParaRPr>
          </a:p>
        </p:txBody>
      </p:sp>
      <p:sp>
        <p:nvSpPr>
          <p:cNvPr id="376" name="Google Shape;376;p69"/>
          <p:cNvSpPr txBox="1"/>
          <p:nvPr/>
        </p:nvSpPr>
        <p:spPr>
          <a:xfrm>
            <a:off x="3031086" y="5397252"/>
            <a:ext cx="1840800" cy="3930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0" i="0" lang="en" sz="1400" u="none" cap="none" strike="noStrike">
                <a:solidFill>
                  <a:srgbClr val="000000"/>
                </a:solidFill>
                <a:latin typeface="Lato"/>
                <a:ea typeface="Lato"/>
                <a:cs typeface="Lato"/>
                <a:sym typeface="Lato"/>
              </a:rPr>
              <a:t>Miscellaneous</a:t>
            </a:r>
            <a:endParaRPr b="0" i="0" sz="1400" u="none" cap="none" strike="noStrike">
              <a:solidFill>
                <a:srgbClr val="000000"/>
              </a:solidFill>
              <a:latin typeface="Lato"/>
              <a:ea typeface="Lato"/>
              <a:cs typeface="Lato"/>
              <a:sym typeface="Lato"/>
            </a:endParaRPr>
          </a:p>
          <a:p>
            <a:pPr indent="0" lvl="0" marL="0" marR="0" rtl="0" algn="ctr">
              <a:lnSpc>
                <a:spcPct val="107000"/>
              </a:lnSpc>
              <a:spcBef>
                <a:spcPts val="0"/>
              </a:spcBef>
              <a:spcAft>
                <a:spcPts val="0"/>
              </a:spcAft>
              <a:buNone/>
            </a:pPr>
            <a:r>
              <a:t/>
            </a:r>
            <a:endParaRPr b="0" i="0" sz="1400" u="none" cap="none" strike="noStrike">
              <a:solidFill>
                <a:srgbClr val="000000"/>
              </a:solidFill>
              <a:latin typeface="Lato"/>
              <a:ea typeface="Lato"/>
              <a:cs typeface="Lato"/>
              <a:sym typeface="Lato"/>
            </a:endParaRPr>
          </a:p>
        </p:txBody>
      </p:sp>
      <p:sp>
        <p:nvSpPr>
          <p:cNvPr id="377" name="Google Shape;377;p69"/>
          <p:cNvSpPr txBox="1"/>
          <p:nvPr/>
        </p:nvSpPr>
        <p:spPr>
          <a:xfrm>
            <a:off x="5602525" y="1141122"/>
            <a:ext cx="1354800" cy="3009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0" i="0" lang="en" sz="1400" u="none" cap="none" strike="noStrike">
                <a:solidFill>
                  <a:srgbClr val="000000"/>
                </a:solidFill>
                <a:latin typeface="Lato"/>
                <a:ea typeface="Lato"/>
                <a:cs typeface="Lato"/>
                <a:sym typeface="Lato"/>
              </a:rPr>
              <a:t>Int, float</a:t>
            </a:r>
            <a:endParaRPr b="0" i="0" sz="1400" u="none" cap="none" strike="noStrike">
              <a:solidFill>
                <a:srgbClr val="000000"/>
              </a:solidFill>
              <a:latin typeface="Lato"/>
              <a:ea typeface="Lato"/>
              <a:cs typeface="Lato"/>
              <a:sym typeface="Lato"/>
            </a:endParaRPr>
          </a:p>
          <a:p>
            <a:pPr indent="0" lvl="0" marL="0" marR="0" rtl="0" algn="ctr">
              <a:lnSpc>
                <a:spcPct val="107000"/>
              </a:lnSpc>
              <a:spcBef>
                <a:spcPts val="0"/>
              </a:spcBef>
              <a:spcAft>
                <a:spcPts val="0"/>
              </a:spcAft>
              <a:buNone/>
            </a:pPr>
            <a:r>
              <a:t/>
            </a:r>
            <a:endParaRPr b="0" i="0" sz="1400" u="none" cap="none" strike="noStrike">
              <a:solidFill>
                <a:srgbClr val="000000"/>
              </a:solidFill>
              <a:latin typeface="Lato"/>
              <a:ea typeface="Lato"/>
              <a:cs typeface="Lato"/>
              <a:sym typeface="Lato"/>
            </a:endParaRPr>
          </a:p>
        </p:txBody>
      </p:sp>
      <p:sp>
        <p:nvSpPr>
          <p:cNvPr id="378" name="Google Shape;378;p69"/>
          <p:cNvSpPr txBox="1"/>
          <p:nvPr/>
        </p:nvSpPr>
        <p:spPr>
          <a:xfrm>
            <a:off x="5647123" y="1950759"/>
            <a:ext cx="1354800" cy="4386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0" i="0" lang="en" sz="1400" u="none" cap="none" strike="noStrike">
                <a:solidFill>
                  <a:srgbClr val="000000"/>
                </a:solidFill>
                <a:latin typeface="Lato"/>
                <a:ea typeface="Lato"/>
                <a:cs typeface="Lato"/>
                <a:sym typeface="Lato"/>
              </a:rPr>
              <a:t>Char, varchar</a:t>
            </a:r>
            <a:endParaRPr b="0" i="0" sz="1400" u="none" cap="none" strike="noStrike">
              <a:solidFill>
                <a:srgbClr val="000000"/>
              </a:solidFill>
              <a:latin typeface="Lato"/>
              <a:ea typeface="Lato"/>
              <a:cs typeface="Lato"/>
              <a:sym typeface="Lato"/>
            </a:endParaRPr>
          </a:p>
        </p:txBody>
      </p:sp>
      <p:sp>
        <p:nvSpPr>
          <p:cNvPr id="379" name="Google Shape;379;p69"/>
          <p:cNvSpPr txBox="1"/>
          <p:nvPr/>
        </p:nvSpPr>
        <p:spPr>
          <a:xfrm>
            <a:off x="5647123" y="2775164"/>
            <a:ext cx="1354800" cy="4386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0" i="0" lang="en" sz="1400" u="none" cap="none" strike="noStrike">
                <a:solidFill>
                  <a:srgbClr val="000000"/>
                </a:solidFill>
                <a:latin typeface="Lato"/>
                <a:ea typeface="Lato"/>
                <a:cs typeface="Lato"/>
                <a:sym typeface="Lato"/>
              </a:rPr>
              <a:t>nchar, ntext</a:t>
            </a:r>
            <a:endParaRPr b="0" i="0" sz="1400" u="none" cap="none" strike="noStrike">
              <a:solidFill>
                <a:srgbClr val="000000"/>
              </a:solidFill>
              <a:latin typeface="Lato"/>
              <a:ea typeface="Lato"/>
              <a:cs typeface="Lato"/>
              <a:sym typeface="Lato"/>
            </a:endParaRPr>
          </a:p>
        </p:txBody>
      </p:sp>
      <p:sp>
        <p:nvSpPr>
          <p:cNvPr id="380" name="Google Shape;380;p69"/>
          <p:cNvSpPr txBox="1"/>
          <p:nvPr/>
        </p:nvSpPr>
        <p:spPr>
          <a:xfrm>
            <a:off x="5723622" y="3678111"/>
            <a:ext cx="1354800" cy="4386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0" i="0" lang="en" sz="1400" u="none" cap="none" strike="noStrike">
                <a:solidFill>
                  <a:srgbClr val="000000"/>
                </a:solidFill>
                <a:latin typeface="Lato"/>
                <a:ea typeface="Lato"/>
                <a:cs typeface="Lato"/>
                <a:sym typeface="Lato"/>
              </a:rPr>
              <a:t>binary, image</a:t>
            </a:r>
            <a:endParaRPr b="0" i="0" sz="1400" u="none" cap="none" strike="noStrike">
              <a:solidFill>
                <a:srgbClr val="000000"/>
              </a:solidFill>
              <a:latin typeface="Lato"/>
              <a:ea typeface="Lato"/>
              <a:cs typeface="Lato"/>
              <a:sym typeface="Lato"/>
            </a:endParaRPr>
          </a:p>
        </p:txBody>
      </p:sp>
      <p:sp>
        <p:nvSpPr>
          <p:cNvPr id="381" name="Google Shape;381;p69"/>
          <p:cNvSpPr txBox="1"/>
          <p:nvPr/>
        </p:nvSpPr>
        <p:spPr>
          <a:xfrm>
            <a:off x="5665491" y="4531920"/>
            <a:ext cx="1354800" cy="4386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0" i="0" lang="en" sz="1400" u="none" cap="none" strike="noStrike">
                <a:solidFill>
                  <a:srgbClr val="000000"/>
                </a:solidFill>
                <a:latin typeface="Lato"/>
                <a:ea typeface="Lato"/>
                <a:cs typeface="Lato"/>
                <a:sym typeface="Lato"/>
              </a:rPr>
              <a:t>Date, datetime</a:t>
            </a:r>
            <a:endParaRPr b="0" i="0" sz="1400" u="none" cap="none" strike="noStrike">
              <a:solidFill>
                <a:srgbClr val="000000"/>
              </a:solidFill>
              <a:latin typeface="Lato"/>
              <a:ea typeface="Lato"/>
              <a:cs typeface="Lato"/>
              <a:sym typeface="Lato"/>
            </a:endParaRPr>
          </a:p>
        </p:txBody>
      </p:sp>
      <p:sp>
        <p:nvSpPr>
          <p:cNvPr id="382" name="Google Shape;382;p69"/>
          <p:cNvSpPr txBox="1"/>
          <p:nvPr/>
        </p:nvSpPr>
        <p:spPr>
          <a:xfrm>
            <a:off x="5621618" y="5399184"/>
            <a:ext cx="1354800" cy="4386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0" i="0" lang="en" sz="1400" u="none" cap="none" strike="noStrike">
                <a:solidFill>
                  <a:srgbClr val="000000"/>
                </a:solidFill>
                <a:latin typeface="Lato"/>
                <a:ea typeface="Lato"/>
                <a:cs typeface="Lato"/>
                <a:sym typeface="Lato"/>
              </a:rPr>
              <a:t>Xml, json</a:t>
            </a:r>
            <a:endParaRPr b="0" i="0" sz="1400" u="none" cap="none" strike="noStrike">
              <a:solidFill>
                <a:srgbClr val="000000"/>
              </a:solidFill>
              <a:latin typeface="Lato"/>
              <a:ea typeface="Lato"/>
              <a:cs typeface="Lato"/>
              <a:sym typeface="Lato"/>
            </a:endParaRPr>
          </a:p>
        </p:txBody>
      </p:sp>
      <p:cxnSp>
        <p:nvCxnSpPr>
          <p:cNvPr id="383" name="Google Shape;383;p69"/>
          <p:cNvCxnSpPr/>
          <p:nvPr/>
        </p:nvCxnSpPr>
        <p:spPr>
          <a:xfrm>
            <a:off x="1692028" y="3366788"/>
            <a:ext cx="756300" cy="0"/>
          </a:xfrm>
          <a:prstGeom prst="straightConnector1">
            <a:avLst/>
          </a:prstGeom>
          <a:noFill/>
          <a:ln cap="flat" cmpd="sng" w="28575">
            <a:solidFill>
              <a:srgbClr val="000000"/>
            </a:solidFill>
            <a:prstDash val="solid"/>
            <a:miter lim="800000"/>
            <a:headEnd len="sm" w="sm" type="none"/>
            <a:tailEnd len="sm" w="sm" type="none"/>
          </a:ln>
        </p:spPr>
      </p:cxnSp>
      <p:cxnSp>
        <p:nvCxnSpPr>
          <p:cNvPr id="384" name="Google Shape;384;p69"/>
          <p:cNvCxnSpPr/>
          <p:nvPr/>
        </p:nvCxnSpPr>
        <p:spPr>
          <a:xfrm rot="-5400000">
            <a:off x="1746129" y="1960288"/>
            <a:ext cx="2114100" cy="737400"/>
          </a:xfrm>
          <a:prstGeom prst="bentConnector3">
            <a:avLst>
              <a:gd fmla="val 100084" name="adj1"/>
            </a:avLst>
          </a:prstGeom>
          <a:noFill/>
          <a:ln cap="flat" cmpd="sng" w="28575">
            <a:solidFill>
              <a:schemeClr val="dk1"/>
            </a:solidFill>
            <a:prstDash val="solid"/>
            <a:miter lim="800000"/>
            <a:headEnd len="sm" w="sm" type="none"/>
            <a:tailEnd len="med" w="med" type="stealth"/>
          </a:ln>
        </p:spPr>
      </p:cxnSp>
      <p:cxnSp>
        <p:nvCxnSpPr>
          <p:cNvPr id="385" name="Google Shape;385;p69"/>
          <p:cNvCxnSpPr/>
          <p:nvPr/>
        </p:nvCxnSpPr>
        <p:spPr>
          <a:xfrm flipH="1" rot="10800000">
            <a:off x="2424226" y="3366856"/>
            <a:ext cx="10200" cy="2154600"/>
          </a:xfrm>
          <a:prstGeom prst="straightConnector1">
            <a:avLst/>
          </a:prstGeom>
          <a:noFill/>
          <a:ln cap="flat" cmpd="sng" w="28575">
            <a:solidFill>
              <a:srgbClr val="000000"/>
            </a:solidFill>
            <a:prstDash val="solid"/>
            <a:miter lim="800000"/>
            <a:headEnd len="sm" w="sm" type="none"/>
            <a:tailEnd len="sm" w="sm" type="none"/>
          </a:ln>
        </p:spPr>
      </p:cxnSp>
      <p:cxnSp>
        <p:nvCxnSpPr>
          <p:cNvPr id="386" name="Google Shape;386;p69"/>
          <p:cNvCxnSpPr/>
          <p:nvPr/>
        </p:nvCxnSpPr>
        <p:spPr>
          <a:xfrm>
            <a:off x="2424226" y="5521456"/>
            <a:ext cx="747600" cy="0"/>
          </a:xfrm>
          <a:prstGeom prst="straightConnector1">
            <a:avLst/>
          </a:prstGeom>
          <a:noFill/>
          <a:ln cap="flat" cmpd="sng" w="28575">
            <a:solidFill>
              <a:srgbClr val="000000"/>
            </a:solidFill>
            <a:prstDash val="solid"/>
            <a:miter lim="800000"/>
            <a:headEnd len="sm" w="sm" type="none"/>
            <a:tailEnd len="med" w="med" type="stealth"/>
          </a:ln>
        </p:spPr>
      </p:cxnSp>
      <p:cxnSp>
        <p:nvCxnSpPr>
          <p:cNvPr id="387" name="Google Shape;387;p69"/>
          <p:cNvCxnSpPr/>
          <p:nvPr/>
        </p:nvCxnSpPr>
        <p:spPr>
          <a:xfrm>
            <a:off x="2424226" y="4656222"/>
            <a:ext cx="747600" cy="0"/>
          </a:xfrm>
          <a:prstGeom prst="straightConnector1">
            <a:avLst/>
          </a:prstGeom>
          <a:noFill/>
          <a:ln cap="flat" cmpd="sng" w="28575">
            <a:solidFill>
              <a:srgbClr val="000000"/>
            </a:solidFill>
            <a:prstDash val="solid"/>
            <a:miter lim="800000"/>
            <a:headEnd len="sm" w="sm" type="none"/>
            <a:tailEnd len="med" w="med" type="stealth"/>
          </a:ln>
        </p:spPr>
      </p:cxnSp>
      <p:cxnSp>
        <p:nvCxnSpPr>
          <p:cNvPr id="388" name="Google Shape;388;p69"/>
          <p:cNvCxnSpPr/>
          <p:nvPr/>
        </p:nvCxnSpPr>
        <p:spPr>
          <a:xfrm>
            <a:off x="2424226" y="3790988"/>
            <a:ext cx="747600" cy="0"/>
          </a:xfrm>
          <a:prstGeom prst="straightConnector1">
            <a:avLst/>
          </a:prstGeom>
          <a:noFill/>
          <a:ln cap="flat" cmpd="sng" w="28575">
            <a:solidFill>
              <a:srgbClr val="000000"/>
            </a:solidFill>
            <a:prstDash val="solid"/>
            <a:miter lim="800000"/>
            <a:headEnd len="sm" w="sm" type="none"/>
            <a:tailEnd len="med" w="med" type="stealth"/>
          </a:ln>
        </p:spPr>
      </p:cxnSp>
      <p:cxnSp>
        <p:nvCxnSpPr>
          <p:cNvPr id="389" name="Google Shape;389;p69"/>
          <p:cNvCxnSpPr/>
          <p:nvPr/>
        </p:nvCxnSpPr>
        <p:spPr>
          <a:xfrm>
            <a:off x="2424226" y="2925754"/>
            <a:ext cx="747600" cy="0"/>
          </a:xfrm>
          <a:prstGeom prst="straightConnector1">
            <a:avLst/>
          </a:prstGeom>
          <a:noFill/>
          <a:ln cap="flat" cmpd="sng" w="28575">
            <a:solidFill>
              <a:srgbClr val="000000"/>
            </a:solidFill>
            <a:prstDash val="solid"/>
            <a:miter lim="800000"/>
            <a:headEnd len="sm" w="sm" type="none"/>
            <a:tailEnd len="med" w="med" type="stealth"/>
          </a:ln>
        </p:spPr>
      </p:cxnSp>
      <p:cxnSp>
        <p:nvCxnSpPr>
          <p:cNvPr id="390" name="Google Shape;390;p69"/>
          <p:cNvCxnSpPr/>
          <p:nvPr/>
        </p:nvCxnSpPr>
        <p:spPr>
          <a:xfrm>
            <a:off x="2424226" y="2060520"/>
            <a:ext cx="747600" cy="0"/>
          </a:xfrm>
          <a:prstGeom prst="straightConnector1">
            <a:avLst/>
          </a:prstGeom>
          <a:noFill/>
          <a:ln cap="flat" cmpd="sng" w="28575">
            <a:solidFill>
              <a:srgbClr val="000000"/>
            </a:solidFill>
            <a:prstDash val="solid"/>
            <a:miter lim="800000"/>
            <a:headEnd len="sm" w="sm" type="none"/>
            <a:tailEnd len="med" w="med" type="stealth"/>
          </a:ln>
        </p:spPr>
      </p:cxnSp>
      <p:cxnSp>
        <p:nvCxnSpPr>
          <p:cNvPr id="391" name="Google Shape;391;p69"/>
          <p:cNvCxnSpPr>
            <a:stCxn id="359" idx="3"/>
            <a:endCxn id="364" idx="1"/>
          </p:cNvCxnSpPr>
          <p:nvPr/>
        </p:nvCxnSpPr>
        <p:spPr>
          <a:xfrm>
            <a:off x="4740163" y="1291114"/>
            <a:ext cx="779400" cy="0"/>
          </a:xfrm>
          <a:prstGeom prst="straightConnector1">
            <a:avLst/>
          </a:prstGeom>
          <a:noFill/>
          <a:ln cap="flat" cmpd="sng" w="28575">
            <a:solidFill>
              <a:srgbClr val="000000"/>
            </a:solidFill>
            <a:prstDash val="solid"/>
            <a:miter lim="800000"/>
            <a:headEnd len="sm" w="sm" type="none"/>
            <a:tailEnd len="med" w="med" type="stealth"/>
          </a:ln>
        </p:spPr>
      </p:cxnSp>
      <p:cxnSp>
        <p:nvCxnSpPr>
          <p:cNvPr id="392" name="Google Shape;392;p69"/>
          <p:cNvCxnSpPr>
            <a:stCxn id="358" idx="3"/>
          </p:cNvCxnSpPr>
          <p:nvPr/>
        </p:nvCxnSpPr>
        <p:spPr>
          <a:xfrm>
            <a:off x="4740163" y="2108447"/>
            <a:ext cx="804900" cy="0"/>
          </a:xfrm>
          <a:prstGeom prst="straightConnector1">
            <a:avLst/>
          </a:prstGeom>
          <a:noFill/>
          <a:ln cap="flat" cmpd="sng" w="28575">
            <a:solidFill>
              <a:srgbClr val="000000"/>
            </a:solidFill>
            <a:prstDash val="solid"/>
            <a:miter lim="800000"/>
            <a:headEnd len="sm" w="sm" type="none"/>
            <a:tailEnd len="med" w="med" type="stealth"/>
          </a:ln>
        </p:spPr>
      </p:cxnSp>
      <p:cxnSp>
        <p:nvCxnSpPr>
          <p:cNvPr id="393" name="Google Shape;393;p69"/>
          <p:cNvCxnSpPr/>
          <p:nvPr/>
        </p:nvCxnSpPr>
        <p:spPr>
          <a:xfrm>
            <a:off x="4749822" y="2945002"/>
            <a:ext cx="795300" cy="0"/>
          </a:xfrm>
          <a:prstGeom prst="straightConnector1">
            <a:avLst/>
          </a:prstGeom>
          <a:noFill/>
          <a:ln cap="flat" cmpd="sng" w="28575">
            <a:solidFill>
              <a:srgbClr val="000000"/>
            </a:solidFill>
            <a:prstDash val="solid"/>
            <a:miter lim="800000"/>
            <a:headEnd len="sm" w="sm" type="none"/>
            <a:tailEnd len="med" w="med" type="stealth"/>
          </a:ln>
        </p:spPr>
      </p:cxnSp>
      <p:cxnSp>
        <p:nvCxnSpPr>
          <p:cNvPr id="394" name="Google Shape;394;p69"/>
          <p:cNvCxnSpPr/>
          <p:nvPr/>
        </p:nvCxnSpPr>
        <p:spPr>
          <a:xfrm flipH="1" rot="10800000">
            <a:off x="4740197" y="3781687"/>
            <a:ext cx="804900" cy="9300"/>
          </a:xfrm>
          <a:prstGeom prst="straightConnector1">
            <a:avLst/>
          </a:prstGeom>
          <a:noFill/>
          <a:ln cap="flat" cmpd="sng" w="28575">
            <a:solidFill>
              <a:srgbClr val="000000"/>
            </a:solidFill>
            <a:prstDash val="solid"/>
            <a:miter lim="800000"/>
            <a:headEnd len="sm" w="sm" type="none"/>
            <a:tailEnd len="med" w="med" type="stealth"/>
          </a:ln>
        </p:spPr>
      </p:cxnSp>
      <p:cxnSp>
        <p:nvCxnSpPr>
          <p:cNvPr id="395" name="Google Shape;395;p69"/>
          <p:cNvCxnSpPr>
            <a:endCxn id="368" idx="1"/>
          </p:cNvCxnSpPr>
          <p:nvPr/>
        </p:nvCxnSpPr>
        <p:spPr>
          <a:xfrm>
            <a:off x="4740307" y="4709738"/>
            <a:ext cx="807300" cy="0"/>
          </a:xfrm>
          <a:prstGeom prst="straightConnector1">
            <a:avLst/>
          </a:prstGeom>
          <a:noFill/>
          <a:ln cap="flat" cmpd="sng" w="28575">
            <a:solidFill>
              <a:srgbClr val="000000"/>
            </a:solidFill>
            <a:prstDash val="solid"/>
            <a:miter lim="800000"/>
            <a:headEnd len="sm" w="sm" type="none"/>
            <a:tailEnd len="med" w="med" type="stealth"/>
          </a:ln>
        </p:spPr>
      </p:cxnSp>
      <p:cxnSp>
        <p:nvCxnSpPr>
          <p:cNvPr id="396" name="Google Shape;396;p69"/>
          <p:cNvCxnSpPr/>
          <p:nvPr/>
        </p:nvCxnSpPr>
        <p:spPr>
          <a:xfrm>
            <a:off x="4740197" y="5554742"/>
            <a:ext cx="807300" cy="0"/>
          </a:xfrm>
          <a:prstGeom prst="straightConnector1">
            <a:avLst/>
          </a:prstGeom>
          <a:noFill/>
          <a:ln cap="flat" cmpd="sng" w="28575">
            <a:solidFill>
              <a:srgbClr val="000000"/>
            </a:solidFill>
            <a:prstDash val="solid"/>
            <a:miter lim="800000"/>
            <a:headEnd len="sm" w="sm" type="none"/>
            <a:tailEnd len="med" w="med" type="stealth"/>
          </a:ln>
        </p:spPr>
      </p:cxnSp>
      <p:sp>
        <p:nvSpPr>
          <p:cNvPr id="397" name="Google Shape;397;p69"/>
          <p:cNvSpPr txBox="1"/>
          <p:nvPr>
            <p:ph idx="4294967295" type="title"/>
          </p:nvPr>
        </p:nvSpPr>
        <p:spPr>
          <a:xfrm>
            <a:off x="415650" y="-5258"/>
            <a:ext cx="11360700" cy="76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DATA TYPES IN SQL</a:t>
            </a:r>
            <a:endParaRPr b="1" sz="2400">
              <a:solidFill>
                <a:schemeClr val="dk2"/>
              </a:solidFill>
              <a:latin typeface="Lato"/>
              <a:ea typeface="Lato"/>
              <a:cs typeface="Lato"/>
              <a:sym typeface="Lato"/>
            </a:endParaRPr>
          </a:p>
        </p:txBody>
      </p:sp>
      <p:sp>
        <p:nvSpPr>
          <p:cNvPr id="398" name="Google Shape;398;p69"/>
          <p:cNvSpPr/>
          <p:nvPr/>
        </p:nvSpPr>
        <p:spPr>
          <a:xfrm>
            <a:off x="8756314" y="1020214"/>
            <a:ext cx="1558800" cy="541800"/>
          </a:xfrm>
          <a:prstGeom prst="roundRect">
            <a:avLst>
              <a:gd fmla="val 18764" name="adj"/>
            </a:avLst>
          </a:prstGeom>
          <a:noFill/>
          <a:ln cap="flat" cmpd="sng" w="28575">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lt1"/>
                </a:solidFill>
                <a:latin typeface="Calibri"/>
                <a:ea typeface="Calibri"/>
                <a:cs typeface="Calibri"/>
                <a:sym typeface="Calibri"/>
              </a:rPr>
              <a:t>asd</a:t>
            </a:r>
            <a:endParaRPr b="0" i="0" sz="1800" u="none" cap="none" strike="noStrike">
              <a:solidFill>
                <a:schemeClr val="lt1"/>
              </a:solidFill>
              <a:latin typeface="Calibri"/>
              <a:ea typeface="Calibri"/>
              <a:cs typeface="Calibri"/>
              <a:sym typeface="Calibri"/>
            </a:endParaRPr>
          </a:p>
        </p:txBody>
      </p:sp>
      <p:cxnSp>
        <p:nvCxnSpPr>
          <p:cNvPr id="399" name="Google Shape;399;p69"/>
          <p:cNvCxnSpPr>
            <a:stCxn id="364" idx="3"/>
            <a:endCxn id="398" idx="1"/>
          </p:cNvCxnSpPr>
          <p:nvPr/>
        </p:nvCxnSpPr>
        <p:spPr>
          <a:xfrm>
            <a:off x="7078414" y="1291114"/>
            <a:ext cx="1677900" cy="0"/>
          </a:xfrm>
          <a:prstGeom prst="straightConnector1">
            <a:avLst/>
          </a:prstGeom>
          <a:noFill/>
          <a:ln cap="flat" cmpd="sng" w="28575">
            <a:solidFill>
              <a:srgbClr val="000000"/>
            </a:solidFill>
            <a:prstDash val="solid"/>
            <a:miter lim="800000"/>
            <a:headEnd len="sm" w="sm" type="none"/>
            <a:tailEnd len="med" w="med" type="stealth"/>
          </a:ln>
        </p:spPr>
      </p:cxnSp>
      <p:sp>
        <p:nvSpPr>
          <p:cNvPr id="400" name="Google Shape;400;p69"/>
          <p:cNvSpPr/>
          <p:nvPr/>
        </p:nvSpPr>
        <p:spPr>
          <a:xfrm>
            <a:off x="8783114" y="1823988"/>
            <a:ext cx="1558800" cy="541800"/>
          </a:xfrm>
          <a:prstGeom prst="roundRect">
            <a:avLst>
              <a:gd fmla="val 18764" name="adj"/>
            </a:avLst>
          </a:prstGeom>
          <a:noFill/>
          <a:ln cap="flat" cmpd="sng" w="28575">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401" name="Google Shape;401;p69"/>
          <p:cNvCxnSpPr>
            <a:endCxn id="400" idx="1"/>
          </p:cNvCxnSpPr>
          <p:nvPr/>
        </p:nvCxnSpPr>
        <p:spPr>
          <a:xfrm>
            <a:off x="7105214" y="2094889"/>
            <a:ext cx="1677900" cy="0"/>
          </a:xfrm>
          <a:prstGeom prst="straightConnector1">
            <a:avLst/>
          </a:prstGeom>
          <a:noFill/>
          <a:ln cap="flat" cmpd="sng" w="28575">
            <a:solidFill>
              <a:srgbClr val="000000"/>
            </a:solidFill>
            <a:prstDash val="solid"/>
            <a:miter lim="800000"/>
            <a:headEnd len="sm" w="sm" type="none"/>
            <a:tailEnd len="med" w="med" type="stealth"/>
          </a:ln>
        </p:spPr>
      </p:cxnSp>
      <p:sp>
        <p:nvSpPr>
          <p:cNvPr id="402" name="Google Shape;402;p69"/>
          <p:cNvSpPr/>
          <p:nvPr/>
        </p:nvSpPr>
        <p:spPr>
          <a:xfrm>
            <a:off x="8800964" y="2674089"/>
            <a:ext cx="1558800" cy="541800"/>
          </a:xfrm>
          <a:prstGeom prst="roundRect">
            <a:avLst>
              <a:gd fmla="val 18764" name="adj"/>
            </a:avLst>
          </a:prstGeom>
          <a:noFill/>
          <a:ln cap="flat" cmpd="sng" w="28575">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403" name="Google Shape;403;p69"/>
          <p:cNvCxnSpPr>
            <a:endCxn id="402" idx="1"/>
          </p:cNvCxnSpPr>
          <p:nvPr/>
        </p:nvCxnSpPr>
        <p:spPr>
          <a:xfrm>
            <a:off x="7123064" y="2944989"/>
            <a:ext cx="1677900" cy="0"/>
          </a:xfrm>
          <a:prstGeom prst="straightConnector1">
            <a:avLst/>
          </a:prstGeom>
          <a:noFill/>
          <a:ln cap="flat" cmpd="sng" w="28575">
            <a:solidFill>
              <a:srgbClr val="000000"/>
            </a:solidFill>
            <a:prstDash val="solid"/>
            <a:miter lim="800000"/>
            <a:headEnd len="sm" w="sm" type="none"/>
            <a:tailEnd len="med" w="med" type="stealth"/>
          </a:ln>
        </p:spPr>
      </p:cxnSp>
      <p:sp>
        <p:nvSpPr>
          <p:cNvPr id="404" name="Google Shape;404;p69"/>
          <p:cNvSpPr/>
          <p:nvPr/>
        </p:nvSpPr>
        <p:spPr>
          <a:xfrm>
            <a:off x="8786789" y="3574839"/>
            <a:ext cx="1558800" cy="541800"/>
          </a:xfrm>
          <a:prstGeom prst="roundRect">
            <a:avLst>
              <a:gd fmla="val 18764" name="adj"/>
            </a:avLst>
          </a:prstGeom>
          <a:noFill/>
          <a:ln cap="flat" cmpd="sng" w="28575">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405" name="Google Shape;405;p69"/>
          <p:cNvCxnSpPr>
            <a:endCxn id="404" idx="1"/>
          </p:cNvCxnSpPr>
          <p:nvPr/>
        </p:nvCxnSpPr>
        <p:spPr>
          <a:xfrm>
            <a:off x="7108889" y="3845739"/>
            <a:ext cx="1677900" cy="0"/>
          </a:xfrm>
          <a:prstGeom prst="straightConnector1">
            <a:avLst/>
          </a:prstGeom>
          <a:noFill/>
          <a:ln cap="flat" cmpd="sng" w="28575">
            <a:solidFill>
              <a:srgbClr val="000000"/>
            </a:solidFill>
            <a:prstDash val="solid"/>
            <a:miter lim="800000"/>
            <a:headEnd len="sm" w="sm" type="none"/>
            <a:tailEnd len="med" w="med" type="stealth"/>
          </a:ln>
        </p:spPr>
      </p:cxnSp>
      <p:sp>
        <p:nvSpPr>
          <p:cNvPr id="406" name="Google Shape;406;p69"/>
          <p:cNvSpPr/>
          <p:nvPr/>
        </p:nvSpPr>
        <p:spPr>
          <a:xfrm>
            <a:off x="8781814" y="4434164"/>
            <a:ext cx="1558800" cy="541800"/>
          </a:xfrm>
          <a:prstGeom prst="roundRect">
            <a:avLst>
              <a:gd fmla="val 18764" name="adj"/>
            </a:avLst>
          </a:prstGeom>
          <a:noFill/>
          <a:ln cap="flat" cmpd="sng" w="28575">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407" name="Google Shape;407;p69"/>
          <p:cNvCxnSpPr>
            <a:endCxn id="406" idx="1"/>
          </p:cNvCxnSpPr>
          <p:nvPr/>
        </p:nvCxnSpPr>
        <p:spPr>
          <a:xfrm>
            <a:off x="7103914" y="4705064"/>
            <a:ext cx="1677900" cy="0"/>
          </a:xfrm>
          <a:prstGeom prst="straightConnector1">
            <a:avLst/>
          </a:prstGeom>
          <a:noFill/>
          <a:ln cap="flat" cmpd="sng" w="28575">
            <a:solidFill>
              <a:srgbClr val="000000"/>
            </a:solidFill>
            <a:prstDash val="solid"/>
            <a:miter lim="800000"/>
            <a:headEnd len="sm" w="sm" type="none"/>
            <a:tailEnd len="med" w="med" type="stealth"/>
          </a:ln>
        </p:spPr>
      </p:cxnSp>
      <p:sp>
        <p:nvSpPr>
          <p:cNvPr id="408" name="Google Shape;408;p69"/>
          <p:cNvSpPr/>
          <p:nvPr/>
        </p:nvSpPr>
        <p:spPr>
          <a:xfrm>
            <a:off x="8781814" y="5302839"/>
            <a:ext cx="1558800" cy="541800"/>
          </a:xfrm>
          <a:prstGeom prst="roundRect">
            <a:avLst>
              <a:gd fmla="val 18764" name="adj"/>
            </a:avLst>
          </a:prstGeom>
          <a:noFill/>
          <a:ln cap="flat" cmpd="sng" w="28575">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409" name="Google Shape;409;p69"/>
          <p:cNvCxnSpPr>
            <a:endCxn id="408" idx="1"/>
          </p:cNvCxnSpPr>
          <p:nvPr/>
        </p:nvCxnSpPr>
        <p:spPr>
          <a:xfrm>
            <a:off x="7103914" y="5573739"/>
            <a:ext cx="1677900" cy="0"/>
          </a:xfrm>
          <a:prstGeom prst="straightConnector1">
            <a:avLst/>
          </a:prstGeom>
          <a:noFill/>
          <a:ln cap="flat" cmpd="sng" w="28575">
            <a:solidFill>
              <a:srgbClr val="000000"/>
            </a:solidFill>
            <a:prstDash val="solid"/>
            <a:miter lim="800000"/>
            <a:headEnd len="sm" w="sm" type="none"/>
            <a:tailEnd len="med" w="med" type="stealth"/>
          </a:ln>
        </p:spPr>
      </p:cxnSp>
      <p:sp>
        <p:nvSpPr>
          <p:cNvPr id="410" name="Google Shape;410;p69"/>
          <p:cNvSpPr txBox="1"/>
          <p:nvPr/>
        </p:nvSpPr>
        <p:spPr>
          <a:xfrm>
            <a:off x="8877425" y="1140672"/>
            <a:ext cx="1354800" cy="3009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
                <a:latin typeface="Lato"/>
                <a:ea typeface="Lato"/>
                <a:cs typeface="Lato"/>
                <a:sym typeface="Lato"/>
              </a:rPr>
              <a:t>12, 7, 4.3. 0.4</a:t>
            </a:r>
            <a:endParaRPr b="0" i="0" sz="1400" u="none" cap="none" strike="noStrike">
              <a:solidFill>
                <a:srgbClr val="000000"/>
              </a:solidFill>
              <a:latin typeface="Lato"/>
              <a:ea typeface="Lato"/>
              <a:cs typeface="Lato"/>
              <a:sym typeface="Lato"/>
            </a:endParaRPr>
          </a:p>
          <a:p>
            <a:pPr indent="0" lvl="0" marL="0" marR="0" rtl="0" algn="ctr">
              <a:lnSpc>
                <a:spcPct val="107000"/>
              </a:lnSpc>
              <a:spcBef>
                <a:spcPts val="0"/>
              </a:spcBef>
              <a:spcAft>
                <a:spcPts val="0"/>
              </a:spcAft>
              <a:buNone/>
            </a:pPr>
            <a:r>
              <a:t/>
            </a:r>
            <a:endParaRPr b="0" i="0" sz="1400" u="none" cap="none" strike="noStrike">
              <a:solidFill>
                <a:srgbClr val="000000"/>
              </a:solidFill>
              <a:latin typeface="Lato"/>
              <a:ea typeface="Lato"/>
              <a:cs typeface="Lato"/>
              <a:sym typeface="Lato"/>
            </a:endParaRPr>
          </a:p>
        </p:txBody>
      </p:sp>
      <p:sp>
        <p:nvSpPr>
          <p:cNvPr id="411" name="Google Shape;411;p69"/>
          <p:cNvSpPr txBox="1"/>
          <p:nvPr/>
        </p:nvSpPr>
        <p:spPr>
          <a:xfrm>
            <a:off x="8886425" y="1907385"/>
            <a:ext cx="1354800" cy="3009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lang="en">
                <a:latin typeface="Lato"/>
                <a:ea typeface="Lato"/>
                <a:cs typeface="Lato"/>
                <a:sym typeface="Lato"/>
              </a:rPr>
              <a:t>“Hello World!”</a:t>
            </a:r>
            <a:endParaRPr b="0" i="0" sz="1400" u="none" cap="none" strike="noStrike">
              <a:solidFill>
                <a:srgbClr val="000000"/>
              </a:solidFill>
              <a:latin typeface="Lato"/>
              <a:ea typeface="Lato"/>
              <a:cs typeface="Lato"/>
              <a:sym typeface="Lato"/>
            </a:endParaRPr>
          </a:p>
        </p:txBody>
      </p:sp>
      <p:sp>
        <p:nvSpPr>
          <p:cNvPr id="412" name="Google Shape;412;p69"/>
          <p:cNvSpPr txBox="1"/>
          <p:nvPr/>
        </p:nvSpPr>
        <p:spPr>
          <a:xfrm>
            <a:off x="8922125" y="2741110"/>
            <a:ext cx="1354800" cy="3009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lang="en">
                <a:latin typeface="Lato"/>
                <a:ea typeface="Lato"/>
                <a:cs typeface="Lato"/>
                <a:sym typeface="Lato"/>
              </a:rPr>
              <a:t>N'Alice'</a:t>
            </a:r>
            <a:endParaRPr b="0" i="0" sz="1400" u="none" cap="none" strike="noStrike">
              <a:solidFill>
                <a:srgbClr val="000000"/>
              </a:solidFill>
              <a:latin typeface="Lato"/>
              <a:ea typeface="Lato"/>
              <a:cs typeface="Lato"/>
              <a:sym typeface="Lato"/>
            </a:endParaRPr>
          </a:p>
        </p:txBody>
      </p:sp>
      <p:sp>
        <p:nvSpPr>
          <p:cNvPr id="413" name="Google Shape;413;p69"/>
          <p:cNvSpPr txBox="1"/>
          <p:nvPr/>
        </p:nvSpPr>
        <p:spPr>
          <a:xfrm>
            <a:off x="8909325" y="5302852"/>
            <a:ext cx="1354800" cy="5418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lang="en">
                <a:latin typeface="Lato"/>
                <a:ea typeface="Lato"/>
                <a:cs typeface="Lato"/>
                <a:sym typeface="Lato"/>
              </a:rPr>
              <a:t>&lt;Name&gt;John Doe&lt;/Name&gt;</a:t>
            </a:r>
            <a:endParaRPr b="0" i="0" sz="1400" u="none" cap="none" strike="noStrike">
              <a:solidFill>
                <a:srgbClr val="000000"/>
              </a:solidFill>
              <a:latin typeface="Lato"/>
              <a:ea typeface="Lato"/>
              <a:cs typeface="Lato"/>
              <a:sym typeface="Lato"/>
            </a:endParaRPr>
          </a:p>
        </p:txBody>
      </p:sp>
      <p:sp>
        <p:nvSpPr>
          <p:cNvPr id="414" name="Google Shape;414;p69"/>
          <p:cNvSpPr txBox="1"/>
          <p:nvPr/>
        </p:nvSpPr>
        <p:spPr>
          <a:xfrm>
            <a:off x="8902975" y="3674585"/>
            <a:ext cx="1354800" cy="3009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lang="en">
                <a:latin typeface="Lato"/>
                <a:ea typeface="Lato"/>
                <a:cs typeface="Lato"/>
                <a:sym typeface="Lato"/>
              </a:rPr>
              <a:t>0, 1</a:t>
            </a:r>
            <a:endParaRPr b="0" i="0" sz="1400" u="none" cap="none" strike="noStrike">
              <a:solidFill>
                <a:srgbClr val="000000"/>
              </a:solidFill>
              <a:latin typeface="Lato"/>
              <a:ea typeface="Lato"/>
              <a:cs typeface="Lato"/>
              <a:sym typeface="Lato"/>
            </a:endParaRPr>
          </a:p>
          <a:p>
            <a:pPr indent="0" lvl="0" marL="0" marR="0" rtl="0" algn="ctr">
              <a:lnSpc>
                <a:spcPct val="107000"/>
              </a:lnSpc>
              <a:spcBef>
                <a:spcPts val="0"/>
              </a:spcBef>
              <a:spcAft>
                <a:spcPts val="0"/>
              </a:spcAft>
              <a:buNone/>
            </a:pPr>
            <a:r>
              <a:t/>
            </a:r>
            <a:endParaRPr b="0" i="0" sz="1400" u="none" cap="none" strike="noStrike">
              <a:solidFill>
                <a:srgbClr val="000000"/>
              </a:solidFill>
              <a:latin typeface="Lato"/>
              <a:ea typeface="Lato"/>
              <a:cs typeface="Lato"/>
              <a:sym typeface="Lato"/>
            </a:endParaRPr>
          </a:p>
        </p:txBody>
      </p:sp>
      <p:sp>
        <p:nvSpPr>
          <p:cNvPr id="415" name="Google Shape;415;p69"/>
          <p:cNvSpPr txBox="1"/>
          <p:nvPr/>
        </p:nvSpPr>
        <p:spPr>
          <a:xfrm>
            <a:off x="8865450" y="4438855"/>
            <a:ext cx="1354800" cy="5418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lang="en">
                <a:latin typeface="Lato"/>
                <a:ea typeface="Lato"/>
                <a:cs typeface="Lato"/>
                <a:sym typeface="Lato"/>
              </a:rPr>
              <a:t>'2024-06-10 14:00:00'</a:t>
            </a:r>
            <a:endParaRPr b="0" i="0" sz="1400" u="none" cap="none" strike="noStrike">
              <a:solidFill>
                <a:srgbClr val="000000"/>
              </a:solidFill>
              <a:latin typeface="Lato"/>
              <a:ea typeface="Lato"/>
              <a:cs typeface="Lato"/>
              <a:sym typeface="Lato"/>
            </a:endParaRPr>
          </a:p>
        </p:txBody>
      </p:sp>
      <p:sp>
        <p:nvSpPr>
          <p:cNvPr id="416" name="Google Shape;416;p69"/>
          <p:cNvSpPr txBox="1"/>
          <p:nvPr/>
        </p:nvSpPr>
        <p:spPr>
          <a:xfrm>
            <a:off x="7277323" y="828188"/>
            <a:ext cx="1280100" cy="39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Examples</a:t>
            </a:r>
            <a:endParaRPr b="1" sz="1800">
              <a:solidFill>
                <a:schemeClr val="dk2"/>
              </a:solidFill>
            </a:endParaRPr>
          </a:p>
        </p:txBody>
      </p:sp>
      <p:sp>
        <p:nvSpPr>
          <p:cNvPr id="417" name="Google Shape;417;p69"/>
          <p:cNvSpPr/>
          <p:nvPr/>
        </p:nvSpPr>
        <p:spPr>
          <a:xfrm>
            <a:off x="453025" y="6071447"/>
            <a:ext cx="1280100" cy="541800"/>
          </a:xfrm>
          <a:prstGeom prst="roundRect">
            <a:avLst>
              <a:gd fmla="val 15362" name="adj"/>
            </a:avLst>
          </a:prstGeom>
          <a:noFill/>
          <a:ln cap="flat" cmpd="sng" w="28575">
            <a:solidFill>
              <a:srgbClr val="F4AB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8" name="Google Shape;418;p69"/>
          <p:cNvSpPr txBox="1"/>
          <p:nvPr/>
        </p:nvSpPr>
        <p:spPr>
          <a:xfrm>
            <a:off x="489775" y="6174650"/>
            <a:ext cx="1206600" cy="4386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1" lang="en" sz="2000">
                <a:latin typeface="Lato"/>
                <a:ea typeface="Lato"/>
                <a:cs typeface="Lato"/>
                <a:sym typeface="Lato"/>
              </a:rPr>
              <a:t>NULL</a:t>
            </a:r>
            <a:endParaRPr b="1" i="0" sz="1800" u="none" cap="none" strike="noStrike">
              <a:solidFill>
                <a:srgbClr val="000000"/>
              </a:solidFill>
              <a:latin typeface="Lato"/>
              <a:ea typeface="Lato"/>
              <a:cs typeface="Lato"/>
              <a:sym typeface="Lato"/>
            </a:endParaRPr>
          </a:p>
        </p:txBody>
      </p:sp>
      <p:cxnSp>
        <p:nvCxnSpPr>
          <p:cNvPr id="419" name="Google Shape;419;p69"/>
          <p:cNvCxnSpPr>
            <a:stCxn id="417" idx="3"/>
          </p:cNvCxnSpPr>
          <p:nvPr/>
        </p:nvCxnSpPr>
        <p:spPr>
          <a:xfrm flipH="1" rot="10800000">
            <a:off x="1733125" y="6339647"/>
            <a:ext cx="780300" cy="2700"/>
          </a:xfrm>
          <a:prstGeom prst="straightConnector1">
            <a:avLst/>
          </a:prstGeom>
          <a:noFill/>
          <a:ln cap="flat" cmpd="sng" w="28575">
            <a:solidFill>
              <a:srgbClr val="000000"/>
            </a:solidFill>
            <a:prstDash val="solid"/>
            <a:miter lim="800000"/>
            <a:headEnd len="sm" w="sm" type="none"/>
            <a:tailEnd len="sm" w="sm" type="none"/>
          </a:ln>
        </p:spPr>
      </p:cxnSp>
      <p:sp>
        <p:nvSpPr>
          <p:cNvPr id="420" name="Google Shape;420;p69"/>
          <p:cNvSpPr/>
          <p:nvPr/>
        </p:nvSpPr>
        <p:spPr>
          <a:xfrm>
            <a:off x="2513413" y="6050835"/>
            <a:ext cx="1558800" cy="541800"/>
          </a:xfrm>
          <a:prstGeom prst="roundRect">
            <a:avLst>
              <a:gd fmla="val 2689" name="adj"/>
            </a:avLst>
          </a:prstGeom>
          <a:noFill/>
          <a:ln cap="flat" cmpd="sng" w="28575">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1" name="Google Shape;421;p69"/>
          <p:cNvSpPr txBox="1"/>
          <p:nvPr/>
        </p:nvSpPr>
        <p:spPr>
          <a:xfrm>
            <a:off x="2615425" y="6127600"/>
            <a:ext cx="1354800" cy="438600"/>
          </a:xfrm>
          <a:prstGeom prst="rect">
            <a:avLst/>
          </a:prstGeom>
          <a:noFill/>
          <a:ln>
            <a:noFill/>
          </a:ln>
        </p:spPr>
        <p:txBody>
          <a:bodyPr anchorCtr="0" anchor="t" bIns="91425" lIns="91425" spcFirstLastPara="1" rIns="91425" wrap="square" tIns="91425">
            <a:noAutofit/>
          </a:bodyPr>
          <a:lstStyle/>
          <a:p>
            <a:pPr indent="0" lvl="0" marL="0" rtl="0" algn="ctr">
              <a:lnSpc>
                <a:spcPct val="107000"/>
              </a:lnSpc>
              <a:spcBef>
                <a:spcPts val="0"/>
              </a:spcBef>
              <a:spcAft>
                <a:spcPts val="0"/>
              </a:spcAft>
              <a:buClr>
                <a:schemeClr val="dk1"/>
              </a:buClr>
              <a:buFont typeface="Arial"/>
              <a:buNone/>
            </a:pPr>
            <a:r>
              <a:rPr b="1" lang="en">
                <a:solidFill>
                  <a:schemeClr val="dk1"/>
                </a:solidFill>
                <a:latin typeface="Lato"/>
                <a:ea typeface="Lato"/>
                <a:cs typeface="Lato"/>
                <a:sym typeface="Lato"/>
              </a:rPr>
              <a:t>Missing value</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2000"/>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par>
                                <p:cTn fill="hold" nodeType="withEffect" presetClass="entr" presetID="10" presetSubtype="0">
                                  <p:stCondLst>
                                    <p:cond delay="200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par>
                                <p:cTn fill="hold" nodeType="withEffect" presetClass="entr" presetID="10" presetSubtype="0">
                                  <p:stCondLst>
                                    <p:cond delay="200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par>
                                <p:cTn fill="hold" nodeType="withEffect" presetClass="entr" presetID="10" presetSubtype="0">
                                  <p:stCondLst>
                                    <p:cond delay="2000"/>
                                  </p:stCondLst>
                                  <p:childTnLst>
                                    <p:set>
                                      <p:cBhvr>
                                        <p:cTn dur="1" fill="hold">
                                          <p:stCondLst>
                                            <p:cond delay="0"/>
                                          </p:stCondLst>
                                        </p:cTn>
                                        <p:tgtEl>
                                          <p:spTgt spid="360"/>
                                        </p:tgtEl>
                                        <p:attrNameLst>
                                          <p:attrName>style.visibility</p:attrName>
                                        </p:attrNameLst>
                                      </p:cBhvr>
                                      <p:to>
                                        <p:strVal val="visible"/>
                                      </p:to>
                                    </p:set>
                                    <p:animEffect filter="fade" transition="in">
                                      <p:cBhvr>
                                        <p:cTn dur="500"/>
                                        <p:tgtEl>
                                          <p:spTgt spid="360"/>
                                        </p:tgtEl>
                                      </p:cBhvr>
                                    </p:animEffect>
                                  </p:childTnLst>
                                </p:cTn>
                              </p:par>
                              <p:par>
                                <p:cTn fill="hold" nodeType="withEffect" presetClass="entr" presetID="10" presetSubtype="0">
                                  <p:stCondLst>
                                    <p:cond delay="2000"/>
                                  </p:stCondLst>
                                  <p:childTnLst>
                                    <p:set>
                                      <p:cBhvr>
                                        <p:cTn dur="1" fill="hold">
                                          <p:stCondLst>
                                            <p:cond delay="0"/>
                                          </p:stCondLst>
                                        </p:cTn>
                                        <p:tgtEl>
                                          <p:spTgt spid="361"/>
                                        </p:tgtEl>
                                        <p:attrNameLst>
                                          <p:attrName>style.visibility</p:attrName>
                                        </p:attrNameLst>
                                      </p:cBhvr>
                                      <p:to>
                                        <p:strVal val="visible"/>
                                      </p:to>
                                    </p:set>
                                    <p:animEffect filter="fade" transition="in">
                                      <p:cBhvr>
                                        <p:cTn dur="500"/>
                                        <p:tgtEl>
                                          <p:spTgt spid="361"/>
                                        </p:tgtEl>
                                      </p:cBhvr>
                                    </p:animEffect>
                                  </p:childTnLst>
                                </p:cTn>
                              </p:par>
                              <p:par>
                                <p:cTn fill="hold" nodeType="withEffect" presetClass="entr" presetID="10" presetSubtype="0">
                                  <p:stCondLst>
                                    <p:cond delay="200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par>
                                <p:cTn fill="hold" nodeType="withEffect" presetClass="entr" presetID="10" presetSubtype="0">
                                  <p:stCondLst>
                                    <p:cond delay="200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par>
                                <p:cTn fill="hold" nodeType="withEffect" presetClass="entr" presetID="10" presetSubtype="0">
                                  <p:stCondLst>
                                    <p:cond delay="200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par>
                                <p:cTn fill="hold" nodeType="withEffect" presetClass="entr" presetID="10" presetSubtype="0">
                                  <p:stCondLst>
                                    <p:cond delay="200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par>
                                <p:cTn fill="hold" nodeType="withEffect" presetClass="entr" presetID="10" presetSubtype="0">
                                  <p:stCondLst>
                                    <p:cond delay="200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par>
                                <p:cTn fill="hold" nodeType="withEffect" presetClass="entr" presetID="10" presetSubtype="0">
                                  <p:stCondLst>
                                    <p:cond delay="200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par>
                                <p:cTn fill="hold" nodeType="withEffect" presetClass="entr" presetID="10" presetSubtype="0">
                                  <p:stCondLst>
                                    <p:cond delay="2000"/>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par>
                                <p:cTn fill="hold" nodeType="withEffect" presetClass="entr" presetID="10" presetSubtype="0">
                                  <p:stCondLst>
                                    <p:cond delay="200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par>
                                <p:cTn fill="hold" nodeType="withEffect" presetClass="entr" presetID="10" presetSubtype="0">
                                  <p:stCondLst>
                                    <p:cond delay="200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par>
                                <p:cTn fill="hold" nodeType="withEffect" presetClass="entr" presetID="10" presetSubtype="0">
                                  <p:stCondLst>
                                    <p:cond delay="200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par>
                                <p:cTn fill="hold" nodeType="withEffect" presetClass="entr" presetID="10" presetSubtype="0">
                                  <p:stCondLst>
                                    <p:cond delay="200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par>
                                <p:cTn fill="hold" nodeType="withEffect" presetClass="entr" presetID="10" presetSubtype="0">
                                  <p:stCondLst>
                                    <p:cond delay="200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par>
                                <p:cTn fill="hold" nodeType="withEffect" presetClass="entr" presetID="10" presetSubtype="0">
                                  <p:stCondLst>
                                    <p:cond delay="200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par>
                                <p:cTn fill="hold" nodeType="withEffect" presetClass="entr" presetID="10" presetSubtype="0">
                                  <p:stCondLst>
                                    <p:cond delay="200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par>
                                <p:cTn fill="hold" nodeType="withEffect" presetClass="entr" presetID="10" presetSubtype="0">
                                  <p:stCondLst>
                                    <p:cond delay="200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par>
                                <p:cTn fill="hold" nodeType="withEffect" presetClass="entr" presetID="10" presetSubtype="0">
                                  <p:stCondLst>
                                    <p:cond delay="200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par>
                                <p:cTn fill="hold" nodeType="withEffect" presetClass="entr" presetID="10" presetSubtype="0">
                                  <p:stCondLst>
                                    <p:cond delay="200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par>
                                <p:cTn fill="hold" nodeType="withEffect" presetClass="entr" presetID="10" presetSubtype="0">
                                  <p:stCondLst>
                                    <p:cond delay="200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par>
                                <p:cTn fill="hold" nodeType="withEffect" presetClass="entr" presetID="10" presetSubtype="0">
                                  <p:stCondLst>
                                    <p:cond delay="200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par>
                                <p:cTn fill="hold" nodeType="withEffect" presetClass="entr" presetID="10" presetSubtype="0">
                                  <p:stCondLst>
                                    <p:cond delay="200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par>
                                <p:cTn fill="hold" nodeType="withEffect" presetClass="entr" presetID="10" presetSubtype="0">
                                  <p:stCondLst>
                                    <p:cond delay="200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par>
                                <p:cTn fill="hold" nodeType="withEffect" presetClass="entr" presetID="10" presetSubtype="0">
                                  <p:stCondLst>
                                    <p:cond delay="200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par>
                                <p:cTn fill="hold" nodeType="withEffect" presetClass="entr" presetID="10" presetSubtype="0">
                                  <p:stCondLst>
                                    <p:cond delay="200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par>
                                <p:cTn fill="hold" nodeType="withEffect" presetClass="entr" presetID="10" presetSubtype="0">
                                  <p:stCondLst>
                                    <p:cond delay="200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par>
                                <p:cTn fill="hold" nodeType="withEffect" presetClass="entr" presetID="10" presetSubtype="0">
                                  <p:stCondLst>
                                    <p:cond delay="200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par>
                                <p:cTn fill="hold" nodeType="withEffect" presetClass="entr" presetID="10" presetSubtype="0">
                                  <p:stCondLst>
                                    <p:cond delay="200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par>
                                <p:cTn fill="hold" nodeType="withEffect" presetClass="entr" presetID="10" presetSubtype="0">
                                  <p:stCondLst>
                                    <p:cond delay="200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par>
                                <p:cTn fill="hold" nodeType="withEffect" presetClass="entr" presetID="10" presetSubtype="0">
                                  <p:stCondLst>
                                    <p:cond delay="200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par>
                                <p:cTn fill="hold" nodeType="withEffect" presetClass="entr" presetID="10" presetSubtype="0">
                                  <p:stCondLst>
                                    <p:cond delay="2000"/>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par>
                                <p:cTn fill="hold" nodeType="withEffect" presetClass="entr" presetID="10" presetSubtype="0">
                                  <p:stCondLst>
                                    <p:cond delay="200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par>
                                <p:cTn fill="hold" nodeType="withEffect" presetClass="entr" presetID="10" presetSubtype="0">
                                  <p:stCondLst>
                                    <p:cond delay="200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par>
                                <p:cTn fill="hold" nodeType="withEffect" presetClass="entr" presetID="10" presetSubtype="0">
                                  <p:stCondLst>
                                    <p:cond delay="200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par>
                                <p:cTn fill="hold" nodeType="withEffect" presetClass="entr" presetID="10" presetSubtype="0">
                                  <p:stCondLst>
                                    <p:cond delay="200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par>
                                <p:cTn fill="hold" nodeType="withEffect" presetClass="entr" presetID="10" presetSubtype="0">
                                  <p:stCondLst>
                                    <p:cond delay="200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par>
                                <p:cTn fill="hold" nodeType="withEffect" presetClass="entr" presetID="10" presetSubtype="0">
                                  <p:stCondLst>
                                    <p:cond delay="200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par>
                                <p:cTn fill="hold" nodeType="withEffect" presetClass="exit" presetID="10" presetSubtype="0">
                                  <p:stCondLst>
                                    <p:cond delay="2500"/>
                                  </p:stCondLst>
                                  <p:childTnLst>
                                    <p:animEffect filter="fade" transition="out">
                                      <p:cBhvr>
                                        <p:cTn dur="500"/>
                                        <p:tgtEl>
                                          <p:spTgt spid="357"/>
                                        </p:tgtEl>
                                      </p:cBhvr>
                                    </p:animEffect>
                                    <p:set>
                                      <p:cBhvr>
                                        <p:cTn dur="1" fill="hold">
                                          <p:stCondLst>
                                            <p:cond delay="500"/>
                                          </p:stCondLst>
                                        </p:cTn>
                                        <p:tgtEl>
                                          <p:spTgt spid="357"/>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58"/>
                                        </p:tgtEl>
                                      </p:cBhvr>
                                    </p:animEffect>
                                    <p:set>
                                      <p:cBhvr>
                                        <p:cTn dur="1" fill="hold">
                                          <p:stCondLst>
                                            <p:cond delay="500"/>
                                          </p:stCondLst>
                                        </p:cTn>
                                        <p:tgtEl>
                                          <p:spTgt spid="358"/>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59"/>
                                        </p:tgtEl>
                                      </p:cBhvr>
                                    </p:animEffect>
                                    <p:set>
                                      <p:cBhvr>
                                        <p:cTn dur="1" fill="hold">
                                          <p:stCondLst>
                                            <p:cond delay="500"/>
                                          </p:stCondLst>
                                        </p:cTn>
                                        <p:tgtEl>
                                          <p:spTgt spid="359"/>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60"/>
                                        </p:tgtEl>
                                      </p:cBhvr>
                                    </p:animEffect>
                                    <p:set>
                                      <p:cBhvr>
                                        <p:cTn dur="1" fill="hold">
                                          <p:stCondLst>
                                            <p:cond delay="500"/>
                                          </p:stCondLst>
                                        </p:cTn>
                                        <p:tgtEl>
                                          <p:spTgt spid="360"/>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61"/>
                                        </p:tgtEl>
                                      </p:cBhvr>
                                    </p:animEffect>
                                    <p:set>
                                      <p:cBhvr>
                                        <p:cTn dur="1" fill="hold">
                                          <p:stCondLst>
                                            <p:cond delay="500"/>
                                          </p:stCondLst>
                                        </p:cTn>
                                        <p:tgtEl>
                                          <p:spTgt spid="361"/>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62"/>
                                        </p:tgtEl>
                                      </p:cBhvr>
                                    </p:animEffect>
                                    <p:set>
                                      <p:cBhvr>
                                        <p:cTn dur="1" fill="hold">
                                          <p:stCondLst>
                                            <p:cond delay="500"/>
                                          </p:stCondLst>
                                        </p:cTn>
                                        <p:tgtEl>
                                          <p:spTgt spid="362"/>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63"/>
                                        </p:tgtEl>
                                      </p:cBhvr>
                                    </p:animEffect>
                                    <p:set>
                                      <p:cBhvr>
                                        <p:cTn dur="1" fill="hold">
                                          <p:stCondLst>
                                            <p:cond delay="500"/>
                                          </p:stCondLst>
                                        </p:cTn>
                                        <p:tgtEl>
                                          <p:spTgt spid="363"/>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64"/>
                                        </p:tgtEl>
                                      </p:cBhvr>
                                    </p:animEffect>
                                    <p:set>
                                      <p:cBhvr>
                                        <p:cTn dur="1" fill="hold">
                                          <p:stCondLst>
                                            <p:cond delay="500"/>
                                          </p:stCondLst>
                                        </p:cTn>
                                        <p:tgtEl>
                                          <p:spTgt spid="364"/>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65"/>
                                        </p:tgtEl>
                                      </p:cBhvr>
                                    </p:animEffect>
                                    <p:set>
                                      <p:cBhvr>
                                        <p:cTn dur="1" fill="hold">
                                          <p:stCondLst>
                                            <p:cond delay="500"/>
                                          </p:stCondLst>
                                        </p:cTn>
                                        <p:tgtEl>
                                          <p:spTgt spid="365"/>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66"/>
                                        </p:tgtEl>
                                      </p:cBhvr>
                                    </p:animEffect>
                                    <p:set>
                                      <p:cBhvr>
                                        <p:cTn dur="1" fill="hold">
                                          <p:stCondLst>
                                            <p:cond delay="500"/>
                                          </p:stCondLst>
                                        </p:cTn>
                                        <p:tgtEl>
                                          <p:spTgt spid="366"/>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67"/>
                                        </p:tgtEl>
                                      </p:cBhvr>
                                    </p:animEffect>
                                    <p:set>
                                      <p:cBhvr>
                                        <p:cTn dur="1" fill="hold">
                                          <p:stCondLst>
                                            <p:cond delay="500"/>
                                          </p:stCondLst>
                                        </p:cTn>
                                        <p:tgtEl>
                                          <p:spTgt spid="367"/>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68"/>
                                        </p:tgtEl>
                                      </p:cBhvr>
                                    </p:animEffect>
                                    <p:set>
                                      <p:cBhvr>
                                        <p:cTn dur="1" fill="hold">
                                          <p:stCondLst>
                                            <p:cond delay="500"/>
                                          </p:stCondLst>
                                        </p:cTn>
                                        <p:tgtEl>
                                          <p:spTgt spid="368"/>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69"/>
                                        </p:tgtEl>
                                      </p:cBhvr>
                                    </p:animEffect>
                                    <p:set>
                                      <p:cBhvr>
                                        <p:cTn dur="1" fill="hold">
                                          <p:stCondLst>
                                            <p:cond delay="500"/>
                                          </p:stCondLst>
                                        </p:cTn>
                                        <p:tgtEl>
                                          <p:spTgt spid="369"/>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70"/>
                                        </p:tgtEl>
                                      </p:cBhvr>
                                    </p:animEffect>
                                    <p:set>
                                      <p:cBhvr>
                                        <p:cTn dur="1" fill="hold">
                                          <p:stCondLst>
                                            <p:cond delay="500"/>
                                          </p:stCondLst>
                                        </p:cTn>
                                        <p:tgtEl>
                                          <p:spTgt spid="370"/>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71"/>
                                        </p:tgtEl>
                                      </p:cBhvr>
                                    </p:animEffect>
                                    <p:set>
                                      <p:cBhvr>
                                        <p:cTn dur="1" fill="hold">
                                          <p:stCondLst>
                                            <p:cond delay="500"/>
                                          </p:stCondLst>
                                        </p:cTn>
                                        <p:tgtEl>
                                          <p:spTgt spid="371"/>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72"/>
                                        </p:tgtEl>
                                      </p:cBhvr>
                                    </p:animEffect>
                                    <p:set>
                                      <p:cBhvr>
                                        <p:cTn dur="1" fill="hold">
                                          <p:stCondLst>
                                            <p:cond delay="500"/>
                                          </p:stCondLst>
                                        </p:cTn>
                                        <p:tgtEl>
                                          <p:spTgt spid="372"/>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73"/>
                                        </p:tgtEl>
                                      </p:cBhvr>
                                    </p:animEffect>
                                    <p:set>
                                      <p:cBhvr>
                                        <p:cTn dur="1" fill="hold">
                                          <p:stCondLst>
                                            <p:cond delay="500"/>
                                          </p:stCondLst>
                                        </p:cTn>
                                        <p:tgtEl>
                                          <p:spTgt spid="373"/>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74"/>
                                        </p:tgtEl>
                                      </p:cBhvr>
                                    </p:animEffect>
                                    <p:set>
                                      <p:cBhvr>
                                        <p:cTn dur="1" fill="hold">
                                          <p:stCondLst>
                                            <p:cond delay="500"/>
                                          </p:stCondLst>
                                        </p:cTn>
                                        <p:tgtEl>
                                          <p:spTgt spid="374"/>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75"/>
                                        </p:tgtEl>
                                      </p:cBhvr>
                                    </p:animEffect>
                                    <p:set>
                                      <p:cBhvr>
                                        <p:cTn dur="1" fill="hold">
                                          <p:stCondLst>
                                            <p:cond delay="500"/>
                                          </p:stCondLst>
                                        </p:cTn>
                                        <p:tgtEl>
                                          <p:spTgt spid="375"/>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76"/>
                                        </p:tgtEl>
                                      </p:cBhvr>
                                    </p:animEffect>
                                    <p:set>
                                      <p:cBhvr>
                                        <p:cTn dur="1" fill="hold">
                                          <p:stCondLst>
                                            <p:cond delay="500"/>
                                          </p:stCondLst>
                                        </p:cTn>
                                        <p:tgtEl>
                                          <p:spTgt spid="376"/>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77"/>
                                        </p:tgtEl>
                                      </p:cBhvr>
                                    </p:animEffect>
                                    <p:set>
                                      <p:cBhvr>
                                        <p:cTn dur="1" fill="hold">
                                          <p:stCondLst>
                                            <p:cond delay="500"/>
                                          </p:stCondLst>
                                        </p:cTn>
                                        <p:tgtEl>
                                          <p:spTgt spid="377"/>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78"/>
                                        </p:tgtEl>
                                      </p:cBhvr>
                                    </p:animEffect>
                                    <p:set>
                                      <p:cBhvr>
                                        <p:cTn dur="1" fill="hold">
                                          <p:stCondLst>
                                            <p:cond delay="500"/>
                                          </p:stCondLst>
                                        </p:cTn>
                                        <p:tgtEl>
                                          <p:spTgt spid="378"/>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79"/>
                                        </p:tgtEl>
                                      </p:cBhvr>
                                    </p:animEffect>
                                    <p:set>
                                      <p:cBhvr>
                                        <p:cTn dur="1" fill="hold">
                                          <p:stCondLst>
                                            <p:cond delay="500"/>
                                          </p:stCondLst>
                                        </p:cTn>
                                        <p:tgtEl>
                                          <p:spTgt spid="379"/>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80"/>
                                        </p:tgtEl>
                                      </p:cBhvr>
                                    </p:animEffect>
                                    <p:set>
                                      <p:cBhvr>
                                        <p:cTn dur="1" fill="hold">
                                          <p:stCondLst>
                                            <p:cond delay="500"/>
                                          </p:stCondLst>
                                        </p:cTn>
                                        <p:tgtEl>
                                          <p:spTgt spid="380"/>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81"/>
                                        </p:tgtEl>
                                      </p:cBhvr>
                                    </p:animEffect>
                                    <p:set>
                                      <p:cBhvr>
                                        <p:cTn dur="1" fill="hold">
                                          <p:stCondLst>
                                            <p:cond delay="500"/>
                                          </p:stCondLst>
                                        </p:cTn>
                                        <p:tgtEl>
                                          <p:spTgt spid="381"/>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82"/>
                                        </p:tgtEl>
                                      </p:cBhvr>
                                    </p:animEffect>
                                    <p:set>
                                      <p:cBhvr>
                                        <p:cTn dur="1" fill="hold">
                                          <p:stCondLst>
                                            <p:cond delay="500"/>
                                          </p:stCondLst>
                                        </p:cTn>
                                        <p:tgtEl>
                                          <p:spTgt spid="382"/>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83"/>
                                        </p:tgtEl>
                                      </p:cBhvr>
                                    </p:animEffect>
                                    <p:set>
                                      <p:cBhvr>
                                        <p:cTn dur="1" fill="hold">
                                          <p:stCondLst>
                                            <p:cond delay="500"/>
                                          </p:stCondLst>
                                        </p:cTn>
                                        <p:tgtEl>
                                          <p:spTgt spid="383"/>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84"/>
                                        </p:tgtEl>
                                      </p:cBhvr>
                                    </p:animEffect>
                                    <p:set>
                                      <p:cBhvr>
                                        <p:cTn dur="1" fill="hold">
                                          <p:stCondLst>
                                            <p:cond delay="500"/>
                                          </p:stCondLst>
                                        </p:cTn>
                                        <p:tgtEl>
                                          <p:spTgt spid="384"/>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85"/>
                                        </p:tgtEl>
                                      </p:cBhvr>
                                    </p:animEffect>
                                    <p:set>
                                      <p:cBhvr>
                                        <p:cTn dur="1" fill="hold">
                                          <p:stCondLst>
                                            <p:cond delay="500"/>
                                          </p:stCondLst>
                                        </p:cTn>
                                        <p:tgtEl>
                                          <p:spTgt spid="385"/>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86"/>
                                        </p:tgtEl>
                                      </p:cBhvr>
                                    </p:animEffect>
                                    <p:set>
                                      <p:cBhvr>
                                        <p:cTn dur="1" fill="hold">
                                          <p:stCondLst>
                                            <p:cond delay="500"/>
                                          </p:stCondLst>
                                        </p:cTn>
                                        <p:tgtEl>
                                          <p:spTgt spid="386"/>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87"/>
                                        </p:tgtEl>
                                      </p:cBhvr>
                                    </p:animEffect>
                                    <p:set>
                                      <p:cBhvr>
                                        <p:cTn dur="1" fill="hold">
                                          <p:stCondLst>
                                            <p:cond delay="500"/>
                                          </p:stCondLst>
                                        </p:cTn>
                                        <p:tgtEl>
                                          <p:spTgt spid="387"/>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88"/>
                                        </p:tgtEl>
                                      </p:cBhvr>
                                    </p:animEffect>
                                    <p:set>
                                      <p:cBhvr>
                                        <p:cTn dur="1" fill="hold">
                                          <p:stCondLst>
                                            <p:cond delay="500"/>
                                          </p:stCondLst>
                                        </p:cTn>
                                        <p:tgtEl>
                                          <p:spTgt spid="388"/>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89"/>
                                        </p:tgtEl>
                                      </p:cBhvr>
                                    </p:animEffect>
                                    <p:set>
                                      <p:cBhvr>
                                        <p:cTn dur="1" fill="hold">
                                          <p:stCondLst>
                                            <p:cond delay="500"/>
                                          </p:stCondLst>
                                        </p:cTn>
                                        <p:tgtEl>
                                          <p:spTgt spid="389"/>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90"/>
                                        </p:tgtEl>
                                      </p:cBhvr>
                                    </p:animEffect>
                                    <p:set>
                                      <p:cBhvr>
                                        <p:cTn dur="1" fill="hold">
                                          <p:stCondLst>
                                            <p:cond delay="500"/>
                                          </p:stCondLst>
                                        </p:cTn>
                                        <p:tgtEl>
                                          <p:spTgt spid="390"/>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91"/>
                                        </p:tgtEl>
                                      </p:cBhvr>
                                    </p:animEffect>
                                    <p:set>
                                      <p:cBhvr>
                                        <p:cTn dur="1" fill="hold">
                                          <p:stCondLst>
                                            <p:cond delay="500"/>
                                          </p:stCondLst>
                                        </p:cTn>
                                        <p:tgtEl>
                                          <p:spTgt spid="391"/>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92"/>
                                        </p:tgtEl>
                                      </p:cBhvr>
                                    </p:animEffect>
                                    <p:set>
                                      <p:cBhvr>
                                        <p:cTn dur="1" fill="hold">
                                          <p:stCondLst>
                                            <p:cond delay="500"/>
                                          </p:stCondLst>
                                        </p:cTn>
                                        <p:tgtEl>
                                          <p:spTgt spid="392"/>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93"/>
                                        </p:tgtEl>
                                      </p:cBhvr>
                                    </p:animEffect>
                                    <p:set>
                                      <p:cBhvr>
                                        <p:cTn dur="1" fill="hold">
                                          <p:stCondLst>
                                            <p:cond delay="500"/>
                                          </p:stCondLst>
                                        </p:cTn>
                                        <p:tgtEl>
                                          <p:spTgt spid="393"/>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94"/>
                                        </p:tgtEl>
                                      </p:cBhvr>
                                    </p:animEffect>
                                    <p:set>
                                      <p:cBhvr>
                                        <p:cTn dur="1" fill="hold">
                                          <p:stCondLst>
                                            <p:cond delay="500"/>
                                          </p:stCondLst>
                                        </p:cTn>
                                        <p:tgtEl>
                                          <p:spTgt spid="394"/>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95"/>
                                        </p:tgtEl>
                                      </p:cBhvr>
                                    </p:animEffect>
                                    <p:set>
                                      <p:cBhvr>
                                        <p:cTn dur="1" fill="hold">
                                          <p:stCondLst>
                                            <p:cond delay="500"/>
                                          </p:stCondLst>
                                        </p:cTn>
                                        <p:tgtEl>
                                          <p:spTgt spid="395"/>
                                        </p:tgtEl>
                                        <p:attrNameLst>
                                          <p:attrName>style.visibility</p:attrName>
                                        </p:attrNameLst>
                                      </p:cBhvr>
                                      <p:to>
                                        <p:strVal val="hidden"/>
                                      </p:to>
                                    </p:set>
                                  </p:childTnLst>
                                </p:cTn>
                              </p:par>
                              <p:par>
                                <p:cTn fill="hold" nodeType="withEffect" presetClass="exit" presetID="10" presetSubtype="0">
                                  <p:stCondLst>
                                    <p:cond delay="2500"/>
                                  </p:stCondLst>
                                  <p:childTnLst>
                                    <p:animEffect filter="fade" transition="out">
                                      <p:cBhvr>
                                        <p:cTn dur="500"/>
                                        <p:tgtEl>
                                          <p:spTgt spid="396"/>
                                        </p:tgtEl>
                                      </p:cBhvr>
                                    </p:animEffect>
                                    <p:set>
                                      <p:cBhvr>
                                        <p:cTn dur="1" fill="hold">
                                          <p:stCondLst>
                                            <p:cond delay="500"/>
                                          </p:stCondLst>
                                        </p:cTn>
                                        <p:tgtEl>
                                          <p:spTgt spid="39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831300" y="550642"/>
            <a:ext cx="113607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427" name="Google Shape;427;p70"/>
          <p:cNvSpPr txBox="1"/>
          <p:nvPr>
            <p:ph idx="1" type="body"/>
          </p:nvPr>
        </p:nvSpPr>
        <p:spPr>
          <a:xfrm>
            <a:off x="-16320875" y="2921683"/>
            <a:ext cx="11360700" cy="45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graphicFrame>
        <p:nvGraphicFramePr>
          <p:cNvPr id="428" name="Google Shape;428;p70"/>
          <p:cNvGraphicFramePr/>
          <p:nvPr/>
        </p:nvGraphicFramePr>
        <p:xfrm>
          <a:off x="1198790" y="1897909"/>
          <a:ext cx="3000000" cy="3000000"/>
        </p:xfrm>
        <a:graphic>
          <a:graphicData uri="http://schemas.openxmlformats.org/drawingml/2006/table">
            <a:tbl>
              <a:tblPr bandRow="1" firstRow="1">
                <a:noFill/>
                <a:tableStyleId>{1406EFEA-9C39-40C4-AFE7-894AC6645506}</a:tableStyleId>
              </a:tblPr>
              <a:tblGrid>
                <a:gridCol w="1327000"/>
                <a:gridCol w="1327000"/>
                <a:gridCol w="1327000"/>
                <a:gridCol w="1327000"/>
              </a:tblGrid>
              <a:tr h="476925">
                <a:tc>
                  <a:txBody>
                    <a:bodyPr/>
                    <a:lstStyle/>
                    <a:p>
                      <a:pPr indent="0" lvl="0" marL="0" marR="0" rtl="0" algn="ctr">
                        <a:spcBef>
                          <a:spcPts val="0"/>
                        </a:spcBef>
                        <a:spcAft>
                          <a:spcPts val="0"/>
                        </a:spcAft>
                        <a:buNone/>
                      </a:pPr>
                      <a:r>
                        <a:rPr b="1" lang="en" sz="1600" u="none" cap="none" strike="noStrike">
                          <a:latin typeface="Lato"/>
                          <a:ea typeface="Lato"/>
                          <a:cs typeface="Lato"/>
                          <a:sym typeface="Lato"/>
                        </a:rPr>
                        <a:t>CustomerID</a:t>
                      </a:r>
                      <a:endParaRPr b="1" sz="1600" u="none" cap="none" strike="noStrike">
                        <a:latin typeface="Lato"/>
                        <a:ea typeface="Lato"/>
                        <a:cs typeface="Lato"/>
                        <a:sym typeface="Lato"/>
                      </a:endParaRPr>
                    </a:p>
                  </a:txBody>
                  <a:tcPr marT="45725" marB="45725" marR="91450" marL="91450"/>
                </a:tc>
                <a:tc>
                  <a:txBody>
                    <a:bodyPr/>
                    <a:lstStyle/>
                    <a:p>
                      <a:pPr indent="0" lvl="0" marL="0" marR="0" rtl="0" algn="ctr">
                        <a:spcBef>
                          <a:spcPts val="0"/>
                        </a:spcBef>
                        <a:spcAft>
                          <a:spcPts val="0"/>
                        </a:spcAft>
                        <a:buNone/>
                      </a:pPr>
                      <a:r>
                        <a:rPr b="1" lang="en" sz="1800" u="none" cap="none" strike="noStrike"/>
                        <a:t>First Name</a:t>
                      </a:r>
                      <a:endParaRPr b="1" sz="1800" u="none" cap="none" strike="noStrike"/>
                    </a:p>
                  </a:txBody>
                  <a:tcPr marT="45725" marB="45725" marR="91450" marL="91450"/>
                </a:tc>
                <a:tc>
                  <a:txBody>
                    <a:bodyPr/>
                    <a:lstStyle/>
                    <a:p>
                      <a:pPr indent="0" lvl="0" marL="0" marR="0" rtl="0" algn="ctr">
                        <a:spcBef>
                          <a:spcPts val="0"/>
                        </a:spcBef>
                        <a:spcAft>
                          <a:spcPts val="0"/>
                        </a:spcAft>
                        <a:buNone/>
                      </a:pPr>
                      <a:r>
                        <a:rPr b="1" lang="en" sz="1800" u="none" cap="none" strike="noStrike"/>
                        <a:t>Last Name  </a:t>
                      </a:r>
                      <a:endParaRPr b="1" sz="1800" u="none" cap="none" strike="noStrike"/>
                    </a:p>
                  </a:txBody>
                  <a:tcPr marT="45725" marB="45725" marR="91450" marL="91450"/>
                </a:tc>
                <a:tc>
                  <a:txBody>
                    <a:bodyPr/>
                    <a:lstStyle/>
                    <a:p>
                      <a:pPr indent="0" lvl="0" marL="0" marR="0" rtl="0" algn="ctr">
                        <a:spcBef>
                          <a:spcPts val="0"/>
                        </a:spcBef>
                        <a:spcAft>
                          <a:spcPts val="0"/>
                        </a:spcAft>
                        <a:buNone/>
                      </a:pPr>
                      <a:r>
                        <a:rPr b="1" lang="en" sz="1800"/>
                        <a:t>Age</a:t>
                      </a:r>
                      <a:endParaRPr b="1" sz="1800" u="none" cap="none" strike="noStrike"/>
                    </a:p>
                  </a:txBody>
                  <a:tcPr marT="45725" marB="45725" marR="91450" marL="91450"/>
                </a:tc>
              </a:tr>
              <a:tr h="381400">
                <a:tc>
                  <a:txBody>
                    <a:bodyPr/>
                    <a:lstStyle/>
                    <a:p>
                      <a:pPr indent="0" lvl="0" marL="0" marR="0" rtl="0" algn="ctr">
                        <a:spcBef>
                          <a:spcPts val="0"/>
                        </a:spcBef>
                        <a:spcAft>
                          <a:spcPts val="0"/>
                        </a:spcAft>
                        <a:buNone/>
                      </a:pPr>
                      <a:r>
                        <a:rPr b="1" lang="en" sz="1800" u="none" cap="none" strike="noStrike">
                          <a:latin typeface="Lato"/>
                          <a:ea typeface="Lato"/>
                          <a:cs typeface="Lato"/>
                          <a:sym typeface="Lato"/>
                        </a:rPr>
                        <a:t>1</a:t>
                      </a:r>
                      <a:endParaRPr b="1" sz="1800" u="none" cap="none" strike="noStrike">
                        <a:latin typeface="Lato"/>
                        <a:ea typeface="Lato"/>
                        <a:cs typeface="Lato"/>
                        <a:sym typeface="Lato"/>
                      </a:endParaRPr>
                    </a:p>
                  </a:txBody>
                  <a:tcPr marT="45725" marB="45725" marR="91450" marL="91450"/>
                </a:tc>
                <a:tc>
                  <a:txBody>
                    <a:bodyPr/>
                    <a:lstStyle/>
                    <a:p>
                      <a:pPr indent="0" lvl="0" marL="0" marR="0" rtl="0" algn="ctr">
                        <a:spcBef>
                          <a:spcPts val="0"/>
                        </a:spcBef>
                        <a:spcAft>
                          <a:spcPts val="0"/>
                        </a:spcAft>
                        <a:buNone/>
                      </a:pPr>
                      <a:r>
                        <a:rPr lang="en" sz="1800" u="none" cap="none" strike="noStrike"/>
                        <a:t>John </a:t>
                      </a:r>
                      <a:endParaRPr sz="1800" u="none" cap="none" strike="noStrike"/>
                    </a:p>
                  </a:txBody>
                  <a:tcPr marT="45725" marB="45725" marR="91450" marL="91450"/>
                </a:tc>
                <a:tc>
                  <a:txBody>
                    <a:bodyPr/>
                    <a:lstStyle/>
                    <a:p>
                      <a:pPr indent="0" lvl="0" marL="0" marR="0" rtl="0" algn="ctr">
                        <a:spcBef>
                          <a:spcPts val="0"/>
                        </a:spcBef>
                        <a:spcAft>
                          <a:spcPts val="0"/>
                        </a:spcAft>
                        <a:buNone/>
                      </a:pPr>
                      <a:r>
                        <a:rPr lang="en" sz="1800" u="none" cap="none" strike="noStrike"/>
                        <a:t>Wick </a:t>
                      </a:r>
                      <a:endParaRPr sz="1800" u="none" cap="none" strike="noStrike"/>
                    </a:p>
                  </a:txBody>
                  <a:tcPr marT="45725" marB="45725" marR="91450" marL="91450"/>
                </a:tc>
                <a:tc>
                  <a:txBody>
                    <a:bodyPr/>
                    <a:lstStyle/>
                    <a:p>
                      <a:pPr indent="0" lvl="0" marL="0" marR="0" rtl="0" algn="ctr">
                        <a:spcBef>
                          <a:spcPts val="0"/>
                        </a:spcBef>
                        <a:spcAft>
                          <a:spcPts val="0"/>
                        </a:spcAft>
                        <a:buNone/>
                      </a:pPr>
                      <a:r>
                        <a:rPr lang="en" sz="1800"/>
                        <a:t>37</a:t>
                      </a:r>
                      <a:endParaRPr sz="1800" u="none" cap="none" strike="noStrike"/>
                    </a:p>
                  </a:txBody>
                  <a:tcPr marT="45725" marB="45725" marR="91450" marL="91450"/>
                </a:tc>
              </a:tr>
              <a:tr h="381400">
                <a:tc>
                  <a:txBody>
                    <a:bodyPr/>
                    <a:lstStyle/>
                    <a:p>
                      <a:pPr indent="0" lvl="0" marL="0" marR="0" rtl="0" algn="ctr">
                        <a:spcBef>
                          <a:spcPts val="0"/>
                        </a:spcBef>
                        <a:spcAft>
                          <a:spcPts val="0"/>
                        </a:spcAft>
                        <a:buNone/>
                      </a:pPr>
                      <a:r>
                        <a:rPr b="1" lang="en" sz="1800" u="none" cap="none" strike="noStrike">
                          <a:latin typeface="Lato"/>
                          <a:ea typeface="Lato"/>
                          <a:cs typeface="Lato"/>
                          <a:sym typeface="Lato"/>
                        </a:rPr>
                        <a:t>2</a:t>
                      </a:r>
                      <a:endParaRPr b="1" sz="1800" u="none" cap="none" strike="noStrike">
                        <a:latin typeface="Lato"/>
                        <a:ea typeface="Lato"/>
                        <a:cs typeface="Lato"/>
                        <a:sym typeface="Lato"/>
                      </a:endParaRPr>
                    </a:p>
                  </a:txBody>
                  <a:tcPr marT="45725" marB="45725" marR="91450" marL="91450"/>
                </a:tc>
                <a:tc>
                  <a:txBody>
                    <a:bodyPr/>
                    <a:lstStyle/>
                    <a:p>
                      <a:pPr indent="0" lvl="0" marL="0" marR="0" rtl="0" algn="ctr">
                        <a:spcBef>
                          <a:spcPts val="0"/>
                        </a:spcBef>
                        <a:spcAft>
                          <a:spcPts val="0"/>
                        </a:spcAft>
                        <a:buNone/>
                      </a:pPr>
                      <a:r>
                        <a:rPr lang="en" sz="1800" u="none" cap="none" strike="noStrike"/>
                        <a:t>Sheldon</a:t>
                      </a:r>
                      <a:endParaRPr sz="1800" u="none" cap="none" strike="noStrike"/>
                    </a:p>
                  </a:txBody>
                  <a:tcPr marT="45725" marB="45725" marR="91450" marL="91450"/>
                </a:tc>
                <a:tc>
                  <a:txBody>
                    <a:bodyPr/>
                    <a:lstStyle/>
                    <a:p>
                      <a:pPr indent="0" lvl="0" marL="0" marR="0" rtl="0" algn="ctr">
                        <a:spcBef>
                          <a:spcPts val="0"/>
                        </a:spcBef>
                        <a:spcAft>
                          <a:spcPts val="0"/>
                        </a:spcAft>
                        <a:buNone/>
                      </a:pPr>
                      <a:r>
                        <a:rPr lang="en" sz="1800" u="none" cap="none" strike="noStrike"/>
                        <a:t>Cooper</a:t>
                      </a:r>
                      <a:endParaRPr sz="1800" u="none" cap="none" strike="noStrike"/>
                    </a:p>
                  </a:txBody>
                  <a:tcPr marT="45725" marB="45725" marR="91450" marL="91450"/>
                </a:tc>
                <a:tc>
                  <a:txBody>
                    <a:bodyPr/>
                    <a:lstStyle/>
                    <a:p>
                      <a:pPr indent="0" lvl="0" marL="0" marR="0" rtl="0" algn="ctr">
                        <a:spcBef>
                          <a:spcPts val="0"/>
                        </a:spcBef>
                        <a:spcAft>
                          <a:spcPts val="0"/>
                        </a:spcAft>
                        <a:buNone/>
                      </a:pPr>
                      <a:r>
                        <a:rPr lang="en" sz="1800"/>
                        <a:t>42</a:t>
                      </a:r>
                      <a:endParaRPr sz="1800" u="none" cap="none" strike="noStrike"/>
                    </a:p>
                  </a:txBody>
                  <a:tcPr marT="45725" marB="45725" marR="91450" marL="91450"/>
                </a:tc>
              </a:tr>
              <a:tr h="381400">
                <a:tc>
                  <a:txBody>
                    <a:bodyPr/>
                    <a:lstStyle/>
                    <a:p>
                      <a:pPr indent="0" lvl="0" marL="0" marR="0" rtl="0" algn="ctr">
                        <a:spcBef>
                          <a:spcPts val="0"/>
                        </a:spcBef>
                        <a:spcAft>
                          <a:spcPts val="0"/>
                        </a:spcAft>
                        <a:buNone/>
                      </a:pPr>
                      <a:r>
                        <a:rPr b="1" lang="en" sz="1800" u="none" cap="none" strike="noStrike">
                          <a:latin typeface="Lato"/>
                          <a:ea typeface="Lato"/>
                          <a:cs typeface="Lato"/>
                          <a:sym typeface="Lato"/>
                        </a:rPr>
                        <a:t>3</a:t>
                      </a:r>
                      <a:endParaRPr b="1" sz="1800" u="none" cap="none" strike="noStrike">
                        <a:latin typeface="Lato"/>
                        <a:ea typeface="Lato"/>
                        <a:cs typeface="Lato"/>
                        <a:sym typeface="Lato"/>
                      </a:endParaRPr>
                    </a:p>
                  </a:txBody>
                  <a:tcPr marT="45725" marB="45725" marR="91450" marL="91450"/>
                </a:tc>
                <a:tc>
                  <a:txBody>
                    <a:bodyPr/>
                    <a:lstStyle/>
                    <a:p>
                      <a:pPr indent="0" lvl="0" marL="0" marR="0" rtl="0" algn="ctr">
                        <a:spcBef>
                          <a:spcPts val="0"/>
                        </a:spcBef>
                        <a:spcAft>
                          <a:spcPts val="0"/>
                        </a:spcAft>
                        <a:buNone/>
                      </a:pPr>
                      <a:r>
                        <a:rPr lang="en" sz="1800" u="none" cap="none" strike="noStrike"/>
                        <a:t>Charlie</a:t>
                      </a:r>
                      <a:endParaRPr sz="1800" u="none" cap="none" strike="noStrike"/>
                    </a:p>
                  </a:txBody>
                  <a:tcPr marT="45725" marB="45725" marR="91450" marL="91450"/>
                </a:tc>
                <a:tc>
                  <a:txBody>
                    <a:bodyPr/>
                    <a:lstStyle/>
                    <a:p>
                      <a:pPr indent="0" lvl="0" marL="0" marR="0" rtl="0" algn="ctr">
                        <a:spcBef>
                          <a:spcPts val="0"/>
                        </a:spcBef>
                        <a:spcAft>
                          <a:spcPts val="0"/>
                        </a:spcAft>
                        <a:buNone/>
                      </a:pPr>
                      <a:r>
                        <a:rPr lang="en" sz="1800" u="none" cap="none" strike="noStrike"/>
                        <a:t>Harper</a:t>
                      </a:r>
                      <a:endParaRPr/>
                    </a:p>
                  </a:txBody>
                  <a:tcPr marT="45725" marB="45725" marR="91450" marL="91450"/>
                </a:tc>
                <a:tc>
                  <a:txBody>
                    <a:bodyPr/>
                    <a:lstStyle/>
                    <a:p>
                      <a:pPr indent="0" lvl="0" marL="0" marR="0" rtl="0" algn="ctr">
                        <a:spcBef>
                          <a:spcPts val="0"/>
                        </a:spcBef>
                        <a:spcAft>
                          <a:spcPts val="0"/>
                        </a:spcAft>
                        <a:buNone/>
                      </a:pPr>
                      <a:r>
                        <a:rPr lang="en" sz="1800"/>
                        <a:t>47</a:t>
                      </a:r>
                      <a:endParaRPr sz="1800" u="none" cap="none" strike="noStrike"/>
                    </a:p>
                  </a:txBody>
                  <a:tcPr marT="45725" marB="45725" marR="91450" marL="91450"/>
                </a:tc>
              </a:tr>
            </a:tbl>
          </a:graphicData>
        </a:graphic>
      </p:graphicFrame>
      <p:graphicFrame>
        <p:nvGraphicFramePr>
          <p:cNvPr id="429" name="Google Shape;429;p70"/>
          <p:cNvGraphicFramePr/>
          <p:nvPr/>
        </p:nvGraphicFramePr>
        <p:xfrm>
          <a:off x="6900336" y="4125547"/>
          <a:ext cx="3000000" cy="3000000"/>
        </p:xfrm>
        <a:graphic>
          <a:graphicData uri="http://schemas.openxmlformats.org/drawingml/2006/table">
            <a:tbl>
              <a:tblPr bandRow="1" firstRow="1">
                <a:noFill/>
                <a:tableStyleId>{1406EFEA-9C39-40C4-AFE7-894AC6645506}</a:tableStyleId>
              </a:tblPr>
              <a:tblGrid>
                <a:gridCol w="1145100"/>
                <a:gridCol w="1145100"/>
                <a:gridCol w="1145100"/>
                <a:gridCol w="1145100"/>
              </a:tblGrid>
              <a:tr h="376850">
                <a:tc>
                  <a:txBody>
                    <a:bodyPr/>
                    <a:lstStyle/>
                    <a:p>
                      <a:pPr indent="0" lvl="0" marL="0" marR="0" rtl="0" algn="ctr">
                        <a:spcBef>
                          <a:spcPts val="0"/>
                        </a:spcBef>
                        <a:spcAft>
                          <a:spcPts val="0"/>
                        </a:spcAft>
                        <a:buNone/>
                      </a:pPr>
                      <a:r>
                        <a:rPr b="1" lang="en" sz="1800" u="none" cap="none" strike="noStrike"/>
                        <a:t>OrderID</a:t>
                      </a:r>
                      <a:endParaRPr b="1" sz="1800" u="none" cap="none" strike="noStrike"/>
                    </a:p>
                  </a:txBody>
                  <a:tcPr marT="45725" marB="45725" marR="91450" marL="91450"/>
                </a:tc>
                <a:tc>
                  <a:txBody>
                    <a:bodyPr/>
                    <a:lstStyle/>
                    <a:p>
                      <a:pPr indent="0" lvl="0" marL="0" marR="0" rtl="0" algn="ctr">
                        <a:spcBef>
                          <a:spcPts val="0"/>
                        </a:spcBef>
                        <a:spcAft>
                          <a:spcPts val="0"/>
                        </a:spcAft>
                        <a:buNone/>
                      </a:pPr>
                      <a:r>
                        <a:rPr b="1" lang="en" sz="1800"/>
                        <a:t>ProductID</a:t>
                      </a:r>
                      <a:endParaRPr b="1" sz="1800" u="none" cap="none" strike="noStrike"/>
                    </a:p>
                  </a:txBody>
                  <a:tcPr marT="45725" marB="45725" marR="91450" marL="91450"/>
                </a:tc>
                <a:tc>
                  <a:txBody>
                    <a:bodyPr/>
                    <a:lstStyle/>
                    <a:p>
                      <a:pPr indent="0" lvl="0" marL="0" marR="0" rtl="0" algn="ctr">
                        <a:spcBef>
                          <a:spcPts val="0"/>
                        </a:spcBef>
                        <a:spcAft>
                          <a:spcPts val="0"/>
                        </a:spcAft>
                        <a:buNone/>
                      </a:pPr>
                      <a:r>
                        <a:rPr b="1" lang="en" sz="1800"/>
                        <a:t>Product</a:t>
                      </a:r>
                      <a:r>
                        <a:rPr b="1" lang="en" sz="1800"/>
                        <a:t> Quantity</a:t>
                      </a:r>
                      <a:endParaRPr b="1" sz="1800"/>
                    </a:p>
                  </a:txBody>
                  <a:tcPr marT="45725" marB="45725" marR="91450" marL="91450"/>
                </a:tc>
                <a:tc>
                  <a:txBody>
                    <a:bodyPr/>
                    <a:lstStyle/>
                    <a:p>
                      <a:pPr indent="0" lvl="0" marL="0" marR="0" rtl="0" algn="ctr">
                        <a:spcBef>
                          <a:spcPts val="0"/>
                        </a:spcBef>
                        <a:spcAft>
                          <a:spcPts val="0"/>
                        </a:spcAft>
                        <a:buNone/>
                      </a:pPr>
                      <a:r>
                        <a:rPr b="1" lang="en" sz="1800" u="none" cap="none" strike="noStrike"/>
                        <a:t>CustomerID</a:t>
                      </a:r>
                      <a:endParaRPr b="1" sz="1800" u="none" cap="none" strike="noStrike"/>
                    </a:p>
                  </a:txBody>
                  <a:tcPr marT="45725" marB="45725" marR="91450" marL="91450"/>
                </a:tc>
              </a:tr>
              <a:tr h="376850">
                <a:tc>
                  <a:txBody>
                    <a:bodyPr/>
                    <a:lstStyle/>
                    <a:p>
                      <a:pPr indent="0" lvl="0" marL="0" marR="0" rtl="0" algn="ctr">
                        <a:spcBef>
                          <a:spcPts val="0"/>
                        </a:spcBef>
                        <a:spcAft>
                          <a:spcPts val="0"/>
                        </a:spcAft>
                        <a:buNone/>
                      </a:pPr>
                      <a:r>
                        <a:rPr b="1" lang="en" sz="1800" u="none" cap="none" strike="noStrike"/>
                        <a:t>1</a:t>
                      </a:r>
                      <a:endParaRPr b="1" sz="1800" u="none" cap="none" strike="noStrike"/>
                    </a:p>
                  </a:txBody>
                  <a:tcPr marT="45725" marB="45725" marR="91450" marL="91450"/>
                </a:tc>
                <a:tc>
                  <a:txBody>
                    <a:bodyPr/>
                    <a:lstStyle/>
                    <a:p>
                      <a:pPr indent="0" lvl="0" marL="0" marR="0" rtl="0" algn="ctr">
                        <a:spcBef>
                          <a:spcPts val="0"/>
                        </a:spcBef>
                        <a:spcAft>
                          <a:spcPts val="0"/>
                        </a:spcAft>
                        <a:buNone/>
                      </a:pPr>
                      <a:r>
                        <a:rPr b="1" lang="en" sz="1800"/>
                        <a:t>1221</a:t>
                      </a:r>
                      <a:endParaRPr b="1" sz="1800" u="none" cap="none" strike="noStrike"/>
                    </a:p>
                  </a:txBody>
                  <a:tcPr marT="45725" marB="45725" marR="91450" marL="91450"/>
                </a:tc>
                <a:tc>
                  <a:txBody>
                    <a:bodyPr/>
                    <a:lstStyle/>
                    <a:p>
                      <a:pPr indent="0" lvl="0" marL="0" marR="0" rtl="0" algn="ctr">
                        <a:spcBef>
                          <a:spcPts val="0"/>
                        </a:spcBef>
                        <a:spcAft>
                          <a:spcPts val="0"/>
                        </a:spcAft>
                        <a:buNone/>
                      </a:pPr>
                      <a:r>
                        <a:rPr b="1" lang="en" sz="1800"/>
                        <a:t>1</a:t>
                      </a:r>
                      <a:endParaRPr b="1" sz="1800"/>
                    </a:p>
                  </a:txBody>
                  <a:tcPr marT="45725" marB="45725" marR="91450" marL="91450"/>
                </a:tc>
                <a:tc>
                  <a:txBody>
                    <a:bodyPr/>
                    <a:lstStyle/>
                    <a:p>
                      <a:pPr indent="0" lvl="0" marL="0" marR="0" rtl="0" algn="ctr">
                        <a:spcBef>
                          <a:spcPts val="0"/>
                        </a:spcBef>
                        <a:spcAft>
                          <a:spcPts val="0"/>
                        </a:spcAft>
                        <a:buNone/>
                      </a:pPr>
                      <a:r>
                        <a:rPr lang="en" sz="1800" u="none" cap="none" strike="noStrike"/>
                        <a:t>2</a:t>
                      </a:r>
                      <a:endParaRPr sz="1800" u="none" cap="none" strike="noStrike"/>
                    </a:p>
                  </a:txBody>
                  <a:tcPr marT="45725" marB="45725" marR="91450" marL="91450"/>
                </a:tc>
              </a:tr>
              <a:tr h="376850">
                <a:tc>
                  <a:txBody>
                    <a:bodyPr/>
                    <a:lstStyle/>
                    <a:p>
                      <a:pPr indent="0" lvl="0" marL="0" marR="0" rtl="0" algn="ctr">
                        <a:spcBef>
                          <a:spcPts val="0"/>
                        </a:spcBef>
                        <a:spcAft>
                          <a:spcPts val="0"/>
                        </a:spcAft>
                        <a:buNone/>
                      </a:pPr>
                      <a:r>
                        <a:rPr b="1" lang="en" sz="1800" u="none" cap="none" strike="noStrike"/>
                        <a:t>2</a:t>
                      </a:r>
                      <a:endParaRPr b="1" sz="1800" u="none" cap="none" strike="noStrike"/>
                    </a:p>
                  </a:txBody>
                  <a:tcPr marT="45725" marB="45725" marR="91450" marL="91450"/>
                </a:tc>
                <a:tc>
                  <a:txBody>
                    <a:bodyPr/>
                    <a:lstStyle/>
                    <a:p>
                      <a:pPr indent="0" lvl="0" marL="0" marR="0" rtl="0" algn="ctr">
                        <a:spcBef>
                          <a:spcPts val="0"/>
                        </a:spcBef>
                        <a:spcAft>
                          <a:spcPts val="0"/>
                        </a:spcAft>
                        <a:buNone/>
                      </a:pPr>
                      <a:r>
                        <a:rPr b="1" lang="en" sz="1800"/>
                        <a:t>1334</a:t>
                      </a:r>
                      <a:endParaRPr b="1" sz="1800" u="none" cap="none" strike="noStrike"/>
                    </a:p>
                  </a:txBody>
                  <a:tcPr marT="45725" marB="45725" marR="91450" marL="91450"/>
                </a:tc>
                <a:tc>
                  <a:txBody>
                    <a:bodyPr/>
                    <a:lstStyle/>
                    <a:p>
                      <a:pPr indent="0" lvl="0" marL="0" marR="0" rtl="0" algn="ctr">
                        <a:spcBef>
                          <a:spcPts val="0"/>
                        </a:spcBef>
                        <a:spcAft>
                          <a:spcPts val="0"/>
                        </a:spcAft>
                        <a:buNone/>
                      </a:pPr>
                      <a:r>
                        <a:rPr b="1" lang="en" sz="1800"/>
                        <a:t>1</a:t>
                      </a:r>
                      <a:endParaRPr b="1" sz="1800"/>
                    </a:p>
                  </a:txBody>
                  <a:tcPr marT="45725" marB="45725" marR="91450" marL="91450"/>
                </a:tc>
                <a:tc>
                  <a:txBody>
                    <a:bodyPr/>
                    <a:lstStyle/>
                    <a:p>
                      <a:pPr indent="0" lvl="0" marL="0" marR="0" rtl="0" algn="ctr">
                        <a:spcBef>
                          <a:spcPts val="0"/>
                        </a:spcBef>
                        <a:spcAft>
                          <a:spcPts val="0"/>
                        </a:spcAft>
                        <a:buNone/>
                      </a:pPr>
                      <a:r>
                        <a:rPr lang="en" sz="1800" u="none" cap="none" strike="noStrike"/>
                        <a:t>2</a:t>
                      </a:r>
                      <a:endParaRPr sz="1800" u="none" cap="none" strike="noStrike"/>
                    </a:p>
                  </a:txBody>
                  <a:tcPr marT="45725" marB="45725" marR="91450" marL="91450"/>
                </a:tc>
              </a:tr>
              <a:tr h="376850">
                <a:tc>
                  <a:txBody>
                    <a:bodyPr/>
                    <a:lstStyle/>
                    <a:p>
                      <a:pPr indent="0" lvl="0" marL="0" marR="0" rtl="0" algn="ctr">
                        <a:spcBef>
                          <a:spcPts val="0"/>
                        </a:spcBef>
                        <a:spcAft>
                          <a:spcPts val="0"/>
                        </a:spcAft>
                        <a:buNone/>
                      </a:pPr>
                      <a:r>
                        <a:rPr b="1" lang="en" sz="1800" u="none" cap="none" strike="noStrike"/>
                        <a:t>3</a:t>
                      </a:r>
                      <a:endParaRPr b="1" sz="1800" u="none" cap="none" strike="noStrike"/>
                    </a:p>
                  </a:txBody>
                  <a:tcPr marT="45725" marB="45725" marR="91450" marL="91450"/>
                </a:tc>
                <a:tc>
                  <a:txBody>
                    <a:bodyPr/>
                    <a:lstStyle/>
                    <a:p>
                      <a:pPr indent="0" lvl="0" marL="0" marR="0" rtl="0" algn="ctr">
                        <a:spcBef>
                          <a:spcPts val="0"/>
                        </a:spcBef>
                        <a:spcAft>
                          <a:spcPts val="0"/>
                        </a:spcAft>
                        <a:buNone/>
                      </a:pPr>
                      <a:r>
                        <a:rPr b="1" lang="en" sz="1800"/>
                        <a:t>1445</a:t>
                      </a:r>
                      <a:endParaRPr b="1" sz="1800" u="none" cap="none" strike="noStrike"/>
                    </a:p>
                  </a:txBody>
                  <a:tcPr marT="45725" marB="45725" marR="91450" marL="91450"/>
                </a:tc>
                <a:tc>
                  <a:txBody>
                    <a:bodyPr/>
                    <a:lstStyle/>
                    <a:p>
                      <a:pPr indent="0" lvl="0" marL="0" marR="0" rtl="0" algn="ctr">
                        <a:spcBef>
                          <a:spcPts val="0"/>
                        </a:spcBef>
                        <a:spcAft>
                          <a:spcPts val="0"/>
                        </a:spcAft>
                        <a:buNone/>
                      </a:pPr>
                      <a:r>
                        <a:rPr b="1" lang="en" sz="1800"/>
                        <a:t>2</a:t>
                      </a:r>
                      <a:endParaRPr b="1" sz="1800"/>
                    </a:p>
                  </a:txBody>
                  <a:tcPr marT="45725" marB="45725" marR="91450" marL="91450"/>
                </a:tc>
                <a:tc>
                  <a:txBody>
                    <a:bodyPr/>
                    <a:lstStyle/>
                    <a:p>
                      <a:pPr indent="0" lvl="0" marL="0" marR="0" rtl="0" algn="ctr">
                        <a:spcBef>
                          <a:spcPts val="0"/>
                        </a:spcBef>
                        <a:spcAft>
                          <a:spcPts val="0"/>
                        </a:spcAft>
                        <a:buNone/>
                      </a:pPr>
                      <a:r>
                        <a:rPr lang="en" sz="1800" u="none" cap="none" strike="noStrike"/>
                        <a:t>3</a:t>
                      </a:r>
                      <a:endParaRPr sz="1800" u="none" cap="none" strike="noStrike"/>
                    </a:p>
                  </a:txBody>
                  <a:tcPr marT="45725" marB="45725" marR="91450" marL="91450"/>
                </a:tc>
              </a:tr>
              <a:tr h="376850">
                <a:tc>
                  <a:txBody>
                    <a:bodyPr/>
                    <a:lstStyle/>
                    <a:p>
                      <a:pPr indent="0" lvl="0" marL="0" marR="0" rtl="0" algn="ctr">
                        <a:spcBef>
                          <a:spcPts val="0"/>
                        </a:spcBef>
                        <a:spcAft>
                          <a:spcPts val="0"/>
                        </a:spcAft>
                        <a:buNone/>
                      </a:pPr>
                      <a:r>
                        <a:rPr b="1" lang="en" sz="1800" u="none" cap="none" strike="noStrike"/>
                        <a:t>4</a:t>
                      </a:r>
                      <a:endParaRPr b="1" sz="1800" u="none" cap="none" strike="noStrike"/>
                    </a:p>
                  </a:txBody>
                  <a:tcPr marT="45725" marB="45725" marR="91450" marL="91450"/>
                </a:tc>
                <a:tc>
                  <a:txBody>
                    <a:bodyPr/>
                    <a:lstStyle/>
                    <a:p>
                      <a:pPr indent="0" lvl="0" marL="0" marR="0" rtl="0" algn="ctr">
                        <a:spcBef>
                          <a:spcPts val="0"/>
                        </a:spcBef>
                        <a:spcAft>
                          <a:spcPts val="0"/>
                        </a:spcAft>
                        <a:buNone/>
                      </a:pPr>
                      <a:r>
                        <a:rPr b="1" lang="en" sz="1800"/>
                        <a:t>1117</a:t>
                      </a:r>
                      <a:endParaRPr b="1" sz="1800" u="none" cap="none" strike="noStrike"/>
                    </a:p>
                  </a:txBody>
                  <a:tcPr marT="45725" marB="45725" marR="91450" marL="91450"/>
                </a:tc>
                <a:tc>
                  <a:txBody>
                    <a:bodyPr/>
                    <a:lstStyle/>
                    <a:p>
                      <a:pPr indent="0" lvl="0" marL="0" marR="0" rtl="0" algn="ctr">
                        <a:spcBef>
                          <a:spcPts val="0"/>
                        </a:spcBef>
                        <a:spcAft>
                          <a:spcPts val="0"/>
                        </a:spcAft>
                        <a:buNone/>
                      </a:pPr>
                      <a:r>
                        <a:rPr b="1" lang="en" sz="1800"/>
                        <a:t>1</a:t>
                      </a:r>
                      <a:endParaRPr b="1" sz="1800"/>
                    </a:p>
                  </a:txBody>
                  <a:tcPr marT="45725" marB="45725" marR="91450" marL="91450"/>
                </a:tc>
                <a:tc>
                  <a:txBody>
                    <a:bodyPr/>
                    <a:lstStyle/>
                    <a:p>
                      <a:pPr indent="0" lvl="0" marL="0" marR="0" rtl="0" algn="ctr">
                        <a:spcBef>
                          <a:spcPts val="0"/>
                        </a:spcBef>
                        <a:spcAft>
                          <a:spcPts val="0"/>
                        </a:spcAft>
                        <a:buNone/>
                      </a:pPr>
                      <a:r>
                        <a:rPr lang="en" sz="1800" u="none" cap="none" strike="noStrike"/>
                        <a:t>1</a:t>
                      </a:r>
                      <a:endParaRPr sz="1800" u="none" cap="none" strike="noStrike"/>
                    </a:p>
                  </a:txBody>
                  <a:tcPr marT="45725" marB="45725" marR="91450" marL="91450"/>
                </a:tc>
              </a:tr>
            </a:tbl>
          </a:graphicData>
        </a:graphic>
      </p:graphicFrame>
      <p:sp>
        <p:nvSpPr>
          <p:cNvPr id="430" name="Google Shape;430;p70"/>
          <p:cNvSpPr/>
          <p:nvPr/>
        </p:nvSpPr>
        <p:spPr>
          <a:xfrm flipH="1" rot="10800000">
            <a:off x="1741775" y="1142888"/>
            <a:ext cx="235800" cy="523800"/>
          </a:xfrm>
          <a:prstGeom prst="upArrow">
            <a:avLst>
              <a:gd fmla="val 50000" name="adj1"/>
              <a:gd fmla="val 50000" name="adj2"/>
            </a:avLst>
          </a:prstGeom>
          <a:solidFill>
            <a:srgbClr val="E7E6E6"/>
          </a:solidFill>
          <a:ln cap="flat" cmpd="sng" w="9525">
            <a:solidFill>
              <a:srgbClr val="EE2C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0"/>
          <p:cNvSpPr/>
          <p:nvPr/>
        </p:nvSpPr>
        <p:spPr>
          <a:xfrm flipH="1" rot="10800000">
            <a:off x="10745300" y="3472638"/>
            <a:ext cx="235800" cy="523800"/>
          </a:xfrm>
          <a:prstGeom prst="upArrow">
            <a:avLst>
              <a:gd fmla="val 50000" name="adj1"/>
              <a:gd fmla="val 50000" name="adj2"/>
            </a:avLst>
          </a:prstGeom>
          <a:solidFill>
            <a:srgbClr val="E7E6E6"/>
          </a:solidFill>
          <a:ln cap="flat" cmpd="sng" w="9525">
            <a:solidFill>
              <a:srgbClr val="EE2C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0"/>
          <p:cNvSpPr txBox="1"/>
          <p:nvPr/>
        </p:nvSpPr>
        <p:spPr>
          <a:xfrm>
            <a:off x="1093025" y="681200"/>
            <a:ext cx="153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EE2C3C"/>
                </a:solidFill>
                <a:latin typeface="Calibri"/>
                <a:ea typeface="Calibri"/>
                <a:cs typeface="Calibri"/>
                <a:sym typeface="Calibri"/>
              </a:rPr>
              <a:t>PRIMARY KEY</a:t>
            </a:r>
            <a:endParaRPr b="1" sz="1800">
              <a:solidFill>
                <a:srgbClr val="EE2C3C"/>
              </a:solidFill>
              <a:latin typeface="Calibri"/>
              <a:ea typeface="Calibri"/>
              <a:cs typeface="Calibri"/>
              <a:sym typeface="Calibri"/>
            </a:endParaRPr>
          </a:p>
        </p:txBody>
      </p:sp>
      <p:sp>
        <p:nvSpPr>
          <p:cNvPr id="433" name="Google Shape;433;p70"/>
          <p:cNvSpPr txBox="1"/>
          <p:nvPr/>
        </p:nvSpPr>
        <p:spPr>
          <a:xfrm>
            <a:off x="9985500" y="3010950"/>
            <a:ext cx="153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EE2C3C"/>
                </a:solidFill>
                <a:latin typeface="Calibri"/>
                <a:ea typeface="Calibri"/>
                <a:cs typeface="Calibri"/>
                <a:sym typeface="Calibri"/>
              </a:rPr>
              <a:t>FOREIGN KEY</a:t>
            </a:r>
            <a:endParaRPr b="1" sz="1800">
              <a:solidFill>
                <a:srgbClr val="EE2C3C"/>
              </a:solidFill>
              <a:latin typeface="Calibri"/>
              <a:ea typeface="Calibri"/>
              <a:cs typeface="Calibri"/>
              <a:sym typeface="Calibri"/>
            </a:endParaRPr>
          </a:p>
        </p:txBody>
      </p:sp>
      <p:sp>
        <p:nvSpPr>
          <p:cNvPr id="434" name="Google Shape;434;p70"/>
          <p:cNvSpPr/>
          <p:nvPr/>
        </p:nvSpPr>
        <p:spPr>
          <a:xfrm>
            <a:off x="563425" y="719375"/>
            <a:ext cx="11360700" cy="5989800"/>
          </a:xfrm>
          <a:prstGeom prst="roundRect">
            <a:avLst>
              <a:gd fmla="val 4261" name="adj"/>
            </a:avLst>
          </a:prstGeom>
          <a:noFill/>
          <a:ln cap="flat" cmpd="sng" w="28575">
            <a:solidFill>
              <a:srgbClr val="F4AB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cxnSp>
        <p:nvCxnSpPr>
          <p:cNvPr id="435" name="Google Shape;435;p70"/>
          <p:cNvCxnSpPr/>
          <p:nvPr/>
        </p:nvCxnSpPr>
        <p:spPr>
          <a:xfrm flipH="1">
            <a:off x="7346700" y="3375575"/>
            <a:ext cx="656100" cy="677400"/>
          </a:xfrm>
          <a:prstGeom prst="straightConnector1">
            <a:avLst/>
          </a:prstGeom>
          <a:noFill/>
          <a:ln cap="flat" cmpd="sng" w="9525">
            <a:solidFill>
              <a:schemeClr val="dk2"/>
            </a:solidFill>
            <a:prstDash val="solid"/>
            <a:round/>
            <a:headEnd len="med" w="med" type="none"/>
            <a:tailEnd len="med" w="med" type="triangle"/>
          </a:ln>
        </p:spPr>
      </p:cxnSp>
      <p:cxnSp>
        <p:nvCxnSpPr>
          <p:cNvPr id="436" name="Google Shape;436;p70"/>
          <p:cNvCxnSpPr/>
          <p:nvPr/>
        </p:nvCxnSpPr>
        <p:spPr>
          <a:xfrm>
            <a:off x="8002800" y="3396725"/>
            <a:ext cx="698400" cy="656100"/>
          </a:xfrm>
          <a:prstGeom prst="straightConnector1">
            <a:avLst/>
          </a:prstGeom>
          <a:noFill/>
          <a:ln cap="flat" cmpd="sng" w="9525">
            <a:solidFill>
              <a:schemeClr val="dk2"/>
            </a:solidFill>
            <a:prstDash val="solid"/>
            <a:round/>
            <a:headEnd len="med" w="med" type="none"/>
            <a:tailEnd len="med" w="med" type="triangle"/>
          </a:ln>
        </p:spPr>
      </p:cxnSp>
      <p:sp>
        <p:nvSpPr>
          <p:cNvPr id="437" name="Google Shape;437;p70"/>
          <p:cNvSpPr txBox="1"/>
          <p:nvPr/>
        </p:nvSpPr>
        <p:spPr>
          <a:xfrm>
            <a:off x="7157750" y="2921663"/>
            <a:ext cx="217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EE2C3C"/>
                </a:solidFill>
                <a:latin typeface="Calibri"/>
                <a:ea typeface="Calibri"/>
                <a:cs typeface="Calibri"/>
                <a:sym typeface="Calibri"/>
              </a:rPr>
              <a:t>COMPOSITE  KEY</a:t>
            </a:r>
            <a:endParaRPr b="1" sz="1800">
              <a:solidFill>
                <a:srgbClr val="EE2C3C"/>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1"/>
          <p:cNvSpPr/>
          <p:nvPr/>
        </p:nvSpPr>
        <p:spPr>
          <a:xfrm>
            <a:off x="272150" y="846675"/>
            <a:ext cx="11384700" cy="11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3" name="Google Shape;443;p71"/>
          <p:cNvSpPr txBox="1"/>
          <p:nvPr>
            <p:ph type="title"/>
          </p:nvPr>
        </p:nvSpPr>
        <p:spPr>
          <a:xfrm>
            <a:off x="415650" y="216797"/>
            <a:ext cx="11360700" cy="54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00">
                <a:solidFill>
                  <a:schemeClr val="dk2"/>
                </a:solidFill>
                <a:latin typeface="Lato"/>
                <a:ea typeface="Lato"/>
                <a:cs typeface="Lato"/>
                <a:sym typeface="Lato"/>
              </a:rPr>
              <a:t>A.C.I.D. PROPERTIES</a:t>
            </a:r>
            <a:endParaRPr sz="2400">
              <a:solidFill>
                <a:schemeClr val="dk2"/>
              </a:solidFill>
            </a:endParaRPr>
          </a:p>
        </p:txBody>
      </p:sp>
      <p:grpSp>
        <p:nvGrpSpPr>
          <p:cNvPr id="444" name="Google Shape;444;p71"/>
          <p:cNvGrpSpPr/>
          <p:nvPr/>
        </p:nvGrpSpPr>
        <p:grpSpPr>
          <a:xfrm>
            <a:off x="865278" y="2094907"/>
            <a:ext cx="4605598" cy="989811"/>
            <a:chOff x="7045169" y="876323"/>
            <a:chExt cx="4612055" cy="1319748"/>
          </a:xfrm>
        </p:grpSpPr>
        <p:sp>
          <p:nvSpPr>
            <p:cNvPr id="445" name="Google Shape;445;p71"/>
            <p:cNvSpPr/>
            <p:nvPr/>
          </p:nvSpPr>
          <p:spPr>
            <a:xfrm>
              <a:off x="7706211" y="876323"/>
              <a:ext cx="3702638" cy="1316917"/>
            </a:xfrm>
            <a:custGeom>
              <a:rect b="b" l="l" r="r" t="t"/>
              <a:pathLst>
                <a:path extrusionOk="0" h="1316917" w="3702638">
                  <a:moveTo>
                    <a:pt x="0" y="1319717"/>
                  </a:moveTo>
                  <a:lnTo>
                    <a:pt x="0" y="0"/>
                  </a:lnTo>
                  <a:lnTo>
                    <a:pt x="3702893" y="0"/>
                  </a:lnTo>
                  <a:lnTo>
                    <a:pt x="3702893" y="1319717"/>
                  </a:ln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nvGrpSpPr>
            <p:cNvPr id="446" name="Google Shape;446;p71"/>
            <p:cNvGrpSpPr/>
            <p:nvPr/>
          </p:nvGrpSpPr>
          <p:grpSpPr>
            <a:xfrm>
              <a:off x="7045169" y="876354"/>
              <a:ext cx="655277" cy="1316917"/>
              <a:chOff x="7045169" y="876354"/>
              <a:chExt cx="655277" cy="1316917"/>
            </a:xfrm>
          </p:grpSpPr>
          <p:sp>
            <p:nvSpPr>
              <p:cNvPr id="447" name="Google Shape;447;p71"/>
              <p:cNvSpPr/>
              <p:nvPr/>
            </p:nvSpPr>
            <p:spPr>
              <a:xfrm>
                <a:off x="7045169" y="876354"/>
                <a:ext cx="655277" cy="1316917"/>
              </a:xfrm>
              <a:custGeom>
                <a:rect b="b" l="l" r="r" t="t"/>
                <a:pathLst>
                  <a:path extrusionOk="0" h="1316917" w="655277">
                    <a:moveTo>
                      <a:pt x="659859" y="1182236"/>
                    </a:moveTo>
                    <a:cubicBezTo>
                      <a:pt x="371409" y="1182236"/>
                      <a:pt x="137545" y="948372"/>
                      <a:pt x="137545" y="659859"/>
                    </a:cubicBezTo>
                    <a:cubicBezTo>
                      <a:pt x="137545" y="371409"/>
                      <a:pt x="371409" y="137481"/>
                      <a:pt x="659859" y="137481"/>
                    </a:cubicBezTo>
                    <a:cubicBezTo>
                      <a:pt x="660240" y="137481"/>
                      <a:pt x="660686" y="137481"/>
                      <a:pt x="661067" y="137481"/>
                    </a:cubicBezTo>
                    <a:lnTo>
                      <a:pt x="661067" y="0"/>
                    </a:lnTo>
                    <a:cubicBezTo>
                      <a:pt x="660686" y="0"/>
                      <a:pt x="660304" y="0"/>
                      <a:pt x="659859" y="0"/>
                    </a:cubicBezTo>
                    <a:cubicBezTo>
                      <a:pt x="295448" y="0"/>
                      <a:pt x="0" y="295448"/>
                      <a:pt x="0" y="659859"/>
                    </a:cubicBezTo>
                    <a:cubicBezTo>
                      <a:pt x="0" y="1024333"/>
                      <a:pt x="295448" y="1319717"/>
                      <a:pt x="659859" y="1319717"/>
                    </a:cubicBezTo>
                    <a:cubicBezTo>
                      <a:pt x="660240" y="1319717"/>
                      <a:pt x="660622" y="1319717"/>
                      <a:pt x="661067" y="1319717"/>
                    </a:cubicBezTo>
                    <a:lnTo>
                      <a:pt x="661067" y="1182236"/>
                    </a:lnTo>
                    <a:cubicBezTo>
                      <a:pt x="660686" y="1182172"/>
                      <a:pt x="660240" y="1182236"/>
                      <a:pt x="659859" y="1182236"/>
                    </a:cubicBezTo>
                    <a:close/>
                  </a:path>
                </a:pathLst>
              </a:custGeom>
              <a:solidFill>
                <a:srgbClr val="FAA72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448" name="Google Shape;448;p71"/>
              <p:cNvSpPr/>
              <p:nvPr/>
            </p:nvSpPr>
            <p:spPr>
              <a:xfrm>
                <a:off x="7045169" y="876354"/>
                <a:ext cx="655277" cy="655277"/>
              </a:xfrm>
              <a:custGeom>
                <a:rect b="b" l="l" r="r" t="t"/>
                <a:pathLst>
                  <a:path extrusionOk="0" h="655277" w="655277">
                    <a:moveTo>
                      <a:pt x="0" y="659859"/>
                    </a:moveTo>
                    <a:lnTo>
                      <a:pt x="0" y="659859"/>
                    </a:lnTo>
                    <a:lnTo>
                      <a:pt x="137481" y="659859"/>
                    </a:lnTo>
                    <a:lnTo>
                      <a:pt x="137481" y="659859"/>
                    </a:lnTo>
                    <a:cubicBezTo>
                      <a:pt x="137481" y="371409"/>
                      <a:pt x="371345" y="137481"/>
                      <a:pt x="659795" y="137481"/>
                    </a:cubicBezTo>
                    <a:cubicBezTo>
                      <a:pt x="660177" y="137481"/>
                      <a:pt x="660622" y="137481"/>
                      <a:pt x="661004" y="137481"/>
                    </a:cubicBezTo>
                    <a:lnTo>
                      <a:pt x="661004" y="0"/>
                    </a:lnTo>
                    <a:cubicBezTo>
                      <a:pt x="660622" y="0"/>
                      <a:pt x="660240" y="0"/>
                      <a:pt x="659795" y="0"/>
                    </a:cubicBezTo>
                    <a:cubicBezTo>
                      <a:pt x="295448" y="0"/>
                      <a:pt x="0" y="295448"/>
                      <a:pt x="0" y="659859"/>
                    </a:cubicBezTo>
                    <a:close/>
                  </a:path>
                </a:pathLst>
              </a:custGeom>
              <a:solidFill>
                <a:srgbClr val="E08E2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sp>
          <p:nvSpPr>
            <p:cNvPr id="449" name="Google Shape;449;p71"/>
            <p:cNvSpPr/>
            <p:nvPr/>
          </p:nvSpPr>
          <p:spPr>
            <a:xfrm>
              <a:off x="11409110" y="876335"/>
              <a:ext cx="248114" cy="1316917"/>
            </a:xfrm>
            <a:custGeom>
              <a:rect b="b" l="l" r="r" t="t"/>
              <a:pathLst>
                <a:path extrusionOk="0" h="1316917" w="248114">
                  <a:moveTo>
                    <a:pt x="0" y="1319717"/>
                  </a:moveTo>
                  <a:lnTo>
                    <a:pt x="0" y="0"/>
                  </a:lnTo>
                  <a:lnTo>
                    <a:pt x="252632" y="0"/>
                  </a:lnTo>
                  <a:lnTo>
                    <a:pt x="252632" y="1319717"/>
                  </a:lnTo>
                  <a:close/>
                </a:path>
              </a:pathLst>
            </a:custGeom>
            <a:solidFill>
              <a:srgbClr val="FAA72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450" name="Google Shape;450;p71"/>
            <p:cNvSpPr/>
            <p:nvPr/>
          </p:nvSpPr>
          <p:spPr>
            <a:xfrm>
              <a:off x="7704582" y="876609"/>
              <a:ext cx="3709000" cy="44533"/>
            </a:xfrm>
            <a:custGeom>
              <a:rect b="b" l="l" r="r" t="t"/>
              <a:pathLst>
                <a:path extrusionOk="0" h="44533" w="3709000">
                  <a:moveTo>
                    <a:pt x="0" y="0"/>
                  </a:moveTo>
                  <a:lnTo>
                    <a:pt x="3709001" y="0"/>
                  </a:lnTo>
                  <a:lnTo>
                    <a:pt x="3709001" y="44533"/>
                  </a:lnTo>
                  <a:lnTo>
                    <a:pt x="0" y="44533"/>
                  </a:lnTo>
                  <a:close/>
                </a:path>
              </a:pathLst>
            </a:custGeom>
            <a:solidFill>
              <a:srgbClr val="E08E2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451" name="Google Shape;451;p71"/>
            <p:cNvSpPr/>
            <p:nvPr/>
          </p:nvSpPr>
          <p:spPr>
            <a:xfrm>
              <a:off x="7704582" y="2151538"/>
              <a:ext cx="3709000" cy="44533"/>
            </a:xfrm>
            <a:custGeom>
              <a:rect b="b" l="l" r="r" t="t"/>
              <a:pathLst>
                <a:path extrusionOk="0" h="44533" w="3709000">
                  <a:moveTo>
                    <a:pt x="0" y="0"/>
                  </a:moveTo>
                  <a:lnTo>
                    <a:pt x="3709001" y="0"/>
                  </a:lnTo>
                  <a:lnTo>
                    <a:pt x="3709001" y="44533"/>
                  </a:lnTo>
                  <a:lnTo>
                    <a:pt x="0" y="44533"/>
                  </a:lnTo>
                  <a:close/>
                </a:path>
              </a:pathLst>
            </a:custGeom>
            <a:solidFill>
              <a:srgbClr val="FAA72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grpSp>
        <p:nvGrpSpPr>
          <p:cNvPr id="452" name="Google Shape;452;p71"/>
          <p:cNvGrpSpPr/>
          <p:nvPr/>
        </p:nvGrpSpPr>
        <p:grpSpPr>
          <a:xfrm>
            <a:off x="982183" y="2215241"/>
            <a:ext cx="749116" cy="749116"/>
            <a:chOff x="7204346" y="1035516"/>
            <a:chExt cx="998821" cy="998821"/>
          </a:xfrm>
        </p:grpSpPr>
        <p:sp>
          <p:nvSpPr>
            <p:cNvPr id="453" name="Google Shape;453;p71"/>
            <p:cNvSpPr/>
            <p:nvPr/>
          </p:nvSpPr>
          <p:spPr>
            <a:xfrm>
              <a:off x="7204346" y="1035516"/>
              <a:ext cx="998821" cy="998821"/>
            </a:xfrm>
            <a:custGeom>
              <a:rect b="b" l="l" r="r" t="t"/>
              <a:pathLst>
                <a:path extrusionOk="0" h="998821" w="998821">
                  <a:moveTo>
                    <a:pt x="953358" y="452710"/>
                  </a:moveTo>
                  <a:cubicBezTo>
                    <a:pt x="979834" y="702734"/>
                    <a:pt x="798612" y="926882"/>
                    <a:pt x="548587" y="953358"/>
                  </a:cubicBezTo>
                  <a:cubicBezTo>
                    <a:pt x="298563" y="979834"/>
                    <a:pt x="74415" y="798612"/>
                    <a:pt x="47939" y="548587"/>
                  </a:cubicBezTo>
                  <a:cubicBezTo>
                    <a:pt x="21463" y="298563"/>
                    <a:pt x="202685" y="74415"/>
                    <a:pt x="452710" y="47939"/>
                  </a:cubicBezTo>
                  <a:cubicBezTo>
                    <a:pt x="702734" y="21463"/>
                    <a:pt x="926882" y="202685"/>
                    <a:pt x="953358" y="452710"/>
                  </a:cubicBezTo>
                  <a:close/>
                </a:path>
              </a:pathLst>
            </a:custGeom>
            <a:solidFill>
              <a:srgbClr val="FAA72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454" name="Google Shape;454;p71"/>
            <p:cNvSpPr/>
            <p:nvPr/>
          </p:nvSpPr>
          <p:spPr>
            <a:xfrm>
              <a:off x="7249768" y="1080954"/>
              <a:ext cx="909754" cy="451696"/>
            </a:xfrm>
            <a:custGeom>
              <a:rect b="b" l="l" r="r" t="t"/>
              <a:pathLst>
                <a:path extrusionOk="0" h="451696" w="909754">
                  <a:moveTo>
                    <a:pt x="0" y="455259"/>
                  </a:moveTo>
                  <a:lnTo>
                    <a:pt x="0" y="455259"/>
                  </a:lnTo>
                  <a:lnTo>
                    <a:pt x="910518" y="455259"/>
                  </a:lnTo>
                  <a:lnTo>
                    <a:pt x="910518" y="455259"/>
                  </a:lnTo>
                  <a:cubicBezTo>
                    <a:pt x="910518" y="203836"/>
                    <a:pt x="706682" y="0"/>
                    <a:pt x="455259" y="0"/>
                  </a:cubicBezTo>
                  <a:cubicBezTo>
                    <a:pt x="203836" y="0"/>
                    <a:pt x="0" y="203836"/>
                    <a:pt x="0" y="455259"/>
                  </a:cubicBezTo>
                  <a:close/>
                </a:path>
              </a:pathLst>
            </a:custGeom>
            <a:solidFill>
              <a:srgbClr val="E08E2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grpSp>
        <p:nvGrpSpPr>
          <p:cNvPr id="455" name="Google Shape;455;p71"/>
          <p:cNvGrpSpPr/>
          <p:nvPr/>
        </p:nvGrpSpPr>
        <p:grpSpPr>
          <a:xfrm>
            <a:off x="6798693" y="2094879"/>
            <a:ext cx="4224181" cy="989263"/>
            <a:chOff x="7045169" y="2274132"/>
            <a:chExt cx="4612055" cy="1319017"/>
          </a:xfrm>
        </p:grpSpPr>
        <p:grpSp>
          <p:nvGrpSpPr>
            <p:cNvPr id="456" name="Google Shape;456;p71"/>
            <p:cNvGrpSpPr/>
            <p:nvPr/>
          </p:nvGrpSpPr>
          <p:grpSpPr>
            <a:xfrm>
              <a:off x="7045169" y="2274132"/>
              <a:ext cx="655277" cy="1316917"/>
              <a:chOff x="7045169" y="2274132"/>
              <a:chExt cx="655277" cy="1316917"/>
            </a:xfrm>
          </p:grpSpPr>
          <p:sp>
            <p:nvSpPr>
              <p:cNvPr id="457" name="Google Shape;457;p71"/>
              <p:cNvSpPr/>
              <p:nvPr/>
            </p:nvSpPr>
            <p:spPr>
              <a:xfrm>
                <a:off x="7045169" y="2274132"/>
                <a:ext cx="655277" cy="1316917"/>
              </a:xfrm>
              <a:custGeom>
                <a:rect b="b" l="l" r="r" t="t"/>
                <a:pathLst>
                  <a:path extrusionOk="0" h="1316917" w="655277">
                    <a:moveTo>
                      <a:pt x="659859" y="1182236"/>
                    </a:moveTo>
                    <a:cubicBezTo>
                      <a:pt x="371409" y="1182236"/>
                      <a:pt x="137545" y="948372"/>
                      <a:pt x="137545" y="659859"/>
                    </a:cubicBezTo>
                    <a:cubicBezTo>
                      <a:pt x="137545" y="371409"/>
                      <a:pt x="371409" y="137545"/>
                      <a:pt x="659859" y="137545"/>
                    </a:cubicBezTo>
                    <a:cubicBezTo>
                      <a:pt x="660240" y="137545"/>
                      <a:pt x="660686" y="137545"/>
                      <a:pt x="661067" y="137545"/>
                    </a:cubicBezTo>
                    <a:lnTo>
                      <a:pt x="661067" y="64"/>
                    </a:lnTo>
                    <a:cubicBezTo>
                      <a:pt x="660686" y="64"/>
                      <a:pt x="660304" y="0"/>
                      <a:pt x="659859" y="0"/>
                    </a:cubicBezTo>
                    <a:cubicBezTo>
                      <a:pt x="295448" y="0"/>
                      <a:pt x="0" y="295448"/>
                      <a:pt x="0" y="659859"/>
                    </a:cubicBezTo>
                    <a:cubicBezTo>
                      <a:pt x="0" y="1024333"/>
                      <a:pt x="295448" y="1319717"/>
                      <a:pt x="659859" y="1319717"/>
                    </a:cubicBezTo>
                    <a:cubicBezTo>
                      <a:pt x="660240" y="1319717"/>
                      <a:pt x="660622" y="1319717"/>
                      <a:pt x="661067" y="1319717"/>
                    </a:cubicBezTo>
                    <a:lnTo>
                      <a:pt x="661067" y="1182236"/>
                    </a:lnTo>
                    <a:cubicBezTo>
                      <a:pt x="660686" y="1182172"/>
                      <a:pt x="660240" y="1182236"/>
                      <a:pt x="659859" y="1182236"/>
                    </a:cubicBezTo>
                    <a:close/>
                  </a:path>
                </a:pathLst>
              </a:custGeom>
              <a:solidFill>
                <a:srgbClr val="4890E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458" name="Google Shape;458;p71"/>
              <p:cNvSpPr/>
              <p:nvPr/>
            </p:nvSpPr>
            <p:spPr>
              <a:xfrm>
                <a:off x="7045169" y="2274132"/>
                <a:ext cx="655277" cy="655277"/>
              </a:xfrm>
              <a:custGeom>
                <a:rect b="b" l="l" r="r" t="t"/>
                <a:pathLst>
                  <a:path extrusionOk="0" h="655277" w="655277">
                    <a:moveTo>
                      <a:pt x="0" y="659859"/>
                    </a:moveTo>
                    <a:cubicBezTo>
                      <a:pt x="0" y="659859"/>
                      <a:pt x="0" y="659859"/>
                      <a:pt x="0" y="659859"/>
                    </a:cubicBezTo>
                    <a:lnTo>
                      <a:pt x="137481" y="659859"/>
                    </a:lnTo>
                    <a:cubicBezTo>
                      <a:pt x="137481" y="659859"/>
                      <a:pt x="137481" y="659859"/>
                      <a:pt x="137481" y="659859"/>
                    </a:cubicBezTo>
                    <a:cubicBezTo>
                      <a:pt x="137481" y="371409"/>
                      <a:pt x="371345" y="137545"/>
                      <a:pt x="659795" y="137545"/>
                    </a:cubicBezTo>
                    <a:cubicBezTo>
                      <a:pt x="660177" y="137545"/>
                      <a:pt x="660622" y="137545"/>
                      <a:pt x="661004" y="137545"/>
                    </a:cubicBezTo>
                    <a:lnTo>
                      <a:pt x="661004" y="64"/>
                    </a:lnTo>
                    <a:cubicBezTo>
                      <a:pt x="660622" y="64"/>
                      <a:pt x="660240" y="0"/>
                      <a:pt x="659795" y="0"/>
                    </a:cubicBezTo>
                    <a:cubicBezTo>
                      <a:pt x="295448" y="0"/>
                      <a:pt x="0" y="295448"/>
                      <a:pt x="0" y="659859"/>
                    </a:cubicBezTo>
                    <a:close/>
                  </a:path>
                </a:pathLst>
              </a:custGeom>
              <a:solidFill>
                <a:srgbClr val="387FC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sp>
          <p:nvSpPr>
            <p:cNvPr id="459" name="Google Shape;459;p71"/>
            <p:cNvSpPr/>
            <p:nvPr/>
          </p:nvSpPr>
          <p:spPr>
            <a:xfrm>
              <a:off x="7706209" y="2319397"/>
              <a:ext cx="3702638" cy="1227850"/>
            </a:xfrm>
            <a:custGeom>
              <a:rect b="b" l="l" r="r" t="t"/>
              <a:pathLst>
                <a:path extrusionOk="0" h="1227850" w="3702638">
                  <a:moveTo>
                    <a:pt x="0" y="1229251"/>
                  </a:moveTo>
                  <a:lnTo>
                    <a:pt x="0" y="0"/>
                  </a:lnTo>
                  <a:lnTo>
                    <a:pt x="3702893" y="0"/>
                  </a:lnTo>
                  <a:lnTo>
                    <a:pt x="3702893" y="1229251"/>
                  </a:ln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460" name="Google Shape;460;p71"/>
            <p:cNvSpPr/>
            <p:nvPr/>
          </p:nvSpPr>
          <p:spPr>
            <a:xfrm>
              <a:off x="11409110" y="2274132"/>
              <a:ext cx="248114" cy="1316917"/>
            </a:xfrm>
            <a:custGeom>
              <a:rect b="b" l="l" r="r" t="t"/>
              <a:pathLst>
                <a:path extrusionOk="0" h="1316917" w="248114">
                  <a:moveTo>
                    <a:pt x="0" y="1319717"/>
                  </a:moveTo>
                  <a:lnTo>
                    <a:pt x="0" y="0"/>
                  </a:lnTo>
                  <a:lnTo>
                    <a:pt x="252632" y="0"/>
                  </a:lnTo>
                  <a:lnTo>
                    <a:pt x="252632" y="1319717"/>
                  </a:lnTo>
                  <a:close/>
                </a:path>
              </a:pathLst>
            </a:custGeom>
            <a:solidFill>
              <a:srgbClr val="4890E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461" name="Google Shape;461;p71"/>
            <p:cNvSpPr/>
            <p:nvPr/>
          </p:nvSpPr>
          <p:spPr>
            <a:xfrm>
              <a:off x="7704582" y="2274132"/>
              <a:ext cx="3709000" cy="44533"/>
            </a:xfrm>
            <a:custGeom>
              <a:rect b="b" l="l" r="r" t="t"/>
              <a:pathLst>
                <a:path extrusionOk="0" h="44533" w="3709000">
                  <a:moveTo>
                    <a:pt x="0" y="0"/>
                  </a:moveTo>
                  <a:lnTo>
                    <a:pt x="3709001" y="0"/>
                  </a:lnTo>
                  <a:lnTo>
                    <a:pt x="3709001" y="44533"/>
                  </a:lnTo>
                  <a:lnTo>
                    <a:pt x="0" y="44533"/>
                  </a:lnTo>
                  <a:close/>
                </a:path>
              </a:pathLst>
            </a:custGeom>
            <a:solidFill>
              <a:srgbClr val="387FC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462" name="Google Shape;462;p71"/>
            <p:cNvSpPr/>
            <p:nvPr/>
          </p:nvSpPr>
          <p:spPr>
            <a:xfrm>
              <a:off x="7698220" y="3548616"/>
              <a:ext cx="3715362" cy="44533"/>
            </a:xfrm>
            <a:custGeom>
              <a:rect b="b" l="l" r="r" t="t"/>
              <a:pathLst>
                <a:path extrusionOk="0" h="44533" w="3715362">
                  <a:moveTo>
                    <a:pt x="0" y="0"/>
                  </a:moveTo>
                  <a:lnTo>
                    <a:pt x="3715362" y="0"/>
                  </a:lnTo>
                  <a:lnTo>
                    <a:pt x="3715362" y="44533"/>
                  </a:lnTo>
                  <a:lnTo>
                    <a:pt x="0" y="44533"/>
                  </a:lnTo>
                  <a:close/>
                </a:path>
              </a:pathLst>
            </a:custGeom>
            <a:solidFill>
              <a:srgbClr val="4890E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grpSp>
        <p:nvGrpSpPr>
          <p:cNvPr id="463" name="Google Shape;463;p71"/>
          <p:cNvGrpSpPr/>
          <p:nvPr/>
        </p:nvGrpSpPr>
        <p:grpSpPr>
          <a:xfrm>
            <a:off x="6969155" y="2248377"/>
            <a:ext cx="682315" cy="682315"/>
            <a:chOff x="7249768" y="2478731"/>
            <a:chExt cx="909754" cy="909754"/>
          </a:xfrm>
        </p:grpSpPr>
        <p:sp>
          <p:nvSpPr>
            <p:cNvPr id="464" name="Google Shape;464;p71"/>
            <p:cNvSpPr/>
            <p:nvPr/>
          </p:nvSpPr>
          <p:spPr>
            <a:xfrm>
              <a:off x="7249768" y="2478731"/>
              <a:ext cx="909754" cy="909754"/>
            </a:xfrm>
            <a:custGeom>
              <a:rect b="b" l="l" r="r" t="t"/>
              <a:pathLst>
                <a:path extrusionOk="0" h="909754" w="909754">
                  <a:moveTo>
                    <a:pt x="455259" y="0"/>
                  </a:moveTo>
                  <a:cubicBezTo>
                    <a:pt x="706682" y="0"/>
                    <a:pt x="910518" y="203836"/>
                    <a:pt x="910518" y="455259"/>
                  </a:cubicBezTo>
                  <a:cubicBezTo>
                    <a:pt x="910518" y="706746"/>
                    <a:pt x="706682" y="910518"/>
                    <a:pt x="455259" y="910518"/>
                  </a:cubicBezTo>
                  <a:cubicBezTo>
                    <a:pt x="203836" y="910518"/>
                    <a:pt x="0" y="706682"/>
                    <a:pt x="0" y="455259"/>
                  </a:cubicBezTo>
                  <a:cubicBezTo>
                    <a:pt x="0" y="203836"/>
                    <a:pt x="203836" y="0"/>
                    <a:pt x="455259" y="0"/>
                  </a:cubicBezTo>
                  <a:close/>
                </a:path>
              </a:pathLst>
            </a:custGeom>
            <a:solidFill>
              <a:srgbClr val="4890E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465" name="Google Shape;465;p71"/>
            <p:cNvSpPr/>
            <p:nvPr/>
          </p:nvSpPr>
          <p:spPr>
            <a:xfrm>
              <a:off x="7249768" y="2478731"/>
              <a:ext cx="909754" cy="451696"/>
            </a:xfrm>
            <a:custGeom>
              <a:rect b="b" l="l" r="r" t="t"/>
              <a:pathLst>
                <a:path extrusionOk="0" h="451696" w="909754">
                  <a:moveTo>
                    <a:pt x="0" y="455259"/>
                  </a:moveTo>
                  <a:lnTo>
                    <a:pt x="0" y="455259"/>
                  </a:lnTo>
                  <a:lnTo>
                    <a:pt x="910518" y="455259"/>
                  </a:lnTo>
                  <a:lnTo>
                    <a:pt x="910518" y="455259"/>
                  </a:lnTo>
                  <a:cubicBezTo>
                    <a:pt x="910518" y="203836"/>
                    <a:pt x="706682" y="0"/>
                    <a:pt x="455259" y="0"/>
                  </a:cubicBezTo>
                  <a:cubicBezTo>
                    <a:pt x="203836" y="0"/>
                    <a:pt x="0" y="203836"/>
                    <a:pt x="0" y="455259"/>
                  </a:cubicBezTo>
                  <a:close/>
                </a:path>
              </a:pathLst>
            </a:custGeom>
            <a:solidFill>
              <a:srgbClr val="387FC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grpSp>
        <p:nvGrpSpPr>
          <p:cNvPr id="466" name="Google Shape;466;p71"/>
          <p:cNvGrpSpPr/>
          <p:nvPr/>
        </p:nvGrpSpPr>
        <p:grpSpPr>
          <a:xfrm>
            <a:off x="801998" y="4529991"/>
            <a:ext cx="4605598" cy="989811"/>
            <a:chOff x="7045169" y="876323"/>
            <a:chExt cx="4612055" cy="1319748"/>
          </a:xfrm>
        </p:grpSpPr>
        <p:sp>
          <p:nvSpPr>
            <p:cNvPr id="467" name="Google Shape;467;p71"/>
            <p:cNvSpPr/>
            <p:nvPr/>
          </p:nvSpPr>
          <p:spPr>
            <a:xfrm>
              <a:off x="7706211" y="876323"/>
              <a:ext cx="3702638" cy="1316917"/>
            </a:xfrm>
            <a:custGeom>
              <a:rect b="b" l="l" r="r" t="t"/>
              <a:pathLst>
                <a:path extrusionOk="0" h="1316917" w="3702638">
                  <a:moveTo>
                    <a:pt x="0" y="1319717"/>
                  </a:moveTo>
                  <a:lnTo>
                    <a:pt x="0" y="0"/>
                  </a:lnTo>
                  <a:lnTo>
                    <a:pt x="3702893" y="0"/>
                  </a:lnTo>
                  <a:lnTo>
                    <a:pt x="3702893" y="1319717"/>
                  </a:ln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nvGrpSpPr>
            <p:cNvPr id="468" name="Google Shape;468;p71"/>
            <p:cNvGrpSpPr/>
            <p:nvPr/>
          </p:nvGrpSpPr>
          <p:grpSpPr>
            <a:xfrm>
              <a:off x="7045169" y="876354"/>
              <a:ext cx="655277" cy="1316917"/>
              <a:chOff x="7045169" y="876354"/>
              <a:chExt cx="655277" cy="1316917"/>
            </a:xfrm>
          </p:grpSpPr>
          <p:sp>
            <p:nvSpPr>
              <p:cNvPr id="469" name="Google Shape;469;p71"/>
              <p:cNvSpPr/>
              <p:nvPr/>
            </p:nvSpPr>
            <p:spPr>
              <a:xfrm>
                <a:off x="7045169" y="876354"/>
                <a:ext cx="655277" cy="1316917"/>
              </a:xfrm>
              <a:custGeom>
                <a:rect b="b" l="l" r="r" t="t"/>
                <a:pathLst>
                  <a:path extrusionOk="0" h="1316917" w="655277">
                    <a:moveTo>
                      <a:pt x="659859" y="1182236"/>
                    </a:moveTo>
                    <a:cubicBezTo>
                      <a:pt x="371409" y="1182236"/>
                      <a:pt x="137545" y="948372"/>
                      <a:pt x="137545" y="659859"/>
                    </a:cubicBezTo>
                    <a:cubicBezTo>
                      <a:pt x="137545" y="371409"/>
                      <a:pt x="371409" y="137481"/>
                      <a:pt x="659859" y="137481"/>
                    </a:cubicBezTo>
                    <a:cubicBezTo>
                      <a:pt x="660240" y="137481"/>
                      <a:pt x="660686" y="137481"/>
                      <a:pt x="661067" y="137481"/>
                    </a:cubicBezTo>
                    <a:lnTo>
                      <a:pt x="661067" y="0"/>
                    </a:lnTo>
                    <a:cubicBezTo>
                      <a:pt x="660686" y="0"/>
                      <a:pt x="660304" y="0"/>
                      <a:pt x="659859" y="0"/>
                    </a:cubicBezTo>
                    <a:cubicBezTo>
                      <a:pt x="295448" y="0"/>
                      <a:pt x="0" y="295448"/>
                      <a:pt x="0" y="659859"/>
                    </a:cubicBezTo>
                    <a:cubicBezTo>
                      <a:pt x="0" y="1024333"/>
                      <a:pt x="295448" y="1319717"/>
                      <a:pt x="659859" y="1319717"/>
                    </a:cubicBezTo>
                    <a:cubicBezTo>
                      <a:pt x="660240" y="1319717"/>
                      <a:pt x="660622" y="1319717"/>
                      <a:pt x="661067" y="1319717"/>
                    </a:cubicBezTo>
                    <a:lnTo>
                      <a:pt x="661067" y="1182236"/>
                    </a:lnTo>
                    <a:cubicBezTo>
                      <a:pt x="660686" y="1182172"/>
                      <a:pt x="660240" y="1182236"/>
                      <a:pt x="659859" y="1182236"/>
                    </a:cubicBezTo>
                    <a:close/>
                  </a:path>
                </a:pathLst>
              </a:custGeom>
              <a:solidFill>
                <a:srgbClr val="0EC1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470" name="Google Shape;470;p71"/>
              <p:cNvSpPr/>
              <p:nvPr/>
            </p:nvSpPr>
            <p:spPr>
              <a:xfrm>
                <a:off x="7045169" y="876354"/>
                <a:ext cx="655277" cy="655277"/>
              </a:xfrm>
              <a:custGeom>
                <a:rect b="b" l="l" r="r" t="t"/>
                <a:pathLst>
                  <a:path extrusionOk="0" h="655277" w="655277">
                    <a:moveTo>
                      <a:pt x="0" y="659859"/>
                    </a:moveTo>
                    <a:lnTo>
                      <a:pt x="0" y="659859"/>
                    </a:lnTo>
                    <a:lnTo>
                      <a:pt x="137481" y="659859"/>
                    </a:lnTo>
                    <a:lnTo>
                      <a:pt x="137481" y="659859"/>
                    </a:lnTo>
                    <a:cubicBezTo>
                      <a:pt x="137481" y="371409"/>
                      <a:pt x="371345" y="137481"/>
                      <a:pt x="659795" y="137481"/>
                    </a:cubicBezTo>
                    <a:cubicBezTo>
                      <a:pt x="660177" y="137481"/>
                      <a:pt x="660622" y="137481"/>
                      <a:pt x="661004" y="137481"/>
                    </a:cubicBezTo>
                    <a:lnTo>
                      <a:pt x="661004" y="0"/>
                    </a:lnTo>
                    <a:cubicBezTo>
                      <a:pt x="660622" y="0"/>
                      <a:pt x="660240" y="0"/>
                      <a:pt x="659795" y="0"/>
                    </a:cubicBezTo>
                    <a:cubicBezTo>
                      <a:pt x="295448" y="0"/>
                      <a:pt x="0" y="295448"/>
                      <a:pt x="0" y="659859"/>
                    </a:cubicBezTo>
                    <a:close/>
                  </a:path>
                </a:pathLst>
              </a:custGeom>
              <a:solidFill>
                <a:srgbClr val="0DB3A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sp>
          <p:nvSpPr>
            <p:cNvPr id="471" name="Google Shape;471;p71"/>
            <p:cNvSpPr/>
            <p:nvPr/>
          </p:nvSpPr>
          <p:spPr>
            <a:xfrm>
              <a:off x="11409110" y="876335"/>
              <a:ext cx="248114" cy="1316917"/>
            </a:xfrm>
            <a:custGeom>
              <a:rect b="b" l="l" r="r" t="t"/>
              <a:pathLst>
                <a:path extrusionOk="0" h="1316917" w="248114">
                  <a:moveTo>
                    <a:pt x="0" y="1319717"/>
                  </a:moveTo>
                  <a:lnTo>
                    <a:pt x="0" y="0"/>
                  </a:lnTo>
                  <a:lnTo>
                    <a:pt x="252632" y="0"/>
                  </a:lnTo>
                  <a:lnTo>
                    <a:pt x="252632" y="1319717"/>
                  </a:lnTo>
                  <a:close/>
                </a:path>
              </a:pathLst>
            </a:custGeom>
            <a:solidFill>
              <a:srgbClr val="0EC1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472" name="Google Shape;472;p71"/>
            <p:cNvSpPr/>
            <p:nvPr/>
          </p:nvSpPr>
          <p:spPr>
            <a:xfrm>
              <a:off x="7704582" y="876609"/>
              <a:ext cx="3709000" cy="44533"/>
            </a:xfrm>
            <a:custGeom>
              <a:rect b="b" l="l" r="r" t="t"/>
              <a:pathLst>
                <a:path extrusionOk="0" h="44533" w="3709000">
                  <a:moveTo>
                    <a:pt x="0" y="0"/>
                  </a:moveTo>
                  <a:lnTo>
                    <a:pt x="3709001" y="0"/>
                  </a:lnTo>
                  <a:lnTo>
                    <a:pt x="3709001" y="44533"/>
                  </a:lnTo>
                  <a:lnTo>
                    <a:pt x="0" y="44533"/>
                  </a:lnTo>
                  <a:close/>
                </a:path>
              </a:pathLst>
            </a:custGeom>
            <a:solidFill>
              <a:srgbClr val="0DB3A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473" name="Google Shape;473;p71"/>
            <p:cNvSpPr/>
            <p:nvPr/>
          </p:nvSpPr>
          <p:spPr>
            <a:xfrm>
              <a:off x="7704582" y="2151538"/>
              <a:ext cx="3709000" cy="44533"/>
            </a:xfrm>
            <a:custGeom>
              <a:rect b="b" l="l" r="r" t="t"/>
              <a:pathLst>
                <a:path extrusionOk="0" h="44533" w="3709000">
                  <a:moveTo>
                    <a:pt x="0" y="0"/>
                  </a:moveTo>
                  <a:lnTo>
                    <a:pt x="3709001" y="0"/>
                  </a:lnTo>
                  <a:lnTo>
                    <a:pt x="3709001" y="44533"/>
                  </a:lnTo>
                  <a:lnTo>
                    <a:pt x="0" y="44533"/>
                  </a:lnTo>
                  <a:close/>
                </a:path>
              </a:pathLst>
            </a:custGeom>
            <a:solidFill>
              <a:srgbClr val="0EC1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grpSp>
        <p:nvGrpSpPr>
          <p:cNvPr id="474" name="Google Shape;474;p71"/>
          <p:cNvGrpSpPr/>
          <p:nvPr/>
        </p:nvGrpSpPr>
        <p:grpSpPr>
          <a:xfrm>
            <a:off x="6798883" y="4488922"/>
            <a:ext cx="4224181" cy="989263"/>
            <a:chOff x="7045169" y="2274132"/>
            <a:chExt cx="4612055" cy="1319017"/>
          </a:xfrm>
        </p:grpSpPr>
        <p:grpSp>
          <p:nvGrpSpPr>
            <p:cNvPr id="475" name="Google Shape;475;p71"/>
            <p:cNvGrpSpPr/>
            <p:nvPr/>
          </p:nvGrpSpPr>
          <p:grpSpPr>
            <a:xfrm>
              <a:off x="7045169" y="2274132"/>
              <a:ext cx="655277" cy="1316917"/>
              <a:chOff x="7045169" y="2274132"/>
              <a:chExt cx="655277" cy="1316917"/>
            </a:xfrm>
          </p:grpSpPr>
          <p:sp>
            <p:nvSpPr>
              <p:cNvPr id="476" name="Google Shape;476;p71"/>
              <p:cNvSpPr/>
              <p:nvPr/>
            </p:nvSpPr>
            <p:spPr>
              <a:xfrm>
                <a:off x="7045169" y="2274132"/>
                <a:ext cx="655277" cy="1316917"/>
              </a:xfrm>
              <a:custGeom>
                <a:rect b="b" l="l" r="r" t="t"/>
                <a:pathLst>
                  <a:path extrusionOk="0" h="1316917" w="655277">
                    <a:moveTo>
                      <a:pt x="659859" y="1182236"/>
                    </a:moveTo>
                    <a:cubicBezTo>
                      <a:pt x="371409" y="1182236"/>
                      <a:pt x="137545" y="948372"/>
                      <a:pt x="137545" y="659859"/>
                    </a:cubicBezTo>
                    <a:cubicBezTo>
                      <a:pt x="137545" y="371409"/>
                      <a:pt x="371409" y="137545"/>
                      <a:pt x="659859" y="137545"/>
                    </a:cubicBezTo>
                    <a:cubicBezTo>
                      <a:pt x="660240" y="137545"/>
                      <a:pt x="660686" y="137545"/>
                      <a:pt x="661067" y="137545"/>
                    </a:cubicBezTo>
                    <a:lnTo>
                      <a:pt x="661067" y="64"/>
                    </a:lnTo>
                    <a:cubicBezTo>
                      <a:pt x="660686" y="64"/>
                      <a:pt x="660304" y="0"/>
                      <a:pt x="659859" y="0"/>
                    </a:cubicBezTo>
                    <a:cubicBezTo>
                      <a:pt x="295448" y="0"/>
                      <a:pt x="0" y="295448"/>
                      <a:pt x="0" y="659859"/>
                    </a:cubicBezTo>
                    <a:cubicBezTo>
                      <a:pt x="0" y="1024333"/>
                      <a:pt x="295448" y="1319717"/>
                      <a:pt x="659859" y="1319717"/>
                    </a:cubicBezTo>
                    <a:cubicBezTo>
                      <a:pt x="660240" y="1319717"/>
                      <a:pt x="660622" y="1319717"/>
                      <a:pt x="661067" y="1319717"/>
                    </a:cubicBezTo>
                    <a:lnTo>
                      <a:pt x="661067" y="1182236"/>
                    </a:lnTo>
                    <a:cubicBezTo>
                      <a:pt x="660686" y="1182172"/>
                      <a:pt x="660240" y="1182236"/>
                      <a:pt x="659859" y="1182236"/>
                    </a:cubicBezTo>
                    <a:close/>
                  </a:path>
                </a:pathLst>
              </a:custGeom>
              <a:solidFill>
                <a:srgbClr val="EE283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477" name="Google Shape;477;p71"/>
              <p:cNvSpPr/>
              <p:nvPr/>
            </p:nvSpPr>
            <p:spPr>
              <a:xfrm>
                <a:off x="7045169" y="2274132"/>
                <a:ext cx="655277" cy="655277"/>
              </a:xfrm>
              <a:custGeom>
                <a:rect b="b" l="l" r="r" t="t"/>
                <a:pathLst>
                  <a:path extrusionOk="0" h="655277" w="655277">
                    <a:moveTo>
                      <a:pt x="0" y="659859"/>
                    </a:moveTo>
                    <a:cubicBezTo>
                      <a:pt x="0" y="659859"/>
                      <a:pt x="0" y="659859"/>
                      <a:pt x="0" y="659859"/>
                    </a:cubicBezTo>
                    <a:lnTo>
                      <a:pt x="137481" y="659859"/>
                    </a:lnTo>
                    <a:cubicBezTo>
                      <a:pt x="137481" y="659859"/>
                      <a:pt x="137481" y="659859"/>
                      <a:pt x="137481" y="659859"/>
                    </a:cubicBezTo>
                    <a:cubicBezTo>
                      <a:pt x="137481" y="371409"/>
                      <a:pt x="371345" y="137545"/>
                      <a:pt x="659795" y="137545"/>
                    </a:cubicBezTo>
                    <a:cubicBezTo>
                      <a:pt x="660177" y="137545"/>
                      <a:pt x="660622" y="137545"/>
                      <a:pt x="661004" y="137545"/>
                    </a:cubicBezTo>
                    <a:lnTo>
                      <a:pt x="661004" y="64"/>
                    </a:lnTo>
                    <a:cubicBezTo>
                      <a:pt x="660622" y="64"/>
                      <a:pt x="660240" y="0"/>
                      <a:pt x="659795" y="0"/>
                    </a:cubicBezTo>
                    <a:cubicBezTo>
                      <a:pt x="295448" y="0"/>
                      <a:pt x="0" y="295448"/>
                      <a:pt x="0" y="659859"/>
                    </a:cubicBezTo>
                    <a:close/>
                  </a:path>
                </a:pathLst>
              </a:custGeom>
              <a:solidFill>
                <a:srgbClr val="C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sp>
          <p:nvSpPr>
            <p:cNvPr id="478" name="Google Shape;478;p71"/>
            <p:cNvSpPr/>
            <p:nvPr/>
          </p:nvSpPr>
          <p:spPr>
            <a:xfrm>
              <a:off x="7706209" y="2319397"/>
              <a:ext cx="3702638" cy="1227850"/>
            </a:xfrm>
            <a:custGeom>
              <a:rect b="b" l="l" r="r" t="t"/>
              <a:pathLst>
                <a:path extrusionOk="0" h="1227850" w="3702638">
                  <a:moveTo>
                    <a:pt x="0" y="1229251"/>
                  </a:moveTo>
                  <a:lnTo>
                    <a:pt x="0" y="0"/>
                  </a:lnTo>
                  <a:lnTo>
                    <a:pt x="3702893" y="0"/>
                  </a:lnTo>
                  <a:lnTo>
                    <a:pt x="3702893" y="1229251"/>
                  </a:ln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479" name="Google Shape;479;p71"/>
            <p:cNvSpPr/>
            <p:nvPr/>
          </p:nvSpPr>
          <p:spPr>
            <a:xfrm>
              <a:off x="11409110" y="2274132"/>
              <a:ext cx="248114" cy="1316917"/>
            </a:xfrm>
            <a:custGeom>
              <a:rect b="b" l="l" r="r" t="t"/>
              <a:pathLst>
                <a:path extrusionOk="0" h="1316917" w="248114">
                  <a:moveTo>
                    <a:pt x="0" y="1319717"/>
                  </a:moveTo>
                  <a:lnTo>
                    <a:pt x="0" y="0"/>
                  </a:lnTo>
                  <a:lnTo>
                    <a:pt x="252632" y="0"/>
                  </a:lnTo>
                  <a:lnTo>
                    <a:pt x="252632" y="1319717"/>
                  </a:lnTo>
                  <a:close/>
                </a:path>
              </a:pathLst>
            </a:custGeom>
            <a:solidFill>
              <a:srgbClr val="EE283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480" name="Google Shape;480;p71"/>
            <p:cNvSpPr/>
            <p:nvPr/>
          </p:nvSpPr>
          <p:spPr>
            <a:xfrm>
              <a:off x="7704582" y="2274132"/>
              <a:ext cx="3709000" cy="44533"/>
            </a:xfrm>
            <a:custGeom>
              <a:rect b="b" l="l" r="r" t="t"/>
              <a:pathLst>
                <a:path extrusionOk="0" h="44533" w="3709000">
                  <a:moveTo>
                    <a:pt x="0" y="0"/>
                  </a:moveTo>
                  <a:lnTo>
                    <a:pt x="3709001" y="0"/>
                  </a:lnTo>
                  <a:lnTo>
                    <a:pt x="3709001" y="44533"/>
                  </a:lnTo>
                  <a:lnTo>
                    <a:pt x="0" y="44533"/>
                  </a:lnTo>
                  <a:close/>
                </a:path>
              </a:pathLst>
            </a:custGeom>
            <a:solidFill>
              <a:srgbClr val="C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481" name="Google Shape;481;p71"/>
            <p:cNvSpPr/>
            <p:nvPr/>
          </p:nvSpPr>
          <p:spPr>
            <a:xfrm>
              <a:off x="7698220" y="3548616"/>
              <a:ext cx="3715362" cy="44533"/>
            </a:xfrm>
            <a:custGeom>
              <a:rect b="b" l="l" r="r" t="t"/>
              <a:pathLst>
                <a:path extrusionOk="0" h="44533" w="3715362">
                  <a:moveTo>
                    <a:pt x="0" y="0"/>
                  </a:moveTo>
                  <a:lnTo>
                    <a:pt x="3715362" y="0"/>
                  </a:lnTo>
                  <a:lnTo>
                    <a:pt x="3715362" y="44533"/>
                  </a:lnTo>
                  <a:lnTo>
                    <a:pt x="0" y="44533"/>
                  </a:lnTo>
                  <a:close/>
                </a:path>
              </a:pathLst>
            </a:custGeom>
            <a:solidFill>
              <a:srgbClr val="EE283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grpSp>
        <p:nvGrpSpPr>
          <p:cNvPr id="482" name="Google Shape;482;p71"/>
          <p:cNvGrpSpPr/>
          <p:nvPr/>
        </p:nvGrpSpPr>
        <p:grpSpPr>
          <a:xfrm>
            <a:off x="6935703" y="4642416"/>
            <a:ext cx="682316" cy="682315"/>
            <a:chOff x="7249768" y="2478731"/>
            <a:chExt cx="909754" cy="909754"/>
          </a:xfrm>
        </p:grpSpPr>
        <p:sp>
          <p:nvSpPr>
            <p:cNvPr id="483" name="Google Shape;483;p71"/>
            <p:cNvSpPr/>
            <p:nvPr/>
          </p:nvSpPr>
          <p:spPr>
            <a:xfrm>
              <a:off x="7249768" y="2478731"/>
              <a:ext cx="909754" cy="909754"/>
            </a:xfrm>
            <a:custGeom>
              <a:rect b="b" l="l" r="r" t="t"/>
              <a:pathLst>
                <a:path extrusionOk="0" h="909754" w="909754">
                  <a:moveTo>
                    <a:pt x="455259" y="0"/>
                  </a:moveTo>
                  <a:cubicBezTo>
                    <a:pt x="706682" y="0"/>
                    <a:pt x="910518" y="203836"/>
                    <a:pt x="910518" y="455259"/>
                  </a:cubicBezTo>
                  <a:cubicBezTo>
                    <a:pt x="910518" y="706746"/>
                    <a:pt x="706682" y="910518"/>
                    <a:pt x="455259" y="910518"/>
                  </a:cubicBezTo>
                  <a:cubicBezTo>
                    <a:pt x="203836" y="910518"/>
                    <a:pt x="0" y="706682"/>
                    <a:pt x="0" y="455259"/>
                  </a:cubicBezTo>
                  <a:cubicBezTo>
                    <a:pt x="0" y="203836"/>
                    <a:pt x="203836" y="0"/>
                    <a:pt x="455259" y="0"/>
                  </a:cubicBezTo>
                  <a:close/>
                </a:path>
              </a:pathLst>
            </a:custGeom>
            <a:solidFill>
              <a:srgbClr val="EE283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484" name="Google Shape;484;p71"/>
            <p:cNvSpPr/>
            <p:nvPr/>
          </p:nvSpPr>
          <p:spPr>
            <a:xfrm>
              <a:off x="7249768" y="2478731"/>
              <a:ext cx="909754" cy="451696"/>
            </a:xfrm>
            <a:custGeom>
              <a:rect b="b" l="l" r="r" t="t"/>
              <a:pathLst>
                <a:path extrusionOk="0" h="451696" w="909754">
                  <a:moveTo>
                    <a:pt x="0" y="455259"/>
                  </a:moveTo>
                  <a:lnTo>
                    <a:pt x="0" y="455259"/>
                  </a:lnTo>
                  <a:lnTo>
                    <a:pt x="910518" y="455259"/>
                  </a:lnTo>
                  <a:lnTo>
                    <a:pt x="910518" y="455259"/>
                  </a:lnTo>
                  <a:cubicBezTo>
                    <a:pt x="910518" y="203836"/>
                    <a:pt x="706682" y="0"/>
                    <a:pt x="455259" y="0"/>
                  </a:cubicBezTo>
                  <a:cubicBezTo>
                    <a:pt x="203836" y="0"/>
                    <a:pt x="0" y="203836"/>
                    <a:pt x="0" y="455259"/>
                  </a:cubicBezTo>
                  <a:close/>
                </a:path>
              </a:pathLst>
            </a:custGeom>
            <a:solidFill>
              <a:srgbClr val="C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sp>
        <p:nvSpPr>
          <p:cNvPr id="485" name="Google Shape;485;p71"/>
          <p:cNvSpPr txBox="1"/>
          <p:nvPr/>
        </p:nvSpPr>
        <p:spPr>
          <a:xfrm>
            <a:off x="2510512" y="2364176"/>
            <a:ext cx="1919100" cy="350100"/>
          </a:xfrm>
          <a:prstGeom prst="rect">
            <a:avLst/>
          </a:prstGeom>
          <a:noFill/>
          <a:ln>
            <a:noFill/>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Clr>
                <a:srgbClr val="000000"/>
              </a:buClr>
              <a:buSzPts val="1400"/>
              <a:buFont typeface="Arial"/>
              <a:buNone/>
            </a:pPr>
            <a:r>
              <a:rPr b="1" lang="en" sz="2200">
                <a:solidFill>
                  <a:schemeClr val="dk1"/>
                </a:solidFill>
                <a:latin typeface="Lato"/>
                <a:ea typeface="Lato"/>
                <a:cs typeface="Lato"/>
                <a:sym typeface="Lato"/>
              </a:rPr>
              <a:t>ATOMICITY</a:t>
            </a:r>
            <a:endParaRPr b="1" i="0" sz="2200" u="none" cap="none" strike="noStrike">
              <a:solidFill>
                <a:schemeClr val="dk1"/>
              </a:solidFill>
              <a:latin typeface="Lato"/>
              <a:ea typeface="Lato"/>
              <a:cs typeface="Lato"/>
              <a:sym typeface="Lato"/>
            </a:endParaRPr>
          </a:p>
        </p:txBody>
      </p:sp>
      <p:sp>
        <p:nvSpPr>
          <p:cNvPr id="486" name="Google Shape;486;p71"/>
          <p:cNvSpPr txBox="1"/>
          <p:nvPr/>
        </p:nvSpPr>
        <p:spPr>
          <a:xfrm>
            <a:off x="8024024" y="2369275"/>
            <a:ext cx="2337000" cy="350100"/>
          </a:xfrm>
          <a:prstGeom prst="rect">
            <a:avLst/>
          </a:prstGeom>
          <a:noFill/>
          <a:ln>
            <a:noFill/>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Clr>
                <a:srgbClr val="000000"/>
              </a:buClr>
              <a:buSzPts val="1400"/>
              <a:buFont typeface="Arial"/>
              <a:buNone/>
            </a:pPr>
            <a:r>
              <a:rPr b="1" lang="en" sz="2200">
                <a:solidFill>
                  <a:schemeClr val="dk1"/>
                </a:solidFill>
                <a:latin typeface="Lato"/>
                <a:ea typeface="Lato"/>
                <a:cs typeface="Lato"/>
                <a:sym typeface="Lato"/>
              </a:rPr>
              <a:t>CONSISTENCY</a:t>
            </a:r>
            <a:endParaRPr b="1" i="0" sz="2200" u="none" cap="none" strike="noStrike">
              <a:solidFill>
                <a:schemeClr val="dk1"/>
              </a:solidFill>
              <a:latin typeface="Lato"/>
              <a:ea typeface="Lato"/>
              <a:cs typeface="Lato"/>
              <a:sym typeface="Lato"/>
            </a:endParaRPr>
          </a:p>
        </p:txBody>
      </p:sp>
      <p:sp>
        <p:nvSpPr>
          <p:cNvPr id="487" name="Google Shape;487;p71"/>
          <p:cNvSpPr txBox="1"/>
          <p:nvPr/>
        </p:nvSpPr>
        <p:spPr>
          <a:xfrm>
            <a:off x="2510512" y="4849838"/>
            <a:ext cx="1919100" cy="350100"/>
          </a:xfrm>
          <a:prstGeom prst="rect">
            <a:avLst/>
          </a:prstGeom>
          <a:noFill/>
          <a:ln>
            <a:noFill/>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Clr>
                <a:srgbClr val="000000"/>
              </a:buClr>
              <a:buSzPts val="1400"/>
              <a:buFont typeface="Arial"/>
              <a:buNone/>
            </a:pPr>
            <a:r>
              <a:rPr b="1" lang="en" sz="2200">
                <a:solidFill>
                  <a:schemeClr val="dk1"/>
                </a:solidFill>
                <a:latin typeface="Lato"/>
                <a:ea typeface="Lato"/>
                <a:cs typeface="Lato"/>
                <a:sym typeface="Lato"/>
              </a:rPr>
              <a:t>ISOLATION</a:t>
            </a:r>
            <a:endParaRPr b="1" i="0" sz="2200" u="none" cap="none" strike="noStrike">
              <a:solidFill>
                <a:schemeClr val="dk1"/>
              </a:solidFill>
              <a:latin typeface="Lato"/>
              <a:ea typeface="Lato"/>
              <a:cs typeface="Lato"/>
              <a:sym typeface="Lato"/>
            </a:endParaRPr>
          </a:p>
        </p:txBody>
      </p:sp>
      <p:sp>
        <p:nvSpPr>
          <p:cNvPr id="488" name="Google Shape;488;p71"/>
          <p:cNvSpPr txBox="1"/>
          <p:nvPr/>
        </p:nvSpPr>
        <p:spPr>
          <a:xfrm>
            <a:off x="8232978" y="4824879"/>
            <a:ext cx="1919100" cy="350100"/>
          </a:xfrm>
          <a:prstGeom prst="rect">
            <a:avLst/>
          </a:prstGeom>
          <a:noFill/>
          <a:ln>
            <a:noFill/>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Clr>
                <a:srgbClr val="000000"/>
              </a:buClr>
              <a:buSzPts val="1400"/>
              <a:buFont typeface="Arial"/>
              <a:buNone/>
            </a:pPr>
            <a:r>
              <a:rPr b="1" lang="en" sz="2200">
                <a:solidFill>
                  <a:schemeClr val="dk1"/>
                </a:solidFill>
                <a:latin typeface="Lato"/>
                <a:ea typeface="Lato"/>
                <a:cs typeface="Lato"/>
                <a:sym typeface="Lato"/>
              </a:rPr>
              <a:t>DURABILITY</a:t>
            </a:r>
            <a:endParaRPr b="1" i="0" sz="2200" u="none" cap="none" strike="noStrike">
              <a:solidFill>
                <a:schemeClr val="dk1"/>
              </a:solidFill>
              <a:latin typeface="Lato"/>
              <a:ea typeface="Lato"/>
              <a:cs typeface="Lato"/>
              <a:sym typeface="Lato"/>
            </a:endParaRPr>
          </a:p>
        </p:txBody>
      </p:sp>
      <p:sp>
        <p:nvSpPr>
          <p:cNvPr id="489" name="Google Shape;489;p71"/>
          <p:cNvSpPr txBox="1"/>
          <p:nvPr/>
        </p:nvSpPr>
        <p:spPr>
          <a:xfrm>
            <a:off x="1357900" y="3216175"/>
            <a:ext cx="4224300" cy="1062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900">
                <a:solidFill>
                  <a:schemeClr val="dk1"/>
                </a:solidFill>
                <a:latin typeface="Lato"/>
                <a:ea typeface="Lato"/>
                <a:cs typeface="Lato"/>
                <a:sym typeface="Lato"/>
              </a:rPr>
              <a:t>Ensures that either an entire transaction happens at once or it does not happen at all.</a:t>
            </a:r>
            <a:endParaRPr sz="1800">
              <a:latin typeface="Lato"/>
              <a:ea typeface="Lato"/>
              <a:cs typeface="Lato"/>
              <a:sym typeface="Lato"/>
            </a:endParaRPr>
          </a:p>
        </p:txBody>
      </p:sp>
      <p:sp>
        <p:nvSpPr>
          <p:cNvPr id="490" name="Google Shape;490;p71"/>
          <p:cNvSpPr txBox="1"/>
          <p:nvPr/>
        </p:nvSpPr>
        <p:spPr>
          <a:xfrm>
            <a:off x="7243425" y="3226350"/>
            <a:ext cx="3898200" cy="1062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900">
                <a:solidFill>
                  <a:schemeClr val="dk1"/>
                </a:solidFill>
                <a:latin typeface="Lato"/>
                <a:ea typeface="Lato"/>
                <a:cs typeface="Lato"/>
                <a:sym typeface="Lato"/>
              </a:rPr>
              <a:t>Ensures that a database remains consistent before and after a transaction.</a:t>
            </a:r>
            <a:endParaRPr i="0" sz="1800" u="none" cap="none" strike="noStrike">
              <a:solidFill>
                <a:srgbClr val="000000"/>
              </a:solidFill>
              <a:latin typeface="Lato"/>
              <a:ea typeface="Lato"/>
              <a:cs typeface="Lato"/>
              <a:sym typeface="Lato"/>
            </a:endParaRPr>
          </a:p>
        </p:txBody>
      </p:sp>
      <p:sp>
        <p:nvSpPr>
          <p:cNvPr id="491" name="Google Shape;491;p71"/>
          <p:cNvSpPr txBox="1"/>
          <p:nvPr/>
        </p:nvSpPr>
        <p:spPr>
          <a:xfrm>
            <a:off x="1247155" y="5593325"/>
            <a:ext cx="4224300" cy="769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900">
                <a:solidFill>
                  <a:schemeClr val="dk1"/>
                </a:solidFill>
                <a:latin typeface="Lato"/>
                <a:ea typeface="Lato"/>
                <a:cs typeface="Lato"/>
                <a:sym typeface="Lato"/>
              </a:rPr>
              <a:t>Ensures that multiple transactions can be carried without interruption.</a:t>
            </a:r>
            <a:endParaRPr sz="1800">
              <a:latin typeface="Lato"/>
              <a:ea typeface="Lato"/>
              <a:cs typeface="Lato"/>
              <a:sym typeface="Lato"/>
            </a:endParaRPr>
          </a:p>
        </p:txBody>
      </p:sp>
      <p:sp>
        <p:nvSpPr>
          <p:cNvPr id="492" name="Google Shape;492;p71"/>
          <p:cNvSpPr txBox="1"/>
          <p:nvPr/>
        </p:nvSpPr>
        <p:spPr>
          <a:xfrm>
            <a:off x="7243425" y="5587925"/>
            <a:ext cx="3898200" cy="1339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900">
                <a:solidFill>
                  <a:schemeClr val="dk1"/>
                </a:solidFill>
                <a:latin typeface="Lato"/>
                <a:ea typeface="Lato"/>
                <a:cs typeface="Lato"/>
                <a:sym typeface="Lato"/>
              </a:rPr>
              <a:t>Ensures that the changes of a successful transaction should occur even if the system fails.</a:t>
            </a:r>
            <a:endParaRPr sz="1700">
              <a:solidFill>
                <a:schemeClr val="dk2"/>
              </a:solidFill>
            </a:endParaRPr>
          </a:p>
          <a:p>
            <a:pPr indent="0" lvl="0" marL="0" marR="0" rtl="0" algn="just">
              <a:lnSpc>
                <a:spcPct val="115000"/>
              </a:lnSpc>
              <a:spcBef>
                <a:spcPts val="0"/>
              </a:spcBef>
              <a:spcAft>
                <a:spcPts val="0"/>
              </a:spcAft>
              <a:buClr>
                <a:srgbClr val="000000"/>
              </a:buClr>
              <a:buSzPts val="1400"/>
              <a:buFont typeface="Arial"/>
              <a:buNone/>
            </a:pPr>
            <a:r>
              <a:t/>
            </a:r>
            <a:endParaRPr sz="1800">
              <a:latin typeface="Lato"/>
              <a:ea typeface="Lato"/>
              <a:cs typeface="Lato"/>
              <a:sym typeface="Lato"/>
            </a:endParaRPr>
          </a:p>
        </p:txBody>
      </p:sp>
      <p:grpSp>
        <p:nvGrpSpPr>
          <p:cNvPr id="493" name="Google Shape;493;p71"/>
          <p:cNvGrpSpPr/>
          <p:nvPr/>
        </p:nvGrpSpPr>
        <p:grpSpPr>
          <a:xfrm>
            <a:off x="942783" y="4650066"/>
            <a:ext cx="749116" cy="749116"/>
            <a:chOff x="7204346" y="1035516"/>
            <a:chExt cx="998821" cy="998821"/>
          </a:xfrm>
        </p:grpSpPr>
        <p:sp>
          <p:nvSpPr>
            <p:cNvPr id="494" name="Google Shape;494;p71"/>
            <p:cNvSpPr/>
            <p:nvPr/>
          </p:nvSpPr>
          <p:spPr>
            <a:xfrm>
              <a:off x="7204346" y="1035516"/>
              <a:ext cx="998821" cy="998821"/>
            </a:xfrm>
            <a:custGeom>
              <a:rect b="b" l="l" r="r" t="t"/>
              <a:pathLst>
                <a:path extrusionOk="0" h="998821" w="998821">
                  <a:moveTo>
                    <a:pt x="953358" y="452710"/>
                  </a:moveTo>
                  <a:cubicBezTo>
                    <a:pt x="979834" y="702734"/>
                    <a:pt x="798612" y="926882"/>
                    <a:pt x="548587" y="953358"/>
                  </a:cubicBezTo>
                  <a:cubicBezTo>
                    <a:pt x="298563" y="979834"/>
                    <a:pt x="74415" y="798612"/>
                    <a:pt x="47939" y="548587"/>
                  </a:cubicBezTo>
                  <a:cubicBezTo>
                    <a:pt x="21463" y="298563"/>
                    <a:pt x="202685" y="74415"/>
                    <a:pt x="452710" y="47939"/>
                  </a:cubicBezTo>
                  <a:cubicBezTo>
                    <a:pt x="702734" y="21463"/>
                    <a:pt x="926882" y="202685"/>
                    <a:pt x="953358" y="452710"/>
                  </a:cubicBezTo>
                  <a:close/>
                </a:path>
              </a:pathLst>
            </a:custGeom>
            <a:solidFill>
              <a:srgbClr val="A2C4C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495" name="Google Shape;495;p71"/>
            <p:cNvSpPr/>
            <p:nvPr/>
          </p:nvSpPr>
          <p:spPr>
            <a:xfrm>
              <a:off x="7249768" y="1080954"/>
              <a:ext cx="909754" cy="451696"/>
            </a:xfrm>
            <a:custGeom>
              <a:rect b="b" l="l" r="r" t="t"/>
              <a:pathLst>
                <a:path extrusionOk="0" h="451696" w="909754">
                  <a:moveTo>
                    <a:pt x="0" y="455259"/>
                  </a:moveTo>
                  <a:lnTo>
                    <a:pt x="0" y="455259"/>
                  </a:lnTo>
                  <a:lnTo>
                    <a:pt x="910518" y="455259"/>
                  </a:lnTo>
                  <a:lnTo>
                    <a:pt x="910518" y="455259"/>
                  </a:lnTo>
                  <a:cubicBezTo>
                    <a:pt x="910518" y="203836"/>
                    <a:pt x="706682" y="0"/>
                    <a:pt x="455259" y="0"/>
                  </a:cubicBezTo>
                  <a:cubicBezTo>
                    <a:pt x="203836" y="0"/>
                    <a:pt x="0" y="203836"/>
                    <a:pt x="0" y="455259"/>
                  </a:cubicBezTo>
                  <a:close/>
                </a:path>
              </a:pathLst>
            </a:custGeom>
            <a:solidFill>
              <a:srgbClr val="76A5A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sp>
        <p:nvSpPr>
          <p:cNvPr id="496" name="Google Shape;496;p71"/>
          <p:cNvSpPr txBox="1"/>
          <p:nvPr>
            <p:ph idx="4294967295" type="subTitle"/>
          </p:nvPr>
        </p:nvSpPr>
        <p:spPr>
          <a:xfrm>
            <a:off x="237250" y="763396"/>
            <a:ext cx="11360700" cy="109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chemeClr val="dk1"/>
                </a:solidFill>
                <a:latin typeface="Lato"/>
                <a:ea typeface="Lato"/>
                <a:cs typeface="Lato"/>
                <a:sym typeface="Lato"/>
              </a:rPr>
              <a:t>A </a:t>
            </a:r>
            <a:r>
              <a:rPr b="1" lang="en" sz="2000">
                <a:solidFill>
                  <a:schemeClr val="dk1"/>
                </a:solidFill>
                <a:latin typeface="Lato"/>
                <a:ea typeface="Lato"/>
                <a:cs typeface="Lato"/>
                <a:sym typeface="Lato"/>
              </a:rPr>
              <a:t>transaction </a:t>
            </a:r>
            <a:r>
              <a:rPr lang="en" sz="2000">
                <a:solidFill>
                  <a:schemeClr val="dk1"/>
                </a:solidFill>
                <a:latin typeface="Lato"/>
                <a:ea typeface="Lato"/>
                <a:cs typeface="Lato"/>
                <a:sym typeface="Lato"/>
              </a:rPr>
              <a:t>represents a sequence of actions (such as reading, writing, or modifying data) that must be executed together as a single unit. Transactions ensure data consistency and integrity within a database.</a:t>
            </a:r>
            <a:endParaRPr sz="2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72"/>
          <p:cNvPicPr preferRelativeResize="0"/>
          <p:nvPr/>
        </p:nvPicPr>
        <p:blipFill>
          <a:blip r:embed="rId3">
            <a:alphaModFix/>
          </a:blip>
          <a:stretch>
            <a:fillRect/>
          </a:stretch>
        </p:blipFill>
        <p:spPr>
          <a:xfrm>
            <a:off x="223275" y="1211975"/>
            <a:ext cx="11543425" cy="5191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3"/>
          <p:cNvSpPr txBox="1"/>
          <p:nvPr/>
        </p:nvSpPr>
        <p:spPr>
          <a:xfrm>
            <a:off x="10870024" y="111379"/>
            <a:ext cx="204000" cy="201900"/>
          </a:xfrm>
          <a:prstGeom prst="rect">
            <a:avLst/>
          </a:prstGeom>
          <a:noFill/>
          <a:ln>
            <a:noFill/>
          </a:ln>
        </p:spPr>
        <p:txBody>
          <a:bodyPr anchorCtr="0" anchor="t" bIns="0" lIns="0" spcFirstLastPara="1" rIns="0" wrap="square" tIns="16925">
            <a:spAutoFit/>
          </a:bodyPr>
          <a:lstStyle/>
          <a:p>
            <a:pPr indent="0" lvl="0" marL="12700" marR="0" rtl="0" algn="l">
              <a:lnSpc>
                <a:spcPct val="100000"/>
              </a:lnSpc>
              <a:spcBef>
                <a:spcPts val="0"/>
              </a:spcBef>
              <a:spcAft>
                <a:spcPts val="0"/>
              </a:spcAft>
              <a:buNone/>
            </a:pPr>
            <a:r>
              <a:rPr lang="en" sz="1200">
                <a:solidFill>
                  <a:srgbClr val="FFFFFF"/>
                </a:solidFill>
                <a:latin typeface="Arial"/>
                <a:ea typeface="Arial"/>
                <a:cs typeface="Arial"/>
                <a:sym typeface="Arial"/>
              </a:rPr>
              <a:t>23</a:t>
            </a:r>
            <a:endParaRPr sz="1200">
              <a:solidFill>
                <a:schemeClr val="dk1"/>
              </a:solidFill>
              <a:latin typeface="Arial"/>
              <a:ea typeface="Arial"/>
              <a:cs typeface="Arial"/>
              <a:sym typeface="Arial"/>
            </a:endParaRPr>
          </a:p>
        </p:txBody>
      </p:sp>
      <p:sp>
        <p:nvSpPr>
          <p:cNvPr id="507" name="Google Shape;507;p73"/>
          <p:cNvSpPr txBox="1"/>
          <p:nvPr>
            <p:ph idx="11" type="ftr"/>
          </p:nvPr>
        </p:nvSpPr>
        <p:spPr>
          <a:xfrm>
            <a:off x="12760377" y="8408240"/>
            <a:ext cx="1166400" cy="193200"/>
          </a:xfrm>
          <a:prstGeom prst="rect">
            <a:avLst/>
          </a:prstGeom>
          <a:noFill/>
          <a:ln>
            <a:noFill/>
          </a:ln>
        </p:spPr>
        <p:txBody>
          <a:bodyPr anchorCtr="0" anchor="t" bIns="0" lIns="0" spcFirstLastPara="1" rIns="0" wrap="square" tIns="23700">
            <a:spAutoFit/>
          </a:bodyPr>
          <a:lstStyle/>
          <a:p>
            <a:pPr indent="0" lvl="0" marL="12700" rtl="0" algn="l">
              <a:lnSpc>
                <a:spcPct val="100000"/>
              </a:lnSpc>
              <a:spcBef>
                <a:spcPts val="0"/>
              </a:spcBef>
              <a:spcAft>
                <a:spcPts val="0"/>
              </a:spcAft>
              <a:buNone/>
            </a:pPr>
            <a:r>
              <a:rPr lang="en"/>
              <a:t>upgrad.com</a:t>
            </a:r>
            <a:endParaRPr/>
          </a:p>
        </p:txBody>
      </p:sp>
      <p:sp>
        <p:nvSpPr>
          <p:cNvPr id="508" name="Google Shape;508;p73"/>
          <p:cNvSpPr txBox="1"/>
          <p:nvPr>
            <p:ph type="title"/>
          </p:nvPr>
        </p:nvSpPr>
        <p:spPr>
          <a:xfrm>
            <a:off x="4692900" y="544950"/>
            <a:ext cx="3004200" cy="386400"/>
          </a:xfrm>
          <a:prstGeom prst="rect">
            <a:avLst/>
          </a:prstGeom>
          <a:noFill/>
          <a:ln>
            <a:noFill/>
          </a:ln>
        </p:spPr>
        <p:txBody>
          <a:bodyPr anchorCtr="0" anchor="t" bIns="0" lIns="0" spcFirstLastPara="1" rIns="0" wrap="square" tIns="16925">
            <a:spAutoFit/>
          </a:bodyPr>
          <a:lstStyle/>
          <a:p>
            <a:pPr indent="0" lvl="0" marL="12700" rtl="0" algn="l">
              <a:lnSpc>
                <a:spcPct val="100000"/>
              </a:lnSpc>
              <a:spcBef>
                <a:spcPts val="0"/>
              </a:spcBef>
              <a:spcAft>
                <a:spcPts val="0"/>
              </a:spcAft>
              <a:buNone/>
            </a:pPr>
            <a:r>
              <a:rPr lang="en" sz="2400">
                <a:solidFill>
                  <a:srgbClr val="FF0000"/>
                </a:solidFill>
              </a:rPr>
              <a:t>Relational Databases</a:t>
            </a:r>
            <a:endParaRPr sz="2400">
              <a:solidFill>
                <a:srgbClr val="FF0000"/>
              </a:solidFill>
            </a:endParaRPr>
          </a:p>
        </p:txBody>
      </p:sp>
      <p:graphicFrame>
        <p:nvGraphicFramePr>
          <p:cNvPr id="509" name="Google Shape;509;p73"/>
          <p:cNvGraphicFramePr/>
          <p:nvPr/>
        </p:nvGraphicFramePr>
        <p:xfrm>
          <a:off x="368298" y="1583389"/>
          <a:ext cx="3000000" cy="3000000"/>
        </p:xfrm>
        <a:graphic>
          <a:graphicData uri="http://schemas.openxmlformats.org/drawingml/2006/table">
            <a:tbl>
              <a:tblPr bandRow="1" firstRow="1">
                <a:noFill/>
                <a:tableStyleId>{0B521035-E11B-4C30-93F7-3D0D1E2445B9}</a:tableStyleId>
              </a:tblPr>
              <a:tblGrid>
                <a:gridCol w="5727700"/>
                <a:gridCol w="5727700"/>
              </a:tblGrid>
              <a:tr h="528275">
                <a:tc>
                  <a:txBody>
                    <a:bodyPr/>
                    <a:lstStyle/>
                    <a:p>
                      <a:pPr indent="0" lvl="0" marL="0" marR="0" rtl="0" algn="ctr">
                        <a:lnSpc>
                          <a:spcPct val="100000"/>
                        </a:lnSpc>
                        <a:spcBef>
                          <a:spcPts val="0"/>
                        </a:spcBef>
                        <a:spcAft>
                          <a:spcPts val="0"/>
                        </a:spcAft>
                        <a:buNone/>
                      </a:pPr>
                      <a:r>
                        <a:rPr lang="en" sz="1900" u="none" cap="none" strike="noStrike">
                          <a:latin typeface="Lato"/>
                          <a:ea typeface="Lato"/>
                          <a:cs typeface="Lato"/>
                          <a:sym typeface="Lato"/>
                        </a:rPr>
                        <a:t>Advantages</a:t>
                      </a:r>
                      <a:endParaRPr sz="1900" u="none" cap="none" strike="noStrike">
                        <a:latin typeface="Lato"/>
                        <a:ea typeface="Lato"/>
                        <a:cs typeface="Lato"/>
                        <a:sym typeface="Lato"/>
                      </a:endParaRPr>
                    </a:p>
                  </a:txBody>
                  <a:tcPr marT="1041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0F0F0"/>
                    </a:solidFill>
                  </a:tcPr>
                </a:tc>
                <a:tc>
                  <a:txBody>
                    <a:bodyPr/>
                    <a:lstStyle/>
                    <a:p>
                      <a:pPr indent="0" lvl="0" marL="0" marR="0" rtl="0" algn="ctr">
                        <a:lnSpc>
                          <a:spcPct val="100000"/>
                        </a:lnSpc>
                        <a:spcBef>
                          <a:spcPts val="0"/>
                        </a:spcBef>
                        <a:spcAft>
                          <a:spcPts val="0"/>
                        </a:spcAft>
                        <a:buNone/>
                      </a:pPr>
                      <a:r>
                        <a:rPr lang="en" sz="1900" u="none" cap="none" strike="noStrike">
                          <a:latin typeface="Lato"/>
                          <a:ea typeface="Lato"/>
                          <a:cs typeface="Lato"/>
                          <a:sym typeface="Lato"/>
                        </a:rPr>
                        <a:t>Disadvantages</a:t>
                      </a:r>
                      <a:endParaRPr sz="1900" u="none" cap="none" strike="noStrike">
                        <a:latin typeface="Lato"/>
                        <a:ea typeface="Lato"/>
                        <a:cs typeface="Lato"/>
                        <a:sym typeface="Lato"/>
                      </a:endParaRPr>
                    </a:p>
                  </a:txBody>
                  <a:tcPr marT="1041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0F0F0"/>
                    </a:solidFill>
                  </a:tcPr>
                </a:tc>
              </a:tr>
              <a:tr h="528275">
                <a:tc>
                  <a:txBody>
                    <a:bodyPr/>
                    <a:lstStyle/>
                    <a:p>
                      <a:pPr indent="0" lvl="0" marL="114300" marR="0" rtl="0" algn="l">
                        <a:lnSpc>
                          <a:spcPct val="100000"/>
                        </a:lnSpc>
                        <a:spcBef>
                          <a:spcPts val="0"/>
                        </a:spcBef>
                        <a:spcAft>
                          <a:spcPts val="0"/>
                        </a:spcAft>
                        <a:buNone/>
                      </a:pPr>
                      <a:r>
                        <a:rPr lang="en" sz="1900" u="none" cap="none" strike="noStrike">
                          <a:latin typeface="Lato"/>
                          <a:ea typeface="Lato"/>
                          <a:cs typeface="Lato"/>
                          <a:sym typeface="Lato"/>
                        </a:rPr>
                        <a:t>1. Easy to structure data</a:t>
                      </a:r>
                      <a:endParaRPr sz="1900" u="none" cap="none" strike="noStrike">
                        <a:latin typeface="Lato"/>
                        <a:ea typeface="Lato"/>
                        <a:cs typeface="Lato"/>
                        <a:sym typeface="Lato"/>
                      </a:endParaRPr>
                    </a:p>
                  </a:txBody>
                  <a:tcPr marT="105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0F0F0"/>
                    </a:solidFill>
                  </a:tcPr>
                </a:tc>
                <a:tc>
                  <a:txBody>
                    <a:bodyPr/>
                    <a:lstStyle/>
                    <a:p>
                      <a:pPr indent="0" lvl="0" marL="114300" marR="0" rtl="0" algn="l">
                        <a:lnSpc>
                          <a:spcPct val="100000"/>
                        </a:lnSpc>
                        <a:spcBef>
                          <a:spcPts val="0"/>
                        </a:spcBef>
                        <a:spcAft>
                          <a:spcPts val="0"/>
                        </a:spcAft>
                        <a:buNone/>
                      </a:pPr>
                      <a:r>
                        <a:rPr lang="en" sz="1900" u="none" cap="none" strike="noStrike">
                          <a:latin typeface="Lato"/>
                          <a:ea typeface="Lato"/>
                          <a:cs typeface="Lato"/>
                          <a:sym typeface="Lato"/>
                        </a:rPr>
                        <a:t>1. Rigid, restricts ﬂexibility</a:t>
                      </a:r>
                      <a:endParaRPr sz="1900" u="none" cap="none" strike="noStrike">
                        <a:latin typeface="Lato"/>
                        <a:ea typeface="Lato"/>
                        <a:cs typeface="Lato"/>
                        <a:sym typeface="Lato"/>
                      </a:endParaRPr>
                    </a:p>
                  </a:txBody>
                  <a:tcPr marT="105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0F0F0"/>
                    </a:solidFill>
                  </a:tcPr>
                </a:tc>
              </a:tr>
              <a:tr h="812725">
                <a:tc>
                  <a:txBody>
                    <a:bodyPr/>
                    <a:lstStyle/>
                    <a:p>
                      <a:pPr indent="0" lvl="0" marL="114300" marR="977900" rtl="0" algn="l">
                        <a:lnSpc>
                          <a:spcPct val="100000"/>
                        </a:lnSpc>
                        <a:spcBef>
                          <a:spcPts val="0"/>
                        </a:spcBef>
                        <a:spcAft>
                          <a:spcPts val="0"/>
                        </a:spcAft>
                        <a:buNone/>
                      </a:pPr>
                      <a:r>
                        <a:rPr lang="en" sz="1900" u="none" cap="none" strike="noStrike">
                          <a:latin typeface="Lato"/>
                          <a:ea typeface="Lato"/>
                          <a:cs typeface="Lato"/>
                          <a:sym typeface="Lato"/>
                        </a:rPr>
                        <a:t>2. Efﬁcient querying as optimisations, such as  indexing are possible</a:t>
                      </a:r>
                      <a:endParaRPr sz="1900" u="none" cap="none" strike="noStrike">
                        <a:latin typeface="Lato"/>
                        <a:ea typeface="Lato"/>
                        <a:cs typeface="Lato"/>
                        <a:sym typeface="Lato"/>
                      </a:endParaRPr>
                    </a:p>
                  </a:txBody>
                  <a:tcPr marT="1041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0F0F0"/>
                    </a:solidFill>
                  </a:tcPr>
                </a:tc>
                <a:tc>
                  <a:txBody>
                    <a:bodyPr/>
                    <a:lstStyle/>
                    <a:p>
                      <a:pPr indent="0" lvl="0" marL="114300" marR="0" rtl="0" algn="l">
                        <a:lnSpc>
                          <a:spcPct val="100000"/>
                        </a:lnSpc>
                        <a:spcBef>
                          <a:spcPts val="0"/>
                        </a:spcBef>
                        <a:spcAft>
                          <a:spcPts val="0"/>
                        </a:spcAft>
                        <a:buNone/>
                      </a:pPr>
                      <a:r>
                        <a:rPr lang="en" sz="1900" u="none" cap="none" strike="noStrike">
                          <a:latin typeface="Lato"/>
                          <a:ea typeface="Lato"/>
                          <a:cs typeface="Lato"/>
                          <a:sym typeface="Lato"/>
                        </a:rPr>
                        <a:t>2. Not horizontally scalable</a:t>
                      </a:r>
                      <a:endParaRPr sz="1900" u="none" cap="none" strike="noStrike">
                        <a:latin typeface="Lato"/>
                        <a:ea typeface="Lato"/>
                        <a:cs typeface="Lato"/>
                        <a:sym typeface="Lato"/>
                      </a:endParaRPr>
                    </a:p>
                  </a:txBody>
                  <a:tcPr marT="1041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0F0F0"/>
                    </a:solidFill>
                  </a:tcPr>
                </a:tc>
              </a:tr>
              <a:tr h="812725">
                <a:tc>
                  <a:txBody>
                    <a:bodyPr/>
                    <a:lstStyle/>
                    <a:p>
                      <a:pPr indent="0" lvl="0" marL="114300" marR="0" rtl="0" algn="l">
                        <a:lnSpc>
                          <a:spcPct val="100000"/>
                        </a:lnSpc>
                        <a:spcBef>
                          <a:spcPts val="0"/>
                        </a:spcBef>
                        <a:spcAft>
                          <a:spcPts val="0"/>
                        </a:spcAft>
                        <a:buNone/>
                      </a:pPr>
                      <a:r>
                        <a:rPr lang="en" sz="1900" u="none" cap="none" strike="noStrike">
                          <a:latin typeface="Lato"/>
                          <a:ea typeface="Lato"/>
                          <a:cs typeface="Lato"/>
                          <a:sym typeface="Lato"/>
                        </a:rPr>
                        <a:t>3. Easy to navigate and explore data</a:t>
                      </a:r>
                      <a:endParaRPr sz="1900" u="none" cap="none" strike="noStrike">
                        <a:latin typeface="Lato"/>
                        <a:ea typeface="Lato"/>
                        <a:cs typeface="Lato"/>
                        <a:sym typeface="Lato"/>
                      </a:endParaRPr>
                    </a:p>
                  </a:txBody>
                  <a:tcPr marT="1041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0F0F0"/>
                    </a:solidFill>
                  </a:tcPr>
                </a:tc>
                <a:tc>
                  <a:txBody>
                    <a:bodyPr/>
                    <a:lstStyle/>
                    <a:p>
                      <a:pPr indent="0" lvl="0" marL="114300" marR="165100" rtl="0" algn="l">
                        <a:lnSpc>
                          <a:spcPct val="100000"/>
                        </a:lnSpc>
                        <a:spcBef>
                          <a:spcPts val="0"/>
                        </a:spcBef>
                        <a:spcAft>
                          <a:spcPts val="0"/>
                        </a:spcAft>
                        <a:buNone/>
                      </a:pPr>
                      <a:r>
                        <a:rPr lang="en" sz="1900" u="none" cap="none" strike="noStrike">
                          <a:latin typeface="Lato"/>
                          <a:ea typeface="Lato"/>
                          <a:cs typeface="Lato"/>
                          <a:sym typeface="Lato"/>
                        </a:rPr>
                        <a:t>3. Minimal/No support on semi-structured data, such  as JSON objects and XML data types</a:t>
                      </a:r>
                      <a:endParaRPr sz="1900" u="none" cap="none" strike="noStrike">
                        <a:latin typeface="Lato"/>
                        <a:ea typeface="Lato"/>
                        <a:cs typeface="Lato"/>
                        <a:sym typeface="Lato"/>
                      </a:endParaRPr>
                    </a:p>
                  </a:txBody>
                  <a:tcPr marT="1041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0F0F0"/>
                    </a:solidFill>
                  </a:tcPr>
                </a:tc>
              </a:tr>
              <a:tr h="528275">
                <a:tc>
                  <a:txBody>
                    <a:bodyPr/>
                    <a:lstStyle/>
                    <a:p>
                      <a:pPr indent="0" lvl="0" marL="114300" marR="0" rtl="0" algn="l">
                        <a:lnSpc>
                          <a:spcPct val="100000"/>
                        </a:lnSpc>
                        <a:spcBef>
                          <a:spcPts val="0"/>
                        </a:spcBef>
                        <a:spcAft>
                          <a:spcPts val="0"/>
                        </a:spcAft>
                        <a:buNone/>
                      </a:pPr>
                      <a:r>
                        <a:rPr lang="en" sz="1900" u="none" cap="none" strike="noStrike">
                          <a:latin typeface="Lato"/>
                          <a:ea typeface="Lato"/>
                          <a:cs typeface="Lato"/>
                          <a:sym typeface="Lato"/>
                        </a:rPr>
                        <a:t>4. Easy to deﬁne relationships between data points</a:t>
                      </a:r>
                      <a:endParaRPr sz="1900" u="none" cap="none" strike="noStrike">
                        <a:latin typeface="Lato"/>
                        <a:ea typeface="Lato"/>
                        <a:cs typeface="Lato"/>
                        <a:sym typeface="Lato"/>
                      </a:endParaRPr>
                    </a:p>
                  </a:txBody>
                  <a:tcPr marT="1041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0F0F0"/>
                    </a:solidFill>
                  </a:tcPr>
                </a:tc>
                <a:tc>
                  <a:txBody>
                    <a:bodyPr/>
                    <a:lstStyle/>
                    <a:p>
                      <a:pPr indent="0" lvl="0" marL="114300" marR="0" rtl="0" algn="l">
                        <a:lnSpc>
                          <a:spcPct val="100000"/>
                        </a:lnSpc>
                        <a:spcBef>
                          <a:spcPts val="0"/>
                        </a:spcBef>
                        <a:spcAft>
                          <a:spcPts val="0"/>
                        </a:spcAft>
                        <a:buNone/>
                      </a:pPr>
                      <a:r>
                        <a:rPr lang="en" sz="1900" u="none" cap="none" strike="noStrike">
                          <a:latin typeface="Lato"/>
                          <a:ea typeface="Lato"/>
                          <a:cs typeface="Lato"/>
                          <a:sym typeface="Lato"/>
                        </a:rPr>
                        <a:t>NA</a:t>
                      </a:r>
                      <a:endParaRPr sz="1900" u="none" cap="none" strike="noStrike">
                        <a:latin typeface="Lato"/>
                        <a:ea typeface="Lato"/>
                        <a:cs typeface="Lato"/>
                        <a:sym typeface="Lato"/>
                      </a:endParaRPr>
                    </a:p>
                  </a:txBody>
                  <a:tcPr marT="1041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0F0F0"/>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4"/>
          <p:cNvSpPr txBox="1"/>
          <p:nvPr>
            <p:ph type="title"/>
          </p:nvPr>
        </p:nvSpPr>
        <p:spPr>
          <a:xfrm>
            <a:off x="415600" y="593367"/>
            <a:ext cx="11360700" cy="763500"/>
          </a:xfrm>
          <a:prstGeom prst="rect">
            <a:avLst/>
          </a:prstGeom>
        </p:spPr>
        <p:txBody>
          <a:bodyPr anchorCtr="0" anchor="t" bIns="91425" lIns="91425" spcFirstLastPara="1" rIns="91425" wrap="square" tIns="91425">
            <a:normAutofit/>
          </a:bodyPr>
          <a:lstStyle/>
          <a:p>
            <a:pPr indent="457200" lvl="0" marL="3200400" rtl="0" algn="l">
              <a:spcBef>
                <a:spcPts val="0"/>
              </a:spcBef>
              <a:spcAft>
                <a:spcPts val="0"/>
              </a:spcAft>
              <a:buNone/>
            </a:pPr>
            <a:r>
              <a:rPr b="1" lang="en" sz="2400">
                <a:solidFill>
                  <a:schemeClr val="dk2"/>
                </a:solidFill>
                <a:latin typeface="Lato"/>
                <a:ea typeface="Lato"/>
                <a:cs typeface="Lato"/>
                <a:sym typeface="Lato"/>
              </a:rPr>
              <a:t> Non - Relational Databases</a:t>
            </a:r>
            <a:endParaRPr/>
          </a:p>
        </p:txBody>
      </p:sp>
      <p:sp>
        <p:nvSpPr>
          <p:cNvPr id="515" name="Google Shape;515;p74"/>
          <p:cNvSpPr txBox="1"/>
          <p:nvPr>
            <p:ph idx="1" type="body"/>
          </p:nvPr>
        </p:nvSpPr>
        <p:spPr>
          <a:xfrm>
            <a:off x="415600" y="1536633"/>
            <a:ext cx="11360700" cy="45552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rPr lang="en" sz="2200"/>
              <a:t> </a:t>
            </a:r>
            <a:endParaRPr sz="2200"/>
          </a:p>
          <a:p>
            <a:pPr indent="0" lvl="0" marL="91440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Non Relational </a:t>
            </a:r>
            <a:r>
              <a:rPr lang="en" sz="2200"/>
              <a:t>database</a:t>
            </a:r>
            <a:r>
              <a:rPr lang="en" sz="2200"/>
              <a:t>s offer more flexibility than</a:t>
            </a:r>
            <a:br>
              <a:rPr lang="en" sz="2200"/>
            </a:br>
            <a:r>
              <a:rPr lang="en" sz="2200"/>
              <a:t> relational databases</a:t>
            </a:r>
            <a:endParaRPr sz="2200"/>
          </a:p>
          <a:p>
            <a:pPr indent="-368300" lvl="0" marL="457200" rtl="0" algn="l">
              <a:spcBef>
                <a:spcPts val="0"/>
              </a:spcBef>
              <a:spcAft>
                <a:spcPts val="0"/>
              </a:spcAft>
              <a:buSzPts val="2200"/>
              <a:buChar char="●"/>
            </a:pPr>
            <a:r>
              <a:rPr lang="en" sz="2200"/>
              <a:t>They are better at handling large scale, high volume </a:t>
            </a:r>
            <a:endParaRPr sz="2200"/>
          </a:p>
          <a:p>
            <a:pPr indent="457200" lvl="0" marL="0" rtl="0" algn="l">
              <a:spcBef>
                <a:spcPts val="0"/>
              </a:spcBef>
              <a:spcAft>
                <a:spcPts val="0"/>
              </a:spcAft>
              <a:buNone/>
            </a:pPr>
            <a:r>
              <a:rPr lang="en" sz="2200"/>
              <a:t> data</a:t>
            </a:r>
            <a:endParaRPr sz="2200"/>
          </a:p>
          <a:p>
            <a:pPr indent="-368300" lvl="0" marL="457200" rtl="0" algn="l">
              <a:spcBef>
                <a:spcPts val="0"/>
              </a:spcBef>
              <a:spcAft>
                <a:spcPts val="0"/>
              </a:spcAft>
              <a:buSzPts val="2200"/>
              <a:buChar char="●"/>
            </a:pPr>
            <a:r>
              <a:rPr lang="en" sz="2200"/>
              <a:t>Non Relational databases follow the BASE model</a:t>
            </a:r>
            <a:endParaRPr sz="2200"/>
          </a:p>
        </p:txBody>
      </p:sp>
      <p:pic>
        <p:nvPicPr>
          <p:cNvPr id="516" name="Google Shape;516;p74"/>
          <p:cNvPicPr preferRelativeResize="0"/>
          <p:nvPr/>
        </p:nvPicPr>
        <p:blipFill>
          <a:blip r:embed="rId3">
            <a:alphaModFix/>
          </a:blip>
          <a:stretch>
            <a:fillRect/>
          </a:stretch>
        </p:blipFill>
        <p:spPr>
          <a:xfrm>
            <a:off x="7633500" y="1443188"/>
            <a:ext cx="4142800" cy="4742075"/>
          </a:xfrm>
          <a:prstGeom prst="rect">
            <a:avLst/>
          </a:prstGeom>
          <a:noFill/>
          <a:ln>
            <a:noFill/>
          </a:ln>
        </p:spPr>
      </p:pic>
      <p:sp>
        <p:nvSpPr>
          <p:cNvPr id="517" name="Google Shape;517;p74"/>
          <p:cNvSpPr/>
          <p:nvPr/>
        </p:nvSpPr>
        <p:spPr>
          <a:xfrm>
            <a:off x="415600" y="2004225"/>
            <a:ext cx="7005900" cy="3171000"/>
          </a:xfrm>
          <a:prstGeom prst="roundRect">
            <a:avLst>
              <a:gd fmla="val 4261" name="adj"/>
            </a:avLst>
          </a:prstGeom>
          <a:noFill/>
          <a:ln cap="flat" cmpd="sng" w="28575">
            <a:solidFill>
              <a:srgbClr val="F4AB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5"/>
          <p:cNvSpPr txBox="1"/>
          <p:nvPr>
            <p:ph type="title"/>
          </p:nvPr>
        </p:nvSpPr>
        <p:spPr>
          <a:xfrm>
            <a:off x="415600" y="593367"/>
            <a:ext cx="11360700" cy="76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DATA</a:t>
            </a:r>
            <a:r>
              <a:rPr b="1" lang="en" sz="2400">
                <a:solidFill>
                  <a:schemeClr val="dk2"/>
                </a:solidFill>
                <a:latin typeface="Lato"/>
                <a:ea typeface="Lato"/>
                <a:cs typeface="Lato"/>
                <a:sym typeface="Lato"/>
              </a:rPr>
              <a:t> WAREHOUSE</a:t>
            </a:r>
            <a:endParaRPr sz="2400">
              <a:solidFill>
                <a:schemeClr val="dk2"/>
              </a:solidFill>
            </a:endParaRPr>
          </a:p>
        </p:txBody>
      </p:sp>
      <p:sp>
        <p:nvSpPr>
          <p:cNvPr id="523" name="Google Shape;523;p75"/>
          <p:cNvSpPr txBox="1"/>
          <p:nvPr/>
        </p:nvSpPr>
        <p:spPr>
          <a:xfrm>
            <a:off x="856325" y="1851013"/>
            <a:ext cx="5484600" cy="233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dk1"/>
                </a:solidFill>
                <a:latin typeface="Lato"/>
                <a:ea typeface="Lato"/>
                <a:cs typeface="Lato"/>
                <a:sym typeface="Lato"/>
              </a:rPr>
              <a:t>A </a:t>
            </a:r>
            <a:r>
              <a:rPr lang="en" sz="2000">
                <a:solidFill>
                  <a:schemeClr val="dk1"/>
                </a:solidFill>
                <a:latin typeface="Lato"/>
                <a:ea typeface="Lato"/>
                <a:cs typeface="Lato"/>
                <a:sym typeface="Lato"/>
              </a:rPr>
              <a:t>central repository of integrated data from one or more sources. Need for a single version of the truth and the facts.</a:t>
            </a:r>
            <a:endParaRPr sz="2000">
              <a:solidFill>
                <a:schemeClr val="dk1"/>
              </a:solidFill>
              <a:latin typeface="Lato"/>
              <a:ea typeface="Lato"/>
              <a:cs typeface="Lato"/>
              <a:sym typeface="Lato"/>
            </a:endParaRPr>
          </a:p>
          <a:p>
            <a:pPr indent="0" lvl="0" marL="0" rtl="0" algn="just">
              <a:spcBef>
                <a:spcPts val="0"/>
              </a:spcBef>
              <a:spcAft>
                <a:spcPts val="0"/>
              </a:spcAft>
              <a:buNone/>
            </a:pPr>
            <a:r>
              <a:t/>
            </a:r>
            <a:endParaRPr sz="2000">
              <a:solidFill>
                <a:schemeClr val="dk1"/>
              </a:solidFill>
              <a:latin typeface="Lato"/>
              <a:ea typeface="Lato"/>
              <a:cs typeface="Lato"/>
              <a:sym typeface="Lato"/>
            </a:endParaRPr>
          </a:p>
          <a:p>
            <a:pPr indent="0" lvl="0" marL="0" rtl="0" algn="just">
              <a:spcBef>
                <a:spcPts val="0"/>
              </a:spcBef>
              <a:spcAft>
                <a:spcPts val="0"/>
              </a:spcAft>
              <a:buNone/>
            </a:pPr>
            <a:r>
              <a:rPr lang="en" sz="2000">
                <a:solidFill>
                  <a:schemeClr val="dk1"/>
                </a:solidFill>
                <a:latin typeface="Lato"/>
                <a:ea typeface="Lato"/>
                <a:cs typeface="Lato"/>
                <a:sym typeface="Lato"/>
              </a:rPr>
              <a:t>But how does it differ from a database?</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sz="2000">
              <a:solidFill>
                <a:schemeClr val="dk1"/>
              </a:solidFill>
              <a:latin typeface="Lato"/>
              <a:ea typeface="Lato"/>
              <a:cs typeface="Lato"/>
              <a:sym typeface="Lato"/>
            </a:endParaRPr>
          </a:p>
        </p:txBody>
      </p:sp>
      <p:pic>
        <p:nvPicPr>
          <p:cNvPr id="524" name="Google Shape;524;p75"/>
          <p:cNvPicPr preferRelativeResize="0"/>
          <p:nvPr/>
        </p:nvPicPr>
        <p:blipFill>
          <a:blip r:embed="rId3">
            <a:alphaModFix/>
          </a:blip>
          <a:stretch>
            <a:fillRect/>
          </a:stretch>
        </p:blipFill>
        <p:spPr>
          <a:xfrm>
            <a:off x="7171750" y="1356875"/>
            <a:ext cx="4068476" cy="2624050"/>
          </a:xfrm>
          <a:prstGeom prst="rect">
            <a:avLst/>
          </a:prstGeom>
          <a:noFill/>
          <a:ln>
            <a:noFill/>
          </a:ln>
        </p:spPr>
      </p:pic>
      <p:graphicFrame>
        <p:nvGraphicFramePr>
          <p:cNvPr id="525" name="Google Shape;525;p75"/>
          <p:cNvGraphicFramePr/>
          <p:nvPr/>
        </p:nvGraphicFramePr>
        <p:xfrm>
          <a:off x="856300" y="4377049"/>
          <a:ext cx="3000000" cy="3000000"/>
        </p:xfrm>
        <a:graphic>
          <a:graphicData uri="http://schemas.openxmlformats.org/drawingml/2006/table">
            <a:tbl>
              <a:tblPr>
                <a:noFill/>
                <a:tableStyleId>{E584F42D-8CEB-49F9-927D-5A608EE56206}</a:tableStyleId>
              </a:tblPr>
              <a:tblGrid>
                <a:gridCol w="5280700"/>
                <a:gridCol w="5280700"/>
              </a:tblGrid>
              <a:tr h="346600">
                <a:tc>
                  <a:txBody>
                    <a:bodyPr/>
                    <a:lstStyle/>
                    <a:p>
                      <a:pPr indent="0" lvl="0" marL="0" marR="0" rtl="0" algn="ctr">
                        <a:lnSpc>
                          <a:spcPct val="100000"/>
                        </a:lnSpc>
                        <a:spcBef>
                          <a:spcPts val="0"/>
                        </a:spcBef>
                        <a:spcAft>
                          <a:spcPts val="0"/>
                        </a:spcAft>
                        <a:buClr>
                          <a:srgbClr val="000000"/>
                        </a:buClr>
                        <a:buSzPts val="1600"/>
                        <a:buFont typeface="Arial"/>
                        <a:buNone/>
                      </a:pPr>
                      <a:r>
                        <a:rPr b="1" lang="en" sz="1600">
                          <a:solidFill>
                            <a:srgbClr val="FFFFFF"/>
                          </a:solidFill>
                          <a:latin typeface="Lato"/>
                          <a:ea typeface="Lato"/>
                          <a:cs typeface="Lato"/>
                          <a:sym typeface="Lato"/>
                        </a:rPr>
                        <a:t>Database</a:t>
                      </a:r>
                      <a:endParaRPr b="1" i="0" sz="1600" u="none" cap="none" strike="noStrike">
                        <a:solidFill>
                          <a:srgbClr val="FFFFFF"/>
                        </a:solidFill>
                        <a:latin typeface="Lato"/>
                        <a:ea typeface="Lato"/>
                        <a:cs typeface="Lato"/>
                        <a:sym typeface="Lato"/>
                      </a:endParaRPr>
                    </a:p>
                  </a:txBody>
                  <a:tcPr marT="108000" marB="108000" marR="180000" marL="180000" anchor="ctr">
                    <a:lnL cap="flat" cmpd="sng" w="9525">
                      <a:solidFill>
                        <a:srgbClr val="5A5A5A"/>
                      </a:solidFill>
                      <a:prstDash val="solid"/>
                      <a:round/>
                      <a:headEnd len="sm" w="sm" type="none"/>
                      <a:tailEnd len="sm" w="sm" type="none"/>
                    </a:lnL>
                    <a:lnR cap="flat" cmpd="sng" w="9525">
                      <a:solidFill>
                        <a:srgbClr val="5A5A5A"/>
                      </a:solidFill>
                      <a:prstDash val="solid"/>
                      <a:round/>
                      <a:headEnd len="sm" w="sm" type="none"/>
                      <a:tailEnd len="sm" w="sm" type="none"/>
                    </a:lnR>
                    <a:lnT cap="flat" cmpd="sng" w="9525">
                      <a:solidFill>
                        <a:srgbClr val="5A5A5A"/>
                      </a:solidFill>
                      <a:prstDash val="solid"/>
                      <a:round/>
                      <a:headEnd len="sm" w="sm" type="none"/>
                      <a:tailEnd len="sm" w="sm" type="none"/>
                    </a:lnT>
                    <a:lnB cap="flat" cmpd="sng" w="9525">
                      <a:solidFill>
                        <a:srgbClr val="5A5A5A"/>
                      </a:solidFill>
                      <a:prstDash val="solid"/>
                      <a:round/>
                      <a:headEnd len="sm" w="sm" type="none"/>
                      <a:tailEnd len="sm" w="sm" type="none"/>
                    </a:lnB>
                    <a:solidFill>
                      <a:srgbClr val="5A5A5A"/>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solidFill>
                            <a:srgbClr val="FFFFFF"/>
                          </a:solidFill>
                          <a:latin typeface="Lato"/>
                          <a:ea typeface="Lato"/>
                          <a:cs typeface="Lato"/>
                          <a:sym typeface="Lato"/>
                        </a:rPr>
                        <a:t>Data Warehouse</a:t>
                      </a:r>
                      <a:endParaRPr b="1" i="0" sz="1600" u="none" cap="none" strike="noStrike">
                        <a:solidFill>
                          <a:srgbClr val="FFFFFF"/>
                        </a:solidFill>
                        <a:latin typeface="Lato"/>
                        <a:ea typeface="Lato"/>
                        <a:cs typeface="Lato"/>
                        <a:sym typeface="Lato"/>
                      </a:endParaRPr>
                    </a:p>
                  </a:txBody>
                  <a:tcPr marT="108000" marB="108000" marR="180000" marL="180000" anchor="ctr">
                    <a:lnL cap="flat" cmpd="sng" w="9525">
                      <a:solidFill>
                        <a:srgbClr val="5A5A5A"/>
                      </a:solidFill>
                      <a:prstDash val="solid"/>
                      <a:round/>
                      <a:headEnd len="sm" w="sm" type="none"/>
                      <a:tailEnd len="sm" w="sm" type="none"/>
                    </a:lnL>
                    <a:lnR cap="flat" cmpd="sng" w="9525">
                      <a:solidFill>
                        <a:srgbClr val="5A5A5A"/>
                      </a:solidFill>
                      <a:prstDash val="solid"/>
                      <a:round/>
                      <a:headEnd len="sm" w="sm" type="none"/>
                      <a:tailEnd len="sm" w="sm" type="none"/>
                    </a:lnR>
                    <a:lnT cap="flat" cmpd="sng" w="9525">
                      <a:solidFill>
                        <a:srgbClr val="5A5A5A"/>
                      </a:solidFill>
                      <a:prstDash val="solid"/>
                      <a:round/>
                      <a:headEnd len="sm" w="sm" type="none"/>
                      <a:tailEnd len="sm" w="sm" type="none"/>
                    </a:lnT>
                    <a:lnB cap="flat" cmpd="sng" w="9525">
                      <a:solidFill>
                        <a:srgbClr val="5A5A5A"/>
                      </a:solidFill>
                      <a:prstDash val="solid"/>
                      <a:round/>
                      <a:headEnd len="sm" w="sm" type="none"/>
                      <a:tailEnd len="sm" w="sm" type="none"/>
                    </a:lnB>
                    <a:solidFill>
                      <a:srgbClr val="5A5A5A"/>
                    </a:solidFill>
                  </a:tcPr>
                </a:tc>
              </a:tr>
              <a:tr h="445225">
                <a:tc>
                  <a:txBody>
                    <a:bodyPr/>
                    <a:lstStyle/>
                    <a:p>
                      <a:pPr indent="0" lvl="0" marL="0" marR="0" rtl="0" algn="ctr">
                        <a:lnSpc>
                          <a:spcPct val="100000"/>
                        </a:lnSpc>
                        <a:spcBef>
                          <a:spcPts val="0"/>
                        </a:spcBef>
                        <a:spcAft>
                          <a:spcPts val="0"/>
                        </a:spcAft>
                        <a:buClr>
                          <a:srgbClr val="000000"/>
                        </a:buClr>
                        <a:buSzPts val="1600"/>
                        <a:buFont typeface="Arial"/>
                        <a:buNone/>
                      </a:pPr>
                      <a:r>
                        <a:rPr lang="en" sz="1600">
                          <a:latin typeface="Lato"/>
                          <a:ea typeface="Lato"/>
                          <a:cs typeface="Lato"/>
                          <a:sym typeface="Lato"/>
                        </a:rPr>
                        <a:t>Real-time transactions like </a:t>
                      </a:r>
                      <a:r>
                        <a:rPr lang="en" sz="1600">
                          <a:latin typeface="Lato"/>
                          <a:ea typeface="Lato"/>
                          <a:cs typeface="Lato"/>
                          <a:sym typeface="Lato"/>
                        </a:rPr>
                        <a:t>CRUD (Create, Read, Update, and Delete)</a:t>
                      </a:r>
                      <a:endParaRPr sz="1600">
                        <a:latin typeface="Lato"/>
                        <a:ea typeface="Lato"/>
                        <a:cs typeface="Lato"/>
                        <a:sym typeface="Lato"/>
                      </a:endParaRPr>
                    </a:p>
                  </a:txBody>
                  <a:tcPr marT="108000" marB="108000" marR="180000" marL="180000" anchor="ctr">
                    <a:lnL cap="flat" cmpd="sng" w="9525">
                      <a:solidFill>
                        <a:srgbClr val="5A5A5A"/>
                      </a:solidFill>
                      <a:prstDash val="solid"/>
                      <a:round/>
                      <a:headEnd len="sm" w="sm" type="none"/>
                      <a:tailEnd len="sm" w="sm" type="none"/>
                    </a:lnL>
                    <a:lnR cap="flat" cmpd="sng" w="9525">
                      <a:solidFill>
                        <a:srgbClr val="5A5A5A"/>
                      </a:solidFill>
                      <a:prstDash val="solid"/>
                      <a:round/>
                      <a:headEnd len="sm" w="sm" type="none"/>
                      <a:tailEnd len="sm" w="sm" type="none"/>
                    </a:lnR>
                    <a:lnT cap="flat" cmpd="sng" w="9525">
                      <a:solidFill>
                        <a:srgbClr val="5A5A5A"/>
                      </a:solidFill>
                      <a:prstDash val="solid"/>
                      <a:round/>
                      <a:headEnd len="sm" w="sm" type="none"/>
                      <a:tailEnd len="sm" w="sm" type="none"/>
                    </a:lnT>
                    <a:lnB cap="flat" cmpd="sng" w="9525">
                      <a:solidFill>
                        <a:srgbClr val="5A5A5A"/>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 sz="1600">
                          <a:latin typeface="Lato"/>
                          <a:ea typeface="Lato"/>
                          <a:cs typeface="Lato"/>
                          <a:sym typeface="Lato"/>
                        </a:rPr>
                        <a:t>Designed for analysis and reports</a:t>
                      </a:r>
                      <a:endParaRPr b="0" i="0" sz="1600" u="none" cap="none" strike="noStrike">
                        <a:solidFill>
                          <a:srgbClr val="000000"/>
                        </a:solidFill>
                        <a:latin typeface="Lato"/>
                        <a:ea typeface="Lato"/>
                        <a:cs typeface="Lato"/>
                        <a:sym typeface="Lato"/>
                      </a:endParaRPr>
                    </a:p>
                  </a:txBody>
                  <a:tcPr marT="108000" marB="108000" marR="180000" marL="180000" anchor="ctr">
                    <a:lnL cap="flat" cmpd="sng" w="9525">
                      <a:solidFill>
                        <a:srgbClr val="5A5A5A"/>
                      </a:solidFill>
                      <a:prstDash val="solid"/>
                      <a:round/>
                      <a:headEnd len="sm" w="sm" type="none"/>
                      <a:tailEnd len="sm" w="sm" type="none"/>
                    </a:lnL>
                    <a:lnR cap="flat" cmpd="sng" w="9525">
                      <a:solidFill>
                        <a:srgbClr val="5A5A5A"/>
                      </a:solidFill>
                      <a:prstDash val="solid"/>
                      <a:round/>
                      <a:headEnd len="sm" w="sm" type="none"/>
                      <a:tailEnd len="sm" w="sm" type="none"/>
                    </a:lnR>
                    <a:lnT cap="flat" cmpd="sng" w="9525">
                      <a:solidFill>
                        <a:srgbClr val="5A5A5A"/>
                      </a:solidFill>
                      <a:prstDash val="solid"/>
                      <a:round/>
                      <a:headEnd len="sm" w="sm" type="none"/>
                      <a:tailEnd len="sm" w="sm" type="none"/>
                    </a:lnT>
                    <a:lnB cap="flat" cmpd="sng" w="9525">
                      <a:solidFill>
                        <a:srgbClr val="5A5A5A"/>
                      </a:solidFill>
                      <a:prstDash val="solid"/>
                      <a:round/>
                      <a:headEnd len="sm" w="sm" type="none"/>
                      <a:tailEnd len="sm" w="sm" type="none"/>
                    </a:lnB>
                  </a:tcPr>
                </a:tc>
              </a:tr>
              <a:tr h="445225">
                <a:tc>
                  <a:txBody>
                    <a:bodyPr/>
                    <a:lstStyle/>
                    <a:p>
                      <a:pPr indent="0" lvl="0" marL="0" marR="0" rtl="0" algn="ctr">
                        <a:lnSpc>
                          <a:spcPct val="100000"/>
                        </a:lnSpc>
                        <a:spcBef>
                          <a:spcPts val="0"/>
                        </a:spcBef>
                        <a:spcAft>
                          <a:spcPts val="0"/>
                        </a:spcAft>
                        <a:buNone/>
                      </a:pPr>
                      <a:r>
                        <a:rPr lang="en" sz="1600">
                          <a:latin typeface="Lato"/>
                          <a:ea typeface="Lato"/>
                          <a:cs typeface="Lato"/>
                          <a:sym typeface="Lato"/>
                        </a:rPr>
                        <a:t>Not ideal for large scale analysis</a:t>
                      </a:r>
                      <a:endParaRPr sz="1600">
                        <a:latin typeface="Lato"/>
                        <a:ea typeface="Lato"/>
                        <a:cs typeface="Lato"/>
                        <a:sym typeface="Lato"/>
                      </a:endParaRPr>
                    </a:p>
                  </a:txBody>
                  <a:tcPr marT="108000" marB="108000" marR="180000" marL="180000" anchor="ctr">
                    <a:lnL cap="flat" cmpd="sng" w="9525">
                      <a:solidFill>
                        <a:srgbClr val="5A5A5A"/>
                      </a:solidFill>
                      <a:prstDash val="solid"/>
                      <a:round/>
                      <a:headEnd len="sm" w="sm" type="none"/>
                      <a:tailEnd len="sm" w="sm" type="none"/>
                    </a:lnL>
                    <a:lnR cap="flat" cmpd="sng" w="9525">
                      <a:solidFill>
                        <a:srgbClr val="5A5A5A"/>
                      </a:solidFill>
                      <a:prstDash val="solid"/>
                      <a:round/>
                      <a:headEnd len="sm" w="sm" type="none"/>
                      <a:tailEnd len="sm" w="sm" type="none"/>
                    </a:lnR>
                    <a:lnT cap="flat" cmpd="sng" w="9525">
                      <a:solidFill>
                        <a:srgbClr val="5A5A5A"/>
                      </a:solidFill>
                      <a:prstDash val="solid"/>
                      <a:round/>
                      <a:headEnd len="sm" w="sm" type="none"/>
                      <a:tailEnd len="sm" w="sm" type="none"/>
                    </a:lnT>
                    <a:lnB cap="flat" cmpd="sng" w="9525">
                      <a:solidFill>
                        <a:srgbClr val="5A5A5A"/>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600">
                          <a:solidFill>
                            <a:schemeClr val="dk1"/>
                          </a:solidFill>
                          <a:latin typeface="Lato"/>
                          <a:ea typeface="Lato"/>
                          <a:cs typeface="Lato"/>
                          <a:sym typeface="Lato"/>
                        </a:rPr>
                        <a:t>Less frequent updates, as it works with aggregated data</a:t>
                      </a:r>
                      <a:endParaRPr sz="1600">
                        <a:latin typeface="Lato"/>
                        <a:ea typeface="Lato"/>
                        <a:cs typeface="Lato"/>
                        <a:sym typeface="Lato"/>
                      </a:endParaRPr>
                    </a:p>
                  </a:txBody>
                  <a:tcPr marT="108000" marB="108000" marR="180000" marL="180000" anchor="ctr">
                    <a:lnL cap="flat" cmpd="sng" w="9525">
                      <a:solidFill>
                        <a:srgbClr val="5A5A5A"/>
                      </a:solidFill>
                      <a:prstDash val="solid"/>
                      <a:round/>
                      <a:headEnd len="sm" w="sm" type="none"/>
                      <a:tailEnd len="sm" w="sm" type="none"/>
                    </a:lnL>
                    <a:lnR cap="flat" cmpd="sng" w="9525">
                      <a:solidFill>
                        <a:srgbClr val="5A5A5A"/>
                      </a:solidFill>
                      <a:prstDash val="solid"/>
                      <a:round/>
                      <a:headEnd len="sm" w="sm" type="none"/>
                      <a:tailEnd len="sm" w="sm" type="none"/>
                    </a:lnR>
                    <a:lnT cap="flat" cmpd="sng" w="9525">
                      <a:solidFill>
                        <a:srgbClr val="5A5A5A"/>
                      </a:solidFill>
                      <a:prstDash val="solid"/>
                      <a:round/>
                      <a:headEnd len="sm" w="sm" type="none"/>
                      <a:tailEnd len="sm" w="sm" type="none"/>
                    </a:lnT>
                    <a:lnB cap="flat" cmpd="sng" w="9525">
                      <a:solidFill>
                        <a:srgbClr val="5A5A5A"/>
                      </a:solidFill>
                      <a:prstDash val="solid"/>
                      <a:round/>
                      <a:headEnd len="sm" w="sm" type="none"/>
                      <a:tailEnd len="sm" w="sm" type="none"/>
                    </a:lnB>
                  </a:tcPr>
                </a:tc>
              </a:tr>
              <a:tr h="445225">
                <a:tc>
                  <a:txBody>
                    <a:bodyPr/>
                    <a:lstStyle/>
                    <a:p>
                      <a:pPr indent="0" lvl="0" marL="0" marR="0" rtl="0" algn="ctr">
                        <a:lnSpc>
                          <a:spcPct val="100000"/>
                        </a:lnSpc>
                        <a:spcBef>
                          <a:spcPts val="0"/>
                        </a:spcBef>
                        <a:spcAft>
                          <a:spcPts val="0"/>
                        </a:spcAft>
                        <a:buNone/>
                      </a:pPr>
                      <a:r>
                        <a:rPr lang="en" sz="1600">
                          <a:latin typeface="Lato"/>
                          <a:ea typeface="Lato"/>
                          <a:cs typeface="Lato"/>
                          <a:sym typeface="Lato"/>
                        </a:rPr>
                        <a:t>Avoid redundancy to </a:t>
                      </a:r>
                      <a:r>
                        <a:rPr lang="en" sz="1600">
                          <a:latin typeface="Lato"/>
                          <a:ea typeface="Lato"/>
                          <a:cs typeface="Lato"/>
                          <a:sym typeface="Lato"/>
                        </a:rPr>
                        <a:t>maintain</a:t>
                      </a:r>
                      <a:r>
                        <a:rPr lang="en" sz="1600">
                          <a:latin typeface="Lato"/>
                          <a:ea typeface="Lato"/>
                          <a:cs typeface="Lato"/>
                          <a:sym typeface="Lato"/>
                        </a:rPr>
                        <a:t> consistency</a:t>
                      </a:r>
                      <a:endParaRPr sz="1600">
                        <a:latin typeface="Lato"/>
                        <a:ea typeface="Lato"/>
                        <a:cs typeface="Lato"/>
                        <a:sym typeface="Lato"/>
                      </a:endParaRPr>
                    </a:p>
                  </a:txBody>
                  <a:tcPr marT="108000" marB="108000" marR="180000" marL="180000" anchor="ctr">
                    <a:lnL cap="flat" cmpd="sng" w="9525">
                      <a:solidFill>
                        <a:srgbClr val="5A5A5A"/>
                      </a:solidFill>
                      <a:prstDash val="solid"/>
                      <a:round/>
                      <a:headEnd len="sm" w="sm" type="none"/>
                      <a:tailEnd len="sm" w="sm" type="none"/>
                    </a:lnL>
                    <a:lnR cap="flat" cmpd="sng" w="9525">
                      <a:solidFill>
                        <a:srgbClr val="5A5A5A"/>
                      </a:solidFill>
                      <a:prstDash val="solid"/>
                      <a:round/>
                      <a:headEnd len="sm" w="sm" type="none"/>
                      <a:tailEnd len="sm" w="sm" type="none"/>
                    </a:lnR>
                    <a:lnT cap="flat" cmpd="sng" w="9525">
                      <a:solidFill>
                        <a:srgbClr val="5A5A5A"/>
                      </a:solidFill>
                      <a:prstDash val="solid"/>
                      <a:round/>
                      <a:headEnd len="sm" w="sm" type="none"/>
                      <a:tailEnd len="sm" w="sm" type="none"/>
                    </a:lnT>
                    <a:lnB cap="flat" cmpd="sng" w="9525">
                      <a:solidFill>
                        <a:srgbClr val="5A5A5A"/>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600">
                          <a:latin typeface="Lato"/>
                          <a:ea typeface="Lato"/>
                          <a:cs typeface="Lato"/>
                          <a:sym typeface="Lato"/>
                        </a:rPr>
                        <a:t>Avoiding redundancies is not critical</a:t>
                      </a:r>
                      <a:endParaRPr sz="1600">
                        <a:latin typeface="Lato"/>
                        <a:ea typeface="Lato"/>
                        <a:cs typeface="Lato"/>
                        <a:sym typeface="Lato"/>
                      </a:endParaRPr>
                    </a:p>
                  </a:txBody>
                  <a:tcPr marT="108000" marB="108000" marR="180000" marL="180000" anchor="ctr">
                    <a:lnL cap="flat" cmpd="sng" w="9525">
                      <a:solidFill>
                        <a:srgbClr val="5A5A5A"/>
                      </a:solidFill>
                      <a:prstDash val="solid"/>
                      <a:round/>
                      <a:headEnd len="sm" w="sm" type="none"/>
                      <a:tailEnd len="sm" w="sm" type="none"/>
                    </a:lnL>
                    <a:lnR cap="flat" cmpd="sng" w="9525">
                      <a:solidFill>
                        <a:srgbClr val="5A5A5A"/>
                      </a:solidFill>
                      <a:prstDash val="solid"/>
                      <a:round/>
                      <a:headEnd len="sm" w="sm" type="none"/>
                      <a:tailEnd len="sm" w="sm" type="none"/>
                    </a:lnR>
                    <a:lnT cap="flat" cmpd="sng" w="9525">
                      <a:solidFill>
                        <a:srgbClr val="5A5A5A"/>
                      </a:solidFill>
                      <a:prstDash val="solid"/>
                      <a:round/>
                      <a:headEnd len="sm" w="sm" type="none"/>
                      <a:tailEnd len="sm" w="sm" type="none"/>
                    </a:lnT>
                    <a:lnB cap="flat" cmpd="sng" w="9525">
                      <a:solidFill>
                        <a:srgbClr val="5A5A5A"/>
                      </a:solidFill>
                      <a:prstDash val="solid"/>
                      <a:round/>
                      <a:headEnd len="sm" w="sm" type="none"/>
                      <a:tailEnd len="sm" w="sm" type="none"/>
                    </a:lnB>
                  </a:tcPr>
                </a:tc>
              </a:tr>
            </a:tbl>
          </a:graphicData>
        </a:graphic>
      </p:graphicFrame>
      <p:sp>
        <p:nvSpPr>
          <p:cNvPr id="526" name="Google Shape;526;p75"/>
          <p:cNvSpPr txBox="1"/>
          <p:nvPr/>
        </p:nvSpPr>
        <p:spPr>
          <a:xfrm>
            <a:off x="7471250" y="3980925"/>
            <a:ext cx="3469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u="sng">
                <a:solidFill>
                  <a:schemeClr val="hlink"/>
                </a:solidFill>
                <a:latin typeface="Lato"/>
                <a:ea typeface="Lato"/>
                <a:cs typeface="Lato"/>
                <a:sym typeface="Lato"/>
                <a:hlinkClick r:id="rId4"/>
              </a:rPr>
              <a:t>https://jonascleveland.com/wp-content</a:t>
            </a:r>
            <a:endParaRPr sz="1200">
              <a:latin typeface="Lato"/>
              <a:ea typeface="Lato"/>
              <a:cs typeface="Lato"/>
              <a:sym typeface="Lato"/>
            </a:endParaRPr>
          </a:p>
        </p:txBody>
      </p:sp>
      <p:sp>
        <p:nvSpPr>
          <p:cNvPr id="527" name="Google Shape;527;p75"/>
          <p:cNvSpPr txBox="1"/>
          <p:nvPr/>
        </p:nvSpPr>
        <p:spPr>
          <a:xfrm>
            <a:off x="2446425" y="6497050"/>
            <a:ext cx="6096000" cy="1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6"/>
          <p:cNvSpPr/>
          <p:nvPr/>
        </p:nvSpPr>
        <p:spPr>
          <a:xfrm flipH="1" rot="10800000">
            <a:off x="6152983" y="3839520"/>
            <a:ext cx="3177900" cy="2092800"/>
          </a:xfrm>
          <a:prstGeom prst="round2DiagRect">
            <a:avLst>
              <a:gd fmla="val 0" name="adj1"/>
              <a:gd fmla="val 17764" name="adj2"/>
            </a:avLst>
          </a:prstGeom>
          <a:solidFill>
            <a:srgbClr val="0D5C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latin typeface="Lato"/>
              <a:ea typeface="Lato"/>
              <a:cs typeface="Lato"/>
              <a:sym typeface="Lato"/>
            </a:endParaRPr>
          </a:p>
        </p:txBody>
      </p:sp>
      <p:grpSp>
        <p:nvGrpSpPr>
          <p:cNvPr id="533" name="Google Shape;533;p76"/>
          <p:cNvGrpSpPr/>
          <p:nvPr/>
        </p:nvGrpSpPr>
        <p:grpSpPr>
          <a:xfrm>
            <a:off x="2861454" y="1746822"/>
            <a:ext cx="3234842" cy="2092748"/>
            <a:chOff x="3071457" y="2013875"/>
            <a:chExt cx="1944600" cy="1569600"/>
          </a:xfrm>
        </p:grpSpPr>
        <p:sp>
          <p:nvSpPr>
            <p:cNvPr id="534" name="Google Shape;534;p76"/>
            <p:cNvSpPr/>
            <p:nvPr/>
          </p:nvSpPr>
          <p:spPr>
            <a:xfrm flipH="1" rot="10800000">
              <a:off x="3071457" y="2013875"/>
              <a:ext cx="1944600" cy="1569600"/>
            </a:xfrm>
            <a:prstGeom prst="round2DiagRect">
              <a:avLst>
                <a:gd fmla="val 0" name="adj1"/>
                <a:gd fmla="val 17764" name="adj2"/>
              </a:avLst>
            </a:prstGeom>
            <a:solidFill>
              <a:srgbClr val="0D5C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535" name="Google Shape;535;p76"/>
            <p:cNvSpPr txBox="1"/>
            <p:nvPr/>
          </p:nvSpPr>
          <p:spPr>
            <a:xfrm>
              <a:off x="3316097" y="2256380"/>
              <a:ext cx="1451700" cy="3132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b="1" lang="en" sz="1500">
                  <a:solidFill>
                    <a:srgbClr val="FFFFFF"/>
                  </a:solidFill>
                  <a:latin typeface="Lato"/>
                  <a:ea typeface="Lato"/>
                  <a:cs typeface="Lato"/>
                  <a:sym typeface="Lato"/>
                </a:rPr>
                <a:t>WAREHOUSE</a:t>
              </a:r>
              <a:endParaRPr sz="1500">
                <a:solidFill>
                  <a:srgbClr val="FFFFFF"/>
                </a:solidFill>
                <a:latin typeface="Lato"/>
                <a:ea typeface="Lato"/>
                <a:cs typeface="Lato"/>
                <a:sym typeface="Lato"/>
              </a:endParaRPr>
            </a:p>
          </p:txBody>
        </p:sp>
        <p:sp>
          <p:nvSpPr>
            <p:cNvPr id="536" name="Google Shape;536;p76"/>
            <p:cNvSpPr txBox="1"/>
            <p:nvPr/>
          </p:nvSpPr>
          <p:spPr>
            <a:xfrm>
              <a:off x="3334822" y="2668489"/>
              <a:ext cx="1451700" cy="8331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 sz="1800">
                  <a:solidFill>
                    <a:srgbClr val="FFFFFF"/>
                  </a:solidFill>
                  <a:latin typeface="Lato"/>
                  <a:ea typeface="Lato"/>
                  <a:cs typeface="Lato"/>
                  <a:sym typeface="Lato"/>
                </a:rPr>
                <a:t>Used by retail companies to store all its goods.</a:t>
              </a:r>
              <a:endParaRPr sz="1800">
                <a:solidFill>
                  <a:srgbClr val="FFFFFF"/>
                </a:solidFill>
                <a:latin typeface="Lato"/>
                <a:ea typeface="Lato"/>
                <a:cs typeface="Lato"/>
                <a:sym typeface="Lato"/>
              </a:endParaRPr>
            </a:p>
          </p:txBody>
        </p:sp>
      </p:grpSp>
      <p:grpSp>
        <p:nvGrpSpPr>
          <p:cNvPr id="537" name="Google Shape;537;p76"/>
          <p:cNvGrpSpPr/>
          <p:nvPr/>
        </p:nvGrpSpPr>
        <p:grpSpPr>
          <a:xfrm>
            <a:off x="6096292" y="1746822"/>
            <a:ext cx="3234693" cy="2092748"/>
            <a:chOff x="5015938" y="2013875"/>
            <a:chExt cx="3001200" cy="1569600"/>
          </a:xfrm>
        </p:grpSpPr>
        <p:sp>
          <p:nvSpPr>
            <p:cNvPr id="538" name="Google Shape;538;p76"/>
            <p:cNvSpPr/>
            <p:nvPr/>
          </p:nvSpPr>
          <p:spPr>
            <a:xfrm>
              <a:off x="5015938" y="2013875"/>
              <a:ext cx="3001200" cy="1569600"/>
            </a:xfrm>
            <a:prstGeom prst="round2DiagRect">
              <a:avLst>
                <a:gd fmla="val 0" name="adj1"/>
                <a:gd fmla="val 17764" name="adj2"/>
              </a:avLst>
            </a:prstGeom>
            <a:solidFill>
              <a:srgbClr val="0942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latin typeface="Lato"/>
                <a:ea typeface="Lato"/>
                <a:cs typeface="Lato"/>
                <a:sym typeface="Lato"/>
              </a:endParaRPr>
            </a:p>
            <a:p>
              <a:pPr indent="0" lvl="0" marL="0" rtl="0" algn="l">
                <a:spcBef>
                  <a:spcPts val="0"/>
                </a:spcBef>
                <a:spcAft>
                  <a:spcPts val="0"/>
                </a:spcAft>
                <a:buNone/>
              </a:pPr>
              <a:r>
                <a:t/>
              </a:r>
              <a:endParaRPr sz="1900">
                <a:latin typeface="Lato"/>
                <a:ea typeface="Lato"/>
                <a:cs typeface="Lato"/>
                <a:sym typeface="Lato"/>
              </a:endParaRPr>
            </a:p>
            <a:p>
              <a:pPr indent="0" lvl="0" marL="0" rtl="0" algn="l">
                <a:spcBef>
                  <a:spcPts val="0"/>
                </a:spcBef>
                <a:spcAft>
                  <a:spcPts val="0"/>
                </a:spcAft>
                <a:buNone/>
              </a:pPr>
              <a:r>
                <a:t/>
              </a:r>
              <a:endParaRPr sz="1900">
                <a:latin typeface="Lato"/>
                <a:ea typeface="Lato"/>
                <a:cs typeface="Lato"/>
                <a:sym typeface="Lato"/>
              </a:endParaRPr>
            </a:p>
            <a:p>
              <a:pPr indent="0" lvl="0" marL="0" rtl="0" algn="l">
                <a:spcBef>
                  <a:spcPts val="0"/>
                </a:spcBef>
                <a:spcAft>
                  <a:spcPts val="0"/>
                </a:spcAft>
                <a:buNone/>
              </a:pPr>
              <a:r>
                <a:t/>
              </a:r>
              <a:endParaRPr sz="1900">
                <a:latin typeface="Lato"/>
                <a:ea typeface="Lato"/>
                <a:cs typeface="Lato"/>
                <a:sym typeface="Lato"/>
              </a:endParaRPr>
            </a:p>
          </p:txBody>
        </p:sp>
        <p:sp>
          <p:nvSpPr>
            <p:cNvPr id="539" name="Google Shape;539;p76"/>
            <p:cNvSpPr txBox="1"/>
            <p:nvPr/>
          </p:nvSpPr>
          <p:spPr>
            <a:xfrm>
              <a:off x="5360223" y="2256392"/>
              <a:ext cx="2417100" cy="2604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b="1" lang="en" sz="1500">
                  <a:solidFill>
                    <a:srgbClr val="FFFFFF"/>
                  </a:solidFill>
                  <a:latin typeface="Lato"/>
                  <a:ea typeface="Lato"/>
                  <a:cs typeface="Lato"/>
                  <a:sym typeface="Lato"/>
                </a:rPr>
                <a:t>DATA WAREHOUSE</a:t>
              </a:r>
              <a:endParaRPr sz="1500">
                <a:solidFill>
                  <a:srgbClr val="FFFFFF"/>
                </a:solidFill>
                <a:latin typeface="Lato"/>
                <a:ea typeface="Lato"/>
                <a:cs typeface="Lato"/>
                <a:sym typeface="Lato"/>
              </a:endParaRPr>
            </a:p>
          </p:txBody>
        </p:sp>
        <p:sp>
          <p:nvSpPr>
            <p:cNvPr id="540" name="Google Shape;540;p76"/>
            <p:cNvSpPr txBox="1"/>
            <p:nvPr/>
          </p:nvSpPr>
          <p:spPr>
            <a:xfrm>
              <a:off x="5307987" y="2668490"/>
              <a:ext cx="2417100" cy="758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 sz="1800">
                  <a:solidFill>
                    <a:srgbClr val="FFFFFF"/>
                  </a:solidFill>
                  <a:latin typeface="Lato"/>
                  <a:ea typeface="Lato"/>
                  <a:cs typeface="Lato"/>
                  <a:sym typeface="Lato"/>
                </a:rPr>
                <a:t>Used by organization to store all its data in databases</a:t>
              </a:r>
              <a:endParaRPr sz="1800">
                <a:solidFill>
                  <a:srgbClr val="FFFFFF"/>
                </a:solidFill>
                <a:latin typeface="Lato"/>
                <a:ea typeface="Lato"/>
                <a:cs typeface="Lato"/>
                <a:sym typeface="Lato"/>
              </a:endParaRPr>
            </a:p>
          </p:txBody>
        </p:sp>
      </p:grpSp>
      <p:grpSp>
        <p:nvGrpSpPr>
          <p:cNvPr id="541" name="Google Shape;541;p76"/>
          <p:cNvGrpSpPr/>
          <p:nvPr/>
        </p:nvGrpSpPr>
        <p:grpSpPr>
          <a:xfrm>
            <a:off x="5982679" y="2619618"/>
            <a:ext cx="348750" cy="347162"/>
            <a:chOff x="4858109" y="2631368"/>
            <a:chExt cx="316442" cy="315000"/>
          </a:xfrm>
        </p:grpSpPr>
        <p:sp>
          <p:nvSpPr>
            <p:cNvPr id="542" name="Google Shape;542;p76"/>
            <p:cNvSpPr/>
            <p:nvPr/>
          </p:nvSpPr>
          <p:spPr>
            <a:xfrm>
              <a:off x="4859551" y="2631368"/>
              <a:ext cx="315000" cy="315000"/>
            </a:xfrm>
            <a:prstGeom prst="ellipse">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543" name="Google Shape;543;p76"/>
            <p:cNvSpPr/>
            <p:nvPr/>
          </p:nvSpPr>
          <p:spPr>
            <a:xfrm>
              <a:off x="4858109" y="2739300"/>
              <a:ext cx="239100" cy="99000"/>
            </a:xfrm>
            <a:prstGeom prst="rightArrow">
              <a:avLst>
                <a:gd fmla="val 32020" name="adj1"/>
                <a:gd fmla="val 66970" name="adj2"/>
              </a:avLst>
            </a:prstGeom>
            <a:solidFill>
              <a:srgbClr val="0D5C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br>
                <a:rPr lang="en" sz="1900">
                  <a:latin typeface="Lato"/>
                  <a:ea typeface="Lato"/>
                  <a:cs typeface="Lato"/>
                  <a:sym typeface="Lato"/>
                </a:rPr>
              </a:br>
              <a:endParaRPr sz="1900">
                <a:latin typeface="Lato"/>
                <a:ea typeface="Lato"/>
                <a:cs typeface="Lato"/>
                <a:sym typeface="Lato"/>
              </a:endParaRPr>
            </a:p>
          </p:txBody>
        </p:sp>
      </p:grpSp>
      <p:sp>
        <p:nvSpPr>
          <p:cNvPr id="544" name="Google Shape;544;p76"/>
          <p:cNvSpPr/>
          <p:nvPr/>
        </p:nvSpPr>
        <p:spPr>
          <a:xfrm>
            <a:off x="2861014" y="3839572"/>
            <a:ext cx="3291900" cy="2092800"/>
          </a:xfrm>
          <a:prstGeom prst="round2DiagRect">
            <a:avLst>
              <a:gd fmla="val 0" name="adj1"/>
              <a:gd fmla="val 17764" name="adj2"/>
            </a:avLst>
          </a:prstGeom>
          <a:solidFill>
            <a:srgbClr val="0942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latin typeface="Lato"/>
              <a:ea typeface="Lato"/>
              <a:cs typeface="Lato"/>
              <a:sym typeface="Lato"/>
            </a:endParaRPr>
          </a:p>
          <a:p>
            <a:pPr indent="0" lvl="0" marL="0" rtl="0" algn="l">
              <a:spcBef>
                <a:spcPts val="0"/>
              </a:spcBef>
              <a:spcAft>
                <a:spcPts val="0"/>
              </a:spcAft>
              <a:buNone/>
            </a:pPr>
            <a:r>
              <a:t/>
            </a:r>
            <a:endParaRPr sz="1900">
              <a:latin typeface="Lato"/>
              <a:ea typeface="Lato"/>
              <a:cs typeface="Lato"/>
              <a:sym typeface="Lato"/>
            </a:endParaRPr>
          </a:p>
          <a:p>
            <a:pPr indent="0" lvl="0" marL="0" rtl="0" algn="l">
              <a:spcBef>
                <a:spcPts val="0"/>
              </a:spcBef>
              <a:spcAft>
                <a:spcPts val="0"/>
              </a:spcAft>
              <a:buNone/>
            </a:pPr>
            <a:r>
              <a:t/>
            </a:r>
            <a:endParaRPr sz="1900">
              <a:latin typeface="Lato"/>
              <a:ea typeface="Lato"/>
              <a:cs typeface="Lato"/>
              <a:sym typeface="Lato"/>
            </a:endParaRPr>
          </a:p>
          <a:p>
            <a:pPr indent="0" lvl="0" marL="0" rtl="0" algn="l">
              <a:spcBef>
                <a:spcPts val="0"/>
              </a:spcBef>
              <a:spcAft>
                <a:spcPts val="0"/>
              </a:spcAft>
              <a:buNone/>
            </a:pPr>
            <a:r>
              <a:t/>
            </a:r>
            <a:endParaRPr sz="1900">
              <a:latin typeface="Lato"/>
              <a:ea typeface="Lato"/>
              <a:cs typeface="Lato"/>
              <a:sym typeface="Lato"/>
            </a:endParaRPr>
          </a:p>
        </p:txBody>
      </p:sp>
      <p:grpSp>
        <p:nvGrpSpPr>
          <p:cNvPr id="545" name="Google Shape;545;p76"/>
          <p:cNvGrpSpPr/>
          <p:nvPr/>
        </p:nvGrpSpPr>
        <p:grpSpPr>
          <a:xfrm>
            <a:off x="5982679" y="4712368"/>
            <a:ext cx="348750" cy="347162"/>
            <a:chOff x="4858109" y="2631368"/>
            <a:chExt cx="316442" cy="315000"/>
          </a:xfrm>
        </p:grpSpPr>
        <p:sp>
          <p:nvSpPr>
            <p:cNvPr id="546" name="Google Shape;546;p76"/>
            <p:cNvSpPr/>
            <p:nvPr/>
          </p:nvSpPr>
          <p:spPr>
            <a:xfrm>
              <a:off x="4859551" y="2631368"/>
              <a:ext cx="315000" cy="315000"/>
            </a:xfrm>
            <a:prstGeom prst="ellipse">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547" name="Google Shape;547;p76"/>
            <p:cNvSpPr/>
            <p:nvPr/>
          </p:nvSpPr>
          <p:spPr>
            <a:xfrm>
              <a:off x="4858109" y="2739300"/>
              <a:ext cx="239100" cy="99000"/>
            </a:xfrm>
            <a:prstGeom prst="rightArrow">
              <a:avLst>
                <a:gd fmla="val 32020" name="adj1"/>
                <a:gd fmla="val 66970" name="adj2"/>
              </a:avLst>
            </a:prstGeom>
            <a:solidFill>
              <a:srgbClr val="0D5C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br>
                <a:rPr lang="en" sz="1900">
                  <a:latin typeface="Lato"/>
                  <a:ea typeface="Lato"/>
                  <a:cs typeface="Lato"/>
                  <a:sym typeface="Lato"/>
                </a:rPr>
              </a:br>
              <a:endParaRPr sz="1900">
                <a:latin typeface="Lato"/>
                <a:ea typeface="Lato"/>
                <a:cs typeface="Lato"/>
                <a:sym typeface="Lato"/>
              </a:endParaRPr>
            </a:p>
          </p:txBody>
        </p:sp>
      </p:grpSp>
      <p:sp>
        <p:nvSpPr>
          <p:cNvPr id="548" name="Google Shape;548;p76"/>
          <p:cNvSpPr txBox="1"/>
          <p:nvPr/>
        </p:nvSpPr>
        <p:spPr>
          <a:xfrm>
            <a:off x="3299525" y="4330494"/>
            <a:ext cx="2415000" cy="1110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 sz="1800">
                <a:solidFill>
                  <a:srgbClr val="FFFFFF"/>
                </a:solidFill>
                <a:latin typeface="Lato"/>
                <a:ea typeface="Lato"/>
                <a:cs typeface="Lato"/>
                <a:sym typeface="Lato"/>
              </a:rPr>
              <a:t>Goods are stored such that they can be easily </a:t>
            </a:r>
            <a:r>
              <a:rPr lang="en" sz="1800">
                <a:solidFill>
                  <a:srgbClr val="FFFFFF"/>
                </a:solidFill>
                <a:latin typeface="Lato"/>
                <a:ea typeface="Lato"/>
                <a:cs typeface="Lato"/>
                <a:sym typeface="Lato"/>
              </a:rPr>
              <a:t>managed</a:t>
            </a:r>
            <a:r>
              <a:rPr lang="en" sz="1800">
                <a:solidFill>
                  <a:srgbClr val="FFFFFF"/>
                </a:solidFill>
                <a:latin typeface="Lato"/>
                <a:ea typeface="Lato"/>
                <a:cs typeface="Lato"/>
                <a:sym typeface="Lato"/>
              </a:rPr>
              <a:t> or </a:t>
            </a:r>
            <a:r>
              <a:rPr lang="en" sz="1800">
                <a:solidFill>
                  <a:srgbClr val="FFFFFF"/>
                </a:solidFill>
                <a:latin typeface="Lato"/>
                <a:ea typeface="Lato"/>
                <a:cs typeface="Lato"/>
                <a:sym typeface="Lato"/>
              </a:rPr>
              <a:t>retrieved</a:t>
            </a:r>
            <a:endParaRPr sz="1800">
              <a:solidFill>
                <a:srgbClr val="FFFFFF"/>
              </a:solidFill>
              <a:latin typeface="Lato"/>
              <a:ea typeface="Lato"/>
              <a:cs typeface="Lato"/>
              <a:sym typeface="Lato"/>
            </a:endParaRPr>
          </a:p>
        </p:txBody>
      </p:sp>
      <p:sp>
        <p:nvSpPr>
          <p:cNvPr id="549" name="Google Shape;549;p76"/>
          <p:cNvSpPr txBox="1"/>
          <p:nvPr/>
        </p:nvSpPr>
        <p:spPr>
          <a:xfrm>
            <a:off x="6506138" y="4330494"/>
            <a:ext cx="2415000" cy="1110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 sz="1800">
                <a:solidFill>
                  <a:srgbClr val="FFFFFF"/>
                </a:solidFill>
                <a:latin typeface="Lato"/>
                <a:ea typeface="Lato"/>
                <a:cs typeface="Lato"/>
                <a:sym typeface="Lato"/>
              </a:rPr>
              <a:t>Data is stored such that it can be easily managed or retrieved</a:t>
            </a:r>
            <a:endParaRPr sz="1800">
              <a:solidFill>
                <a:srgbClr val="FFFFFF"/>
              </a:solidFill>
              <a:latin typeface="Lato"/>
              <a:ea typeface="Lato"/>
              <a:cs typeface="Lato"/>
              <a:sym typeface="Lato"/>
            </a:endParaRPr>
          </a:p>
        </p:txBody>
      </p:sp>
      <p:sp>
        <p:nvSpPr>
          <p:cNvPr id="550" name="Google Shape;550;p76"/>
          <p:cNvSpPr txBox="1"/>
          <p:nvPr/>
        </p:nvSpPr>
        <p:spPr>
          <a:xfrm>
            <a:off x="671500" y="699500"/>
            <a:ext cx="10659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Lato"/>
                <a:ea typeface="Lato"/>
                <a:cs typeface="Lato"/>
                <a:sym typeface="Lato"/>
              </a:rPr>
              <a:t>You can think of data warehousing as a massive </a:t>
            </a:r>
            <a:r>
              <a:rPr lang="en" sz="2000">
                <a:solidFill>
                  <a:schemeClr val="dk1"/>
                </a:solidFill>
                <a:latin typeface="Lato"/>
                <a:ea typeface="Lato"/>
                <a:cs typeface="Lato"/>
                <a:sym typeface="Lato"/>
              </a:rPr>
              <a:t>storage</a:t>
            </a:r>
            <a:r>
              <a:rPr lang="en" sz="2000">
                <a:solidFill>
                  <a:schemeClr val="dk1"/>
                </a:solidFill>
                <a:latin typeface="Lato"/>
                <a:ea typeface="Lato"/>
                <a:cs typeface="Lato"/>
                <a:sym typeface="Lato"/>
              </a:rPr>
              <a:t> hub where every bit of an organization’s data can be organized and stored for future analysis and reporting purposes.</a:t>
            </a:r>
            <a:endParaRPr sz="2000">
              <a:solidFill>
                <a:schemeClr val="dk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7"/>
          <p:cNvSpPr txBox="1"/>
          <p:nvPr>
            <p:ph type="title"/>
          </p:nvPr>
        </p:nvSpPr>
        <p:spPr>
          <a:xfrm>
            <a:off x="415600" y="593367"/>
            <a:ext cx="11360700" cy="76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CHARACTERISTICS</a:t>
            </a:r>
            <a:r>
              <a:rPr b="1" lang="en" sz="2400">
                <a:solidFill>
                  <a:schemeClr val="dk2"/>
                </a:solidFill>
                <a:latin typeface="Lato"/>
                <a:ea typeface="Lato"/>
                <a:cs typeface="Lato"/>
                <a:sym typeface="Lato"/>
              </a:rPr>
              <a:t> OF DATA WAREHOUSE</a:t>
            </a:r>
            <a:endParaRPr sz="2400">
              <a:solidFill>
                <a:schemeClr val="dk2"/>
              </a:solidFill>
            </a:endParaRPr>
          </a:p>
        </p:txBody>
      </p:sp>
      <p:grpSp>
        <p:nvGrpSpPr>
          <p:cNvPr id="556" name="Google Shape;556;p77"/>
          <p:cNvGrpSpPr/>
          <p:nvPr/>
        </p:nvGrpSpPr>
        <p:grpSpPr>
          <a:xfrm>
            <a:off x="1598701" y="1632947"/>
            <a:ext cx="3459041" cy="989811"/>
            <a:chOff x="7045169" y="876323"/>
            <a:chExt cx="4612055" cy="1319748"/>
          </a:xfrm>
        </p:grpSpPr>
        <p:sp>
          <p:nvSpPr>
            <p:cNvPr id="557" name="Google Shape;557;p77"/>
            <p:cNvSpPr/>
            <p:nvPr/>
          </p:nvSpPr>
          <p:spPr>
            <a:xfrm>
              <a:off x="7706211" y="876323"/>
              <a:ext cx="3702638" cy="1316917"/>
            </a:xfrm>
            <a:custGeom>
              <a:rect b="b" l="l" r="r" t="t"/>
              <a:pathLst>
                <a:path extrusionOk="0" h="1316917" w="3702638">
                  <a:moveTo>
                    <a:pt x="0" y="1319717"/>
                  </a:moveTo>
                  <a:lnTo>
                    <a:pt x="0" y="0"/>
                  </a:lnTo>
                  <a:lnTo>
                    <a:pt x="3702893" y="0"/>
                  </a:lnTo>
                  <a:lnTo>
                    <a:pt x="3702893" y="1319717"/>
                  </a:ln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nvGrpSpPr>
            <p:cNvPr id="558" name="Google Shape;558;p77"/>
            <p:cNvGrpSpPr/>
            <p:nvPr/>
          </p:nvGrpSpPr>
          <p:grpSpPr>
            <a:xfrm>
              <a:off x="7045169" y="876354"/>
              <a:ext cx="655277" cy="1316917"/>
              <a:chOff x="7045169" y="876354"/>
              <a:chExt cx="655277" cy="1316917"/>
            </a:xfrm>
          </p:grpSpPr>
          <p:sp>
            <p:nvSpPr>
              <p:cNvPr id="559" name="Google Shape;559;p77"/>
              <p:cNvSpPr/>
              <p:nvPr/>
            </p:nvSpPr>
            <p:spPr>
              <a:xfrm>
                <a:off x="7045169" y="876354"/>
                <a:ext cx="655277" cy="1316917"/>
              </a:xfrm>
              <a:custGeom>
                <a:rect b="b" l="l" r="r" t="t"/>
                <a:pathLst>
                  <a:path extrusionOk="0" h="1316917" w="655277">
                    <a:moveTo>
                      <a:pt x="659859" y="1182236"/>
                    </a:moveTo>
                    <a:cubicBezTo>
                      <a:pt x="371409" y="1182236"/>
                      <a:pt x="137545" y="948372"/>
                      <a:pt x="137545" y="659859"/>
                    </a:cubicBezTo>
                    <a:cubicBezTo>
                      <a:pt x="137545" y="371409"/>
                      <a:pt x="371409" y="137481"/>
                      <a:pt x="659859" y="137481"/>
                    </a:cubicBezTo>
                    <a:cubicBezTo>
                      <a:pt x="660240" y="137481"/>
                      <a:pt x="660686" y="137481"/>
                      <a:pt x="661067" y="137481"/>
                    </a:cubicBezTo>
                    <a:lnTo>
                      <a:pt x="661067" y="0"/>
                    </a:lnTo>
                    <a:cubicBezTo>
                      <a:pt x="660686" y="0"/>
                      <a:pt x="660304" y="0"/>
                      <a:pt x="659859" y="0"/>
                    </a:cubicBezTo>
                    <a:cubicBezTo>
                      <a:pt x="295448" y="0"/>
                      <a:pt x="0" y="295448"/>
                      <a:pt x="0" y="659859"/>
                    </a:cubicBezTo>
                    <a:cubicBezTo>
                      <a:pt x="0" y="1024333"/>
                      <a:pt x="295448" y="1319717"/>
                      <a:pt x="659859" y="1319717"/>
                    </a:cubicBezTo>
                    <a:cubicBezTo>
                      <a:pt x="660240" y="1319717"/>
                      <a:pt x="660622" y="1319717"/>
                      <a:pt x="661067" y="1319717"/>
                    </a:cubicBezTo>
                    <a:lnTo>
                      <a:pt x="661067" y="1182236"/>
                    </a:lnTo>
                    <a:cubicBezTo>
                      <a:pt x="660686" y="1182172"/>
                      <a:pt x="660240" y="1182236"/>
                      <a:pt x="659859" y="1182236"/>
                    </a:cubicBezTo>
                    <a:close/>
                  </a:path>
                </a:pathLst>
              </a:custGeom>
              <a:solidFill>
                <a:srgbClr val="FAA72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560" name="Google Shape;560;p77"/>
              <p:cNvSpPr/>
              <p:nvPr/>
            </p:nvSpPr>
            <p:spPr>
              <a:xfrm>
                <a:off x="7045169" y="876354"/>
                <a:ext cx="655277" cy="655277"/>
              </a:xfrm>
              <a:custGeom>
                <a:rect b="b" l="l" r="r" t="t"/>
                <a:pathLst>
                  <a:path extrusionOk="0" h="655277" w="655277">
                    <a:moveTo>
                      <a:pt x="0" y="659859"/>
                    </a:moveTo>
                    <a:lnTo>
                      <a:pt x="0" y="659859"/>
                    </a:lnTo>
                    <a:lnTo>
                      <a:pt x="137481" y="659859"/>
                    </a:lnTo>
                    <a:lnTo>
                      <a:pt x="137481" y="659859"/>
                    </a:lnTo>
                    <a:cubicBezTo>
                      <a:pt x="137481" y="371409"/>
                      <a:pt x="371345" y="137481"/>
                      <a:pt x="659795" y="137481"/>
                    </a:cubicBezTo>
                    <a:cubicBezTo>
                      <a:pt x="660177" y="137481"/>
                      <a:pt x="660622" y="137481"/>
                      <a:pt x="661004" y="137481"/>
                    </a:cubicBezTo>
                    <a:lnTo>
                      <a:pt x="661004" y="0"/>
                    </a:lnTo>
                    <a:cubicBezTo>
                      <a:pt x="660622" y="0"/>
                      <a:pt x="660240" y="0"/>
                      <a:pt x="659795" y="0"/>
                    </a:cubicBezTo>
                    <a:cubicBezTo>
                      <a:pt x="295448" y="0"/>
                      <a:pt x="0" y="295448"/>
                      <a:pt x="0" y="659859"/>
                    </a:cubicBezTo>
                    <a:close/>
                  </a:path>
                </a:pathLst>
              </a:custGeom>
              <a:solidFill>
                <a:srgbClr val="E08E2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sp>
          <p:nvSpPr>
            <p:cNvPr id="561" name="Google Shape;561;p77"/>
            <p:cNvSpPr/>
            <p:nvPr/>
          </p:nvSpPr>
          <p:spPr>
            <a:xfrm>
              <a:off x="11409110" y="876335"/>
              <a:ext cx="248114" cy="1316917"/>
            </a:xfrm>
            <a:custGeom>
              <a:rect b="b" l="l" r="r" t="t"/>
              <a:pathLst>
                <a:path extrusionOk="0" h="1316917" w="248114">
                  <a:moveTo>
                    <a:pt x="0" y="1319717"/>
                  </a:moveTo>
                  <a:lnTo>
                    <a:pt x="0" y="0"/>
                  </a:lnTo>
                  <a:lnTo>
                    <a:pt x="252632" y="0"/>
                  </a:lnTo>
                  <a:lnTo>
                    <a:pt x="252632" y="1319717"/>
                  </a:lnTo>
                  <a:close/>
                </a:path>
              </a:pathLst>
            </a:custGeom>
            <a:solidFill>
              <a:srgbClr val="FAA72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562" name="Google Shape;562;p77"/>
            <p:cNvSpPr/>
            <p:nvPr/>
          </p:nvSpPr>
          <p:spPr>
            <a:xfrm>
              <a:off x="7704582" y="876609"/>
              <a:ext cx="3709000" cy="44533"/>
            </a:xfrm>
            <a:custGeom>
              <a:rect b="b" l="l" r="r" t="t"/>
              <a:pathLst>
                <a:path extrusionOk="0" h="44533" w="3709000">
                  <a:moveTo>
                    <a:pt x="0" y="0"/>
                  </a:moveTo>
                  <a:lnTo>
                    <a:pt x="3709001" y="0"/>
                  </a:lnTo>
                  <a:lnTo>
                    <a:pt x="3709001" y="44533"/>
                  </a:lnTo>
                  <a:lnTo>
                    <a:pt x="0" y="44533"/>
                  </a:lnTo>
                  <a:close/>
                </a:path>
              </a:pathLst>
            </a:custGeom>
            <a:solidFill>
              <a:srgbClr val="E08E2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563" name="Google Shape;563;p77"/>
            <p:cNvSpPr/>
            <p:nvPr/>
          </p:nvSpPr>
          <p:spPr>
            <a:xfrm>
              <a:off x="7704582" y="2151538"/>
              <a:ext cx="3709000" cy="44533"/>
            </a:xfrm>
            <a:custGeom>
              <a:rect b="b" l="l" r="r" t="t"/>
              <a:pathLst>
                <a:path extrusionOk="0" h="44533" w="3709000">
                  <a:moveTo>
                    <a:pt x="0" y="0"/>
                  </a:moveTo>
                  <a:lnTo>
                    <a:pt x="3709001" y="0"/>
                  </a:lnTo>
                  <a:lnTo>
                    <a:pt x="3709001" y="44533"/>
                  </a:lnTo>
                  <a:lnTo>
                    <a:pt x="0" y="44533"/>
                  </a:lnTo>
                  <a:close/>
                </a:path>
              </a:pathLst>
            </a:custGeom>
            <a:solidFill>
              <a:srgbClr val="FAA72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grpSp>
        <p:nvGrpSpPr>
          <p:cNvPr id="564" name="Google Shape;564;p77"/>
          <p:cNvGrpSpPr/>
          <p:nvPr/>
        </p:nvGrpSpPr>
        <p:grpSpPr>
          <a:xfrm>
            <a:off x="1715258" y="1753291"/>
            <a:ext cx="749116" cy="749116"/>
            <a:chOff x="7204346" y="1035516"/>
            <a:chExt cx="998821" cy="998821"/>
          </a:xfrm>
        </p:grpSpPr>
        <p:sp>
          <p:nvSpPr>
            <p:cNvPr id="565" name="Google Shape;565;p77"/>
            <p:cNvSpPr/>
            <p:nvPr/>
          </p:nvSpPr>
          <p:spPr>
            <a:xfrm>
              <a:off x="7204346" y="1035516"/>
              <a:ext cx="998821" cy="998821"/>
            </a:xfrm>
            <a:custGeom>
              <a:rect b="b" l="l" r="r" t="t"/>
              <a:pathLst>
                <a:path extrusionOk="0" h="998821" w="998821">
                  <a:moveTo>
                    <a:pt x="953358" y="452710"/>
                  </a:moveTo>
                  <a:cubicBezTo>
                    <a:pt x="979834" y="702734"/>
                    <a:pt x="798612" y="926882"/>
                    <a:pt x="548587" y="953358"/>
                  </a:cubicBezTo>
                  <a:cubicBezTo>
                    <a:pt x="298563" y="979834"/>
                    <a:pt x="74415" y="798612"/>
                    <a:pt x="47939" y="548587"/>
                  </a:cubicBezTo>
                  <a:cubicBezTo>
                    <a:pt x="21463" y="298563"/>
                    <a:pt x="202685" y="74415"/>
                    <a:pt x="452710" y="47939"/>
                  </a:cubicBezTo>
                  <a:cubicBezTo>
                    <a:pt x="702734" y="21463"/>
                    <a:pt x="926882" y="202685"/>
                    <a:pt x="953358" y="452710"/>
                  </a:cubicBezTo>
                  <a:close/>
                </a:path>
              </a:pathLst>
            </a:custGeom>
            <a:solidFill>
              <a:srgbClr val="FAA72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566" name="Google Shape;566;p77"/>
            <p:cNvSpPr/>
            <p:nvPr/>
          </p:nvSpPr>
          <p:spPr>
            <a:xfrm>
              <a:off x="7249768" y="1080954"/>
              <a:ext cx="909754" cy="451696"/>
            </a:xfrm>
            <a:custGeom>
              <a:rect b="b" l="l" r="r" t="t"/>
              <a:pathLst>
                <a:path extrusionOk="0" h="451696" w="909754">
                  <a:moveTo>
                    <a:pt x="0" y="455259"/>
                  </a:moveTo>
                  <a:lnTo>
                    <a:pt x="0" y="455259"/>
                  </a:lnTo>
                  <a:lnTo>
                    <a:pt x="910518" y="455259"/>
                  </a:lnTo>
                  <a:lnTo>
                    <a:pt x="910518" y="455259"/>
                  </a:lnTo>
                  <a:cubicBezTo>
                    <a:pt x="910518" y="203836"/>
                    <a:pt x="706682" y="0"/>
                    <a:pt x="455259" y="0"/>
                  </a:cubicBezTo>
                  <a:cubicBezTo>
                    <a:pt x="203836" y="0"/>
                    <a:pt x="0" y="203836"/>
                    <a:pt x="0" y="455259"/>
                  </a:cubicBezTo>
                  <a:close/>
                </a:path>
              </a:pathLst>
            </a:custGeom>
            <a:solidFill>
              <a:srgbClr val="E08E2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grpSp>
        <p:nvGrpSpPr>
          <p:cNvPr id="567" name="Google Shape;567;p77"/>
          <p:cNvGrpSpPr/>
          <p:nvPr/>
        </p:nvGrpSpPr>
        <p:grpSpPr>
          <a:xfrm>
            <a:off x="6756651" y="1674053"/>
            <a:ext cx="3459041" cy="989263"/>
            <a:chOff x="7045169" y="2274132"/>
            <a:chExt cx="4612055" cy="1319017"/>
          </a:xfrm>
        </p:grpSpPr>
        <p:grpSp>
          <p:nvGrpSpPr>
            <p:cNvPr id="568" name="Google Shape;568;p77"/>
            <p:cNvGrpSpPr/>
            <p:nvPr/>
          </p:nvGrpSpPr>
          <p:grpSpPr>
            <a:xfrm>
              <a:off x="7045169" y="2274132"/>
              <a:ext cx="655277" cy="1316917"/>
              <a:chOff x="7045169" y="2274132"/>
              <a:chExt cx="655277" cy="1316917"/>
            </a:xfrm>
          </p:grpSpPr>
          <p:sp>
            <p:nvSpPr>
              <p:cNvPr id="569" name="Google Shape;569;p77"/>
              <p:cNvSpPr/>
              <p:nvPr/>
            </p:nvSpPr>
            <p:spPr>
              <a:xfrm>
                <a:off x="7045169" y="2274132"/>
                <a:ext cx="655277" cy="1316917"/>
              </a:xfrm>
              <a:custGeom>
                <a:rect b="b" l="l" r="r" t="t"/>
                <a:pathLst>
                  <a:path extrusionOk="0" h="1316917" w="655277">
                    <a:moveTo>
                      <a:pt x="659859" y="1182236"/>
                    </a:moveTo>
                    <a:cubicBezTo>
                      <a:pt x="371409" y="1182236"/>
                      <a:pt x="137545" y="948372"/>
                      <a:pt x="137545" y="659859"/>
                    </a:cubicBezTo>
                    <a:cubicBezTo>
                      <a:pt x="137545" y="371409"/>
                      <a:pt x="371409" y="137545"/>
                      <a:pt x="659859" y="137545"/>
                    </a:cubicBezTo>
                    <a:cubicBezTo>
                      <a:pt x="660240" y="137545"/>
                      <a:pt x="660686" y="137545"/>
                      <a:pt x="661067" y="137545"/>
                    </a:cubicBezTo>
                    <a:lnTo>
                      <a:pt x="661067" y="64"/>
                    </a:lnTo>
                    <a:cubicBezTo>
                      <a:pt x="660686" y="64"/>
                      <a:pt x="660304" y="0"/>
                      <a:pt x="659859" y="0"/>
                    </a:cubicBezTo>
                    <a:cubicBezTo>
                      <a:pt x="295448" y="0"/>
                      <a:pt x="0" y="295448"/>
                      <a:pt x="0" y="659859"/>
                    </a:cubicBezTo>
                    <a:cubicBezTo>
                      <a:pt x="0" y="1024333"/>
                      <a:pt x="295448" y="1319717"/>
                      <a:pt x="659859" y="1319717"/>
                    </a:cubicBezTo>
                    <a:cubicBezTo>
                      <a:pt x="660240" y="1319717"/>
                      <a:pt x="660622" y="1319717"/>
                      <a:pt x="661067" y="1319717"/>
                    </a:cubicBezTo>
                    <a:lnTo>
                      <a:pt x="661067" y="1182236"/>
                    </a:lnTo>
                    <a:cubicBezTo>
                      <a:pt x="660686" y="1182172"/>
                      <a:pt x="660240" y="1182236"/>
                      <a:pt x="659859" y="1182236"/>
                    </a:cubicBezTo>
                    <a:close/>
                  </a:path>
                </a:pathLst>
              </a:custGeom>
              <a:solidFill>
                <a:srgbClr val="4890E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570" name="Google Shape;570;p77"/>
              <p:cNvSpPr/>
              <p:nvPr/>
            </p:nvSpPr>
            <p:spPr>
              <a:xfrm>
                <a:off x="7045169" y="2274132"/>
                <a:ext cx="655277" cy="655277"/>
              </a:xfrm>
              <a:custGeom>
                <a:rect b="b" l="l" r="r" t="t"/>
                <a:pathLst>
                  <a:path extrusionOk="0" h="655277" w="655277">
                    <a:moveTo>
                      <a:pt x="0" y="659859"/>
                    </a:moveTo>
                    <a:cubicBezTo>
                      <a:pt x="0" y="659859"/>
                      <a:pt x="0" y="659859"/>
                      <a:pt x="0" y="659859"/>
                    </a:cubicBezTo>
                    <a:lnTo>
                      <a:pt x="137481" y="659859"/>
                    </a:lnTo>
                    <a:cubicBezTo>
                      <a:pt x="137481" y="659859"/>
                      <a:pt x="137481" y="659859"/>
                      <a:pt x="137481" y="659859"/>
                    </a:cubicBezTo>
                    <a:cubicBezTo>
                      <a:pt x="137481" y="371409"/>
                      <a:pt x="371345" y="137545"/>
                      <a:pt x="659795" y="137545"/>
                    </a:cubicBezTo>
                    <a:cubicBezTo>
                      <a:pt x="660177" y="137545"/>
                      <a:pt x="660622" y="137545"/>
                      <a:pt x="661004" y="137545"/>
                    </a:cubicBezTo>
                    <a:lnTo>
                      <a:pt x="661004" y="64"/>
                    </a:lnTo>
                    <a:cubicBezTo>
                      <a:pt x="660622" y="64"/>
                      <a:pt x="660240" y="0"/>
                      <a:pt x="659795" y="0"/>
                    </a:cubicBezTo>
                    <a:cubicBezTo>
                      <a:pt x="295448" y="0"/>
                      <a:pt x="0" y="295448"/>
                      <a:pt x="0" y="659859"/>
                    </a:cubicBezTo>
                    <a:close/>
                  </a:path>
                </a:pathLst>
              </a:custGeom>
              <a:solidFill>
                <a:srgbClr val="387FC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sp>
          <p:nvSpPr>
            <p:cNvPr id="571" name="Google Shape;571;p77"/>
            <p:cNvSpPr/>
            <p:nvPr/>
          </p:nvSpPr>
          <p:spPr>
            <a:xfrm>
              <a:off x="7706209" y="2319397"/>
              <a:ext cx="3702638" cy="1227850"/>
            </a:xfrm>
            <a:custGeom>
              <a:rect b="b" l="l" r="r" t="t"/>
              <a:pathLst>
                <a:path extrusionOk="0" h="1227850" w="3702638">
                  <a:moveTo>
                    <a:pt x="0" y="1229251"/>
                  </a:moveTo>
                  <a:lnTo>
                    <a:pt x="0" y="0"/>
                  </a:lnTo>
                  <a:lnTo>
                    <a:pt x="3702893" y="0"/>
                  </a:lnTo>
                  <a:lnTo>
                    <a:pt x="3702893" y="1229251"/>
                  </a:ln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572" name="Google Shape;572;p77"/>
            <p:cNvSpPr/>
            <p:nvPr/>
          </p:nvSpPr>
          <p:spPr>
            <a:xfrm>
              <a:off x="11409110" y="2274132"/>
              <a:ext cx="248114" cy="1316917"/>
            </a:xfrm>
            <a:custGeom>
              <a:rect b="b" l="l" r="r" t="t"/>
              <a:pathLst>
                <a:path extrusionOk="0" h="1316917" w="248114">
                  <a:moveTo>
                    <a:pt x="0" y="1319717"/>
                  </a:moveTo>
                  <a:lnTo>
                    <a:pt x="0" y="0"/>
                  </a:lnTo>
                  <a:lnTo>
                    <a:pt x="252632" y="0"/>
                  </a:lnTo>
                  <a:lnTo>
                    <a:pt x="252632" y="1319717"/>
                  </a:lnTo>
                  <a:close/>
                </a:path>
              </a:pathLst>
            </a:custGeom>
            <a:solidFill>
              <a:srgbClr val="4890E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573" name="Google Shape;573;p77"/>
            <p:cNvSpPr/>
            <p:nvPr/>
          </p:nvSpPr>
          <p:spPr>
            <a:xfrm>
              <a:off x="7704582" y="2274132"/>
              <a:ext cx="3709000" cy="44533"/>
            </a:xfrm>
            <a:custGeom>
              <a:rect b="b" l="l" r="r" t="t"/>
              <a:pathLst>
                <a:path extrusionOk="0" h="44533" w="3709000">
                  <a:moveTo>
                    <a:pt x="0" y="0"/>
                  </a:moveTo>
                  <a:lnTo>
                    <a:pt x="3709001" y="0"/>
                  </a:lnTo>
                  <a:lnTo>
                    <a:pt x="3709001" y="44533"/>
                  </a:lnTo>
                  <a:lnTo>
                    <a:pt x="0" y="44533"/>
                  </a:lnTo>
                  <a:close/>
                </a:path>
              </a:pathLst>
            </a:custGeom>
            <a:solidFill>
              <a:srgbClr val="387FC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574" name="Google Shape;574;p77"/>
            <p:cNvSpPr/>
            <p:nvPr/>
          </p:nvSpPr>
          <p:spPr>
            <a:xfrm>
              <a:off x="7698220" y="3548616"/>
              <a:ext cx="3715362" cy="44533"/>
            </a:xfrm>
            <a:custGeom>
              <a:rect b="b" l="l" r="r" t="t"/>
              <a:pathLst>
                <a:path extrusionOk="0" h="44533" w="3715362">
                  <a:moveTo>
                    <a:pt x="0" y="0"/>
                  </a:moveTo>
                  <a:lnTo>
                    <a:pt x="3715362" y="0"/>
                  </a:lnTo>
                  <a:lnTo>
                    <a:pt x="3715362" y="44533"/>
                  </a:lnTo>
                  <a:lnTo>
                    <a:pt x="0" y="44533"/>
                  </a:lnTo>
                  <a:close/>
                </a:path>
              </a:pathLst>
            </a:custGeom>
            <a:solidFill>
              <a:srgbClr val="4890E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grpSp>
        <p:nvGrpSpPr>
          <p:cNvPr id="575" name="Google Shape;575;p77"/>
          <p:cNvGrpSpPr/>
          <p:nvPr/>
        </p:nvGrpSpPr>
        <p:grpSpPr>
          <a:xfrm>
            <a:off x="6926930" y="1827527"/>
            <a:ext cx="682315" cy="682316"/>
            <a:chOff x="7249768" y="2478731"/>
            <a:chExt cx="909754" cy="909754"/>
          </a:xfrm>
        </p:grpSpPr>
        <p:sp>
          <p:nvSpPr>
            <p:cNvPr id="576" name="Google Shape;576;p77"/>
            <p:cNvSpPr/>
            <p:nvPr/>
          </p:nvSpPr>
          <p:spPr>
            <a:xfrm>
              <a:off x="7249768" y="2478731"/>
              <a:ext cx="909754" cy="909754"/>
            </a:xfrm>
            <a:custGeom>
              <a:rect b="b" l="l" r="r" t="t"/>
              <a:pathLst>
                <a:path extrusionOk="0" h="909754" w="909754">
                  <a:moveTo>
                    <a:pt x="455259" y="0"/>
                  </a:moveTo>
                  <a:cubicBezTo>
                    <a:pt x="706682" y="0"/>
                    <a:pt x="910518" y="203836"/>
                    <a:pt x="910518" y="455259"/>
                  </a:cubicBezTo>
                  <a:cubicBezTo>
                    <a:pt x="910518" y="706746"/>
                    <a:pt x="706682" y="910518"/>
                    <a:pt x="455259" y="910518"/>
                  </a:cubicBezTo>
                  <a:cubicBezTo>
                    <a:pt x="203836" y="910518"/>
                    <a:pt x="0" y="706682"/>
                    <a:pt x="0" y="455259"/>
                  </a:cubicBezTo>
                  <a:cubicBezTo>
                    <a:pt x="0" y="203836"/>
                    <a:pt x="203836" y="0"/>
                    <a:pt x="455259" y="0"/>
                  </a:cubicBezTo>
                  <a:close/>
                </a:path>
              </a:pathLst>
            </a:custGeom>
            <a:solidFill>
              <a:srgbClr val="4890E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577" name="Google Shape;577;p77"/>
            <p:cNvSpPr/>
            <p:nvPr/>
          </p:nvSpPr>
          <p:spPr>
            <a:xfrm>
              <a:off x="7249768" y="2478731"/>
              <a:ext cx="909754" cy="451696"/>
            </a:xfrm>
            <a:custGeom>
              <a:rect b="b" l="l" r="r" t="t"/>
              <a:pathLst>
                <a:path extrusionOk="0" h="451696" w="909754">
                  <a:moveTo>
                    <a:pt x="0" y="455259"/>
                  </a:moveTo>
                  <a:lnTo>
                    <a:pt x="0" y="455259"/>
                  </a:lnTo>
                  <a:lnTo>
                    <a:pt x="910518" y="455259"/>
                  </a:lnTo>
                  <a:lnTo>
                    <a:pt x="910518" y="455259"/>
                  </a:lnTo>
                  <a:cubicBezTo>
                    <a:pt x="910518" y="203836"/>
                    <a:pt x="706682" y="0"/>
                    <a:pt x="455259" y="0"/>
                  </a:cubicBezTo>
                  <a:cubicBezTo>
                    <a:pt x="203836" y="0"/>
                    <a:pt x="0" y="203836"/>
                    <a:pt x="0" y="455259"/>
                  </a:cubicBezTo>
                  <a:close/>
                </a:path>
              </a:pathLst>
            </a:custGeom>
            <a:solidFill>
              <a:srgbClr val="387FC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grpSp>
        <p:nvGrpSpPr>
          <p:cNvPr id="578" name="Google Shape;578;p77"/>
          <p:cNvGrpSpPr/>
          <p:nvPr/>
        </p:nvGrpSpPr>
        <p:grpSpPr>
          <a:xfrm>
            <a:off x="1535073" y="4068057"/>
            <a:ext cx="3522688" cy="989811"/>
            <a:chOff x="7045169" y="876323"/>
            <a:chExt cx="4612055" cy="1319748"/>
          </a:xfrm>
        </p:grpSpPr>
        <p:sp>
          <p:nvSpPr>
            <p:cNvPr id="579" name="Google Shape;579;p77"/>
            <p:cNvSpPr/>
            <p:nvPr/>
          </p:nvSpPr>
          <p:spPr>
            <a:xfrm>
              <a:off x="7706211" y="876323"/>
              <a:ext cx="3702638" cy="1316917"/>
            </a:xfrm>
            <a:custGeom>
              <a:rect b="b" l="l" r="r" t="t"/>
              <a:pathLst>
                <a:path extrusionOk="0" h="1316917" w="3702638">
                  <a:moveTo>
                    <a:pt x="0" y="1319717"/>
                  </a:moveTo>
                  <a:lnTo>
                    <a:pt x="0" y="0"/>
                  </a:lnTo>
                  <a:lnTo>
                    <a:pt x="3702893" y="0"/>
                  </a:lnTo>
                  <a:lnTo>
                    <a:pt x="3702893" y="1319717"/>
                  </a:ln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nvGrpSpPr>
            <p:cNvPr id="580" name="Google Shape;580;p77"/>
            <p:cNvGrpSpPr/>
            <p:nvPr/>
          </p:nvGrpSpPr>
          <p:grpSpPr>
            <a:xfrm>
              <a:off x="7045169" y="876354"/>
              <a:ext cx="655277" cy="1316917"/>
              <a:chOff x="7045169" y="876354"/>
              <a:chExt cx="655277" cy="1316917"/>
            </a:xfrm>
          </p:grpSpPr>
          <p:sp>
            <p:nvSpPr>
              <p:cNvPr id="581" name="Google Shape;581;p77"/>
              <p:cNvSpPr/>
              <p:nvPr/>
            </p:nvSpPr>
            <p:spPr>
              <a:xfrm>
                <a:off x="7045169" y="876354"/>
                <a:ext cx="655277" cy="1316917"/>
              </a:xfrm>
              <a:custGeom>
                <a:rect b="b" l="l" r="r" t="t"/>
                <a:pathLst>
                  <a:path extrusionOk="0" h="1316917" w="655277">
                    <a:moveTo>
                      <a:pt x="659859" y="1182236"/>
                    </a:moveTo>
                    <a:cubicBezTo>
                      <a:pt x="371409" y="1182236"/>
                      <a:pt x="137545" y="948372"/>
                      <a:pt x="137545" y="659859"/>
                    </a:cubicBezTo>
                    <a:cubicBezTo>
                      <a:pt x="137545" y="371409"/>
                      <a:pt x="371409" y="137481"/>
                      <a:pt x="659859" y="137481"/>
                    </a:cubicBezTo>
                    <a:cubicBezTo>
                      <a:pt x="660240" y="137481"/>
                      <a:pt x="660686" y="137481"/>
                      <a:pt x="661067" y="137481"/>
                    </a:cubicBezTo>
                    <a:lnTo>
                      <a:pt x="661067" y="0"/>
                    </a:lnTo>
                    <a:cubicBezTo>
                      <a:pt x="660686" y="0"/>
                      <a:pt x="660304" y="0"/>
                      <a:pt x="659859" y="0"/>
                    </a:cubicBezTo>
                    <a:cubicBezTo>
                      <a:pt x="295448" y="0"/>
                      <a:pt x="0" y="295448"/>
                      <a:pt x="0" y="659859"/>
                    </a:cubicBezTo>
                    <a:cubicBezTo>
                      <a:pt x="0" y="1024333"/>
                      <a:pt x="295448" y="1319717"/>
                      <a:pt x="659859" y="1319717"/>
                    </a:cubicBezTo>
                    <a:cubicBezTo>
                      <a:pt x="660240" y="1319717"/>
                      <a:pt x="660622" y="1319717"/>
                      <a:pt x="661067" y="1319717"/>
                    </a:cubicBezTo>
                    <a:lnTo>
                      <a:pt x="661067" y="1182236"/>
                    </a:lnTo>
                    <a:cubicBezTo>
                      <a:pt x="660686" y="1182172"/>
                      <a:pt x="660240" y="1182236"/>
                      <a:pt x="659859" y="1182236"/>
                    </a:cubicBezTo>
                    <a:close/>
                  </a:path>
                </a:pathLst>
              </a:custGeom>
              <a:solidFill>
                <a:srgbClr val="0EC1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582" name="Google Shape;582;p77"/>
              <p:cNvSpPr/>
              <p:nvPr/>
            </p:nvSpPr>
            <p:spPr>
              <a:xfrm>
                <a:off x="7045169" y="876354"/>
                <a:ext cx="655277" cy="655277"/>
              </a:xfrm>
              <a:custGeom>
                <a:rect b="b" l="l" r="r" t="t"/>
                <a:pathLst>
                  <a:path extrusionOk="0" h="655277" w="655277">
                    <a:moveTo>
                      <a:pt x="0" y="659859"/>
                    </a:moveTo>
                    <a:lnTo>
                      <a:pt x="0" y="659859"/>
                    </a:lnTo>
                    <a:lnTo>
                      <a:pt x="137481" y="659859"/>
                    </a:lnTo>
                    <a:lnTo>
                      <a:pt x="137481" y="659859"/>
                    </a:lnTo>
                    <a:cubicBezTo>
                      <a:pt x="137481" y="371409"/>
                      <a:pt x="371345" y="137481"/>
                      <a:pt x="659795" y="137481"/>
                    </a:cubicBezTo>
                    <a:cubicBezTo>
                      <a:pt x="660177" y="137481"/>
                      <a:pt x="660622" y="137481"/>
                      <a:pt x="661004" y="137481"/>
                    </a:cubicBezTo>
                    <a:lnTo>
                      <a:pt x="661004" y="0"/>
                    </a:lnTo>
                    <a:cubicBezTo>
                      <a:pt x="660622" y="0"/>
                      <a:pt x="660240" y="0"/>
                      <a:pt x="659795" y="0"/>
                    </a:cubicBezTo>
                    <a:cubicBezTo>
                      <a:pt x="295448" y="0"/>
                      <a:pt x="0" y="295448"/>
                      <a:pt x="0" y="659859"/>
                    </a:cubicBezTo>
                    <a:close/>
                  </a:path>
                </a:pathLst>
              </a:custGeom>
              <a:solidFill>
                <a:srgbClr val="0DB3A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sp>
          <p:nvSpPr>
            <p:cNvPr id="583" name="Google Shape;583;p77"/>
            <p:cNvSpPr/>
            <p:nvPr/>
          </p:nvSpPr>
          <p:spPr>
            <a:xfrm>
              <a:off x="11409110" y="876335"/>
              <a:ext cx="248114" cy="1316917"/>
            </a:xfrm>
            <a:custGeom>
              <a:rect b="b" l="l" r="r" t="t"/>
              <a:pathLst>
                <a:path extrusionOk="0" h="1316917" w="248114">
                  <a:moveTo>
                    <a:pt x="0" y="1319717"/>
                  </a:moveTo>
                  <a:lnTo>
                    <a:pt x="0" y="0"/>
                  </a:lnTo>
                  <a:lnTo>
                    <a:pt x="252632" y="0"/>
                  </a:lnTo>
                  <a:lnTo>
                    <a:pt x="252632" y="1319717"/>
                  </a:lnTo>
                  <a:close/>
                </a:path>
              </a:pathLst>
            </a:custGeom>
            <a:solidFill>
              <a:srgbClr val="0EC1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584" name="Google Shape;584;p77"/>
            <p:cNvSpPr/>
            <p:nvPr/>
          </p:nvSpPr>
          <p:spPr>
            <a:xfrm>
              <a:off x="7704582" y="876609"/>
              <a:ext cx="3709000" cy="44533"/>
            </a:xfrm>
            <a:custGeom>
              <a:rect b="b" l="l" r="r" t="t"/>
              <a:pathLst>
                <a:path extrusionOk="0" h="44533" w="3709000">
                  <a:moveTo>
                    <a:pt x="0" y="0"/>
                  </a:moveTo>
                  <a:lnTo>
                    <a:pt x="3709001" y="0"/>
                  </a:lnTo>
                  <a:lnTo>
                    <a:pt x="3709001" y="44533"/>
                  </a:lnTo>
                  <a:lnTo>
                    <a:pt x="0" y="44533"/>
                  </a:lnTo>
                  <a:close/>
                </a:path>
              </a:pathLst>
            </a:custGeom>
            <a:solidFill>
              <a:srgbClr val="0DB3A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585" name="Google Shape;585;p77"/>
            <p:cNvSpPr/>
            <p:nvPr/>
          </p:nvSpPr>
          <p:spPr>
            <a:xfrm>
              <a:off x="7704582" y="2151538"/>
              <a:ext cx="3709000" cy="44533"/>
            </a:xfrm>
            <a:custGeom>
              <a:rect b="b" l="l" r="r" t="t"/>
              <a:pathLst>
                <a:path extrusionOk="0" h="44533" w="3709000">
                  <a:moveTo>
                    <a:pt x="0" y="0"/>
                  </a:moveTo>
                  <a:lnTo>
                    <a:pt x="3709001" y="0"/>
                  </a:lnTo>
                  <a:lnTo>
                    <a:pt x="3709001" y="44533"/>
                  </a:lnTo>
                  <a:lnTo>
                    <a:pt x="0" y="44533"/>
                  </a:lnTo>
                  <a:close/>
                </a:path>
              </a:pathLst>
            </a:custGeom>
            <a:solidFill>
              <a:srgbClr val="0EC1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grpSp>
        <p:nvGrpSpPr>
          <p:cNvPr id="586" name="Google Shape;586;p77"/>
          <p:cNvGrpSpPr/>
          <p:nvPr/>
        </p:nvGrpSpPr>
        <p:grpSpPr>
          <a:xfrm>
            <a:off x="6756655" y="4068043"/>
            <a:ext cx="3459041" cy="989263"/>
            <a:chOff x="7045169" y="2274132"/>
            <a:chExt cx="4612055" cy="1319017"/>
          </a:xfrm>
        </p:grpSpPr>
        <p:grpSp>
          <p:nvGrpSpPr>
            <p:cNvPr id="587" name="Google Shape;587;p77"/>
            <p:cNvGrpSpPr/>
            <p:nvPr/>
          </p:nvGrpSpPr>
          <p:grpSpPr>
            <a:xfrm>
              <a:off x="7045169" y="2274132"/>
              <a:ext cx="655277" cy="1316917"/>
              <a:chOff x="7045169" y="2274132"/>
              <a:chExt cx="655277" cy="1316917"/>
            </a:xfrm>
          </p:grpSpPr>
          <p:sp>
            <p:nvSpPr>
              <p:cNvPr id="588" name="Google Shape;588;p77"/>
              <p:cNvSpPr/>
              <p:nvPr/>
            </p:nvSpPr>
            <p:spPr>
              <a:xfrm>
                <a:off x="7045169" y="2274132"/>
                <a:ext cx="655277" cy="1316917"/>
              </a:xfrm>
              <a:custGeom>
                <a:rect b="b" l="l" r="r" t="t"/>
                <a:pathLst>
                  <a:path extrusionOk="0" h="1316917" w="655277">
                    <a:moveTo>
                      <a:pt x="659859" y="1182236"/>
                    </a:moveTo>
                    <a:cubicBezTo>
                      <a:pt x="371409" y="1182236"/>
                      <a:pt x="137545" y="948372"/>
                      <a:pt x="137545" y="659859"/>
                    </a:cubicBezTo>
                    <a:cubicBezTo>
                      <a:pt x="137545" y="371409"/>
                      <a:pt x="371409" y="137545"/>
                      <a:pt x="659859" y="137545"/>
                    </a:cubicBezTo>
                    <a:cubicBezTo>
                      <a:pt x="660240" y="137545"/>
                      <a:pt x="660686" y="137545"/>
                      <a:pt x="661067" y="137545"/>
                    </a:cubicBezTo>
                    <a:lnTo>
                      <a:pt x="661067" y="64"/>
                    </a:lnTo>
                    <a:cubicBezTo>
                      <a:pt x="660686" y="64"/>
                      <a:pt x="660304" y="0"/>
                      <a:pt x="659859" y="0"/>
                    </a:cubicBezTo>
                    <a:cubicBezTo>
                      <a:pt x="295448" y="0"/>
                      <a:pt x="0" y="295448"/>
                      <a:pt x="0" y="659859"/>
                    </a:cubicBezTo>
                    <a:cubicBezTo>
                      <a:pt x="0" y="1024333"/>
                      <a:pt x="295448" y="1319717"/>
                      <a:pt x="659859" y="1319717"/>
                    </a:cubicBezTo>
                    <a:cubicBezTo>
                      <a:pt x="660240" y="1319717"/>
                      <a:pt x="660622" y="1319717"/>
                      <a:pt x="661067" y="1319717"/>
                    </a:cubicBezTo>
                    <a:lnTo>
                      <a:pt x="661067" y="1182236"/>
                    </a:lnTo>
                    <a:cubicBezTo>
                      <a:pt x="660686" y="1182172"/>
                      <a:pt x="660240" y="1182236"/>
                      <a:pt x="659859" y="1182236"/>
                    </a:cubicBezTo>
                    <a:close/>
                  </a:path>
                </a:pathLst>
              </a:custGeom>
              <a:solidFill>
                <a:srgbClr val="EE283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589" name="Google Shape;589;p77"/>
              <p:cNvSpPr/>
              <p:nvPr/>
            </p:nvSpPr>
            <p:spPr>
              <a:xfrm>
                <a:off x="7045169" y="2274132"/>
                <a:ext cx="655277" cy="655277"/>
              </a:xfrm>
              <a:custGeom>
                <a:rect b="b" l="l" r="r" t="t"/>
                <a:pathLst>
                  <a:path extrusionOk="0" h="655277" w="655277">
                    <a:moveTo>
                      <a:pt x="0" y="659859"/>
                    </a:moveTo>
                    <a:cubicBezTo>
                      <a:pt x="0" y="659859"/>
                      <a:pt x="0" y="659859"/>
                      <a:pt x="0" y="659859"/>
                    </a:cubicBezTo>
                    <a:lnTo>
                      <a:pt x="137481" y="659859"/>
                    </a:lnTo>
                    <a:cubicBezTo>
                      <a:pt x="137481" y="659859"/>
                      <a:pt x="137481" y="659859"/>
                      <a:pt x="137481" y="659859"/>
                    </a:cubicBezTo>
                    <a:cubicBezTo>
                      <a:pt x="137481" y="371409"/>
                      <a:pt x="371345" y="137545"/>
                      <a:pt x="659795" y="137545"/>
                    </a:cubicBezTo>
                    <a:cubicBezTo>
                      <a:pt x="660177" y="137545"/>
                      <a:pt x="660622" y="137545"/>
                      <a:pt x="661004" y="137545"/>
                    </a:cubicBezTo>
                    <a:lnTo>
                      <a:pt x="661004" y="64"/>
                    </a:lnTo>
                    <a:cubicBezTo>
                      <a:pt x="660622" y="64"/>
                      <a:pt x="660240" y="0"/>
                      <a:pt x="659795" y="0"/>
                    </a:cubicBezTo>
                    <a:cubicBezTo>
                      <a:pt x="295448" y="0"/>
                      <a:pt x="0" y="295448"/>
                      <a:pt x="0" y="659859"/>
                    </a:cubicBezTo>
                    <a:close/>
                  </a:path>
                </a:pathLst>
              </a:custGeom>
              <a:solidFill>
                <a:srgbClr val="C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sp>
          <p:nvSpPr>
            <p:cNvPr id="590" name="Google Shape;590;p77"/>
            <p:cNvSpPr/>
            <p:nvPr/>
          </p:nvSpPr>
          <p:spPr>
            <a:xfrm>
              <a:off x="7706209" y="2319397"/>
              <a:ext cx="3702638" cy="1227850"/>
            </a:xfrm>
            <a:custGeom>
              <a:rect b="b" l="l" r="r" t="t"/>
              <a:pathLst>
                <a:path extrusionOk="0" h="1227850" w="3702638">
                  <a:moveTo>
                    <a:pt x="0" y="1229251"/>
                  </a:moveTo>
                  <a:lnTo>
                    <a:pt x="0" y="0"/>
                  </a:lnTo>
                  <a:lnTo>
                    <a:pt x="3702893" y="0"/>
                  </a:lnTo>
                  <a:lnTo>
                    <a:pt x="3702893" y="1229251"/>
                  </a:ln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591" name="Google Shape;591;p77"/>
            <p:cNvSpPr/>
            <p:nvPr/>
          </p:nvSpPr>
          <p:spPr>
            <a:xfrm>
              <a:off x="11409110" y="2274132"/>
              <a:ext cx="248114" cy="1316917"/>
            </a:xfrm>
            <a:custGeom>
              <a:rect b="b" l="l" r="r" t="t"/>
              <a:pathLst>
                <a:path extrusionOk="0" h="1316917" w="248114">
                  <a:moveTo>
                    <a:pt x="0" y="1319717"/>
                  </a:moveTo>
                  <a:lnTo>
                    <a:pt x="0" y="0"/>
                  </a:lnTo>
                  <a:lnTo>
                    <a:pt x="252632" y="0"/>
                  </a:lnTo>
                  <a:lnTo>
                    <a:pt x="252632" y="1319717"/>
                  </a:lnTo>
                  <a:close/>
                </a:path>
              </a:pathLst>
            </a:custGeom>
            <a:solidFill>
              <a:srgbClr val="EE283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592" name="Google Shape;592;p77"/>
            <p:cNvSpPr/>
            <p:nvPr/>
          </p:nvSpPr>
          <p:spPr>
            <a:xfrm>
              <a:off x="7704582" y="2274132"/>
              <a:ext cx="3709000" cy="44533"/>
            </a:xfrm>
            <a:custGeom>
              <a:rect b="b" l="l" r="r" t="t"/>
              <a:pathLst>
                <a:path extrusionOk="0" h="44533" w="3709000">
                  <a:moveTo>
                    <a:pt x="0" y="0"/>
                  </a:moveTo>
                  <a:lnTo>
                    <a:pt x="3709001" y="0"/>
                  </a:lnTo>
                  <a:lnTo>
                    <a:pt x="3709001" y="44533"/>
                  </a:lnTo>
                  <a:lnTo>
                    <a:pt x="0" y="44533"/>
                  </a:lnTo>
                  <a:close/>
                </a:path>
              </a:pathLst>
            </a:custGeom>
            <a:solidFill>
              <a:srgbClr val="C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593" name="Google Shape;593;p77"/>
            <p:cNvSpPr/>
            <p:nvPr/>
          </p:nvSpPr>
          <p:spPr>
            <a:xfrm>
              <a:off x="7698220" y="3548616"/>
              <a:ext cx="3715362" cy="44533"/>
            </a:xfrm>
            <a:custGeom>
              <a:rect b="b" l="l" r="r" t="t"/>
              <a:pathLst>
                <a:path extrusionOk="0" h="44533" w="3715362">
                  <a:moveTo>
                    <a:pt x="0" y="0"/>
                  </a:moveTo>
                  <a:lnTo>
                    <a:pt x="3715362" y="0"/>
                  </a:lnTo>
                  <a:lnTo>
                    <a:pt x="3715362" y="44533"/>
                  </a:lnTo>
                  <a:lnTo>
                    <a:pt x="0" y="44533"/>
                  </a:lnTo>
                  <a:close/>
                </a:path>
              </a:pathLst>
            </a:custGeom>
            <a:solidFill>
              <a:srgbClr val="EE283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grpSp>
        <p:nvGrpSpPr>
          <p:cNvPr id="594" name="Google Shape;594;p77"/>
          <p:cNvGrpSpPr/>
          <p:nvPr/>
        </p:nvGrpSpPr>
        <p:grpSpPr>
          <a:xfrm>
            <a:off x="6893478" y="4221566"/>
            <a:ext cx="682316" cy="682315"/>
            <a:chOff x="7249768" y="2478731"/>
            <a:chExt cx="909754" cy="909754"/>
          </a:xfrm>
        </p:grpSpPr>
        <p:sp>
          <p:nvSpPr>
            <p:cNvPr id="595" name="Google Shape;595;p77"/>
            <p:cNvSpPr/>
            <p:nvPr/>
          </p:nvSpPr>
          <p:spPr>
            <a:xfrm>
              <a:off x="7249768" y="2478731"/>
              <a:ext cx="909754" cy="909754"/>
            </a:xfrm>
            <a:custGeom>
              <a:rect b="b" l="l" r="r" t="t"/>
              <a:pathLst>
                <a:path extrusionOk="0" h="909754" w="909754">
                  <a:moveTo>
                    <a:pt x="455259" y="0"/>
                  </a:moveTo>
                  <a:cubicBezTo>
                    <a:pt x="706682" y="0"/>
                    <a:pt x="910518" y="203836"/>
                    <a:pt x="910518" y="455259"/>
                  </a:cubicBezTo>
                  <a:cubicBezTo>
                    <a:pt x="910518" y="706746"/>
                    <a:pt x="706682" y="910518"/>
                    <a:pt x="455259" y="910518"/>
                  </a:cubicBezTo>
                  <a:cubicBezTo>
                    <a:pt x="203836" y="910518"/>
                    <a:pt x="0" y="706682"/>
                    <a:pt x="0" y="455259"/>
                  </a:cubicBezTo>
                  <a:cubicBezTo>
                    <a:pt x="0" y="203836"/>
                    <a:pt x="203836" y="0"/>
                    <a:pt x="455259" y="0"/>
                  </a:cubicBezTo>
                  <a:close/>
                </a:path>
              </a:pathLst>
            </a:custGeom>
            <a:solidFill>
              <a:srgbClr val="EE283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596" name="Google Shape;596;p77"/>
            <p:cNvSpPr/>
            <p:nvPr/>
          </p:nvSpPr>
          <p:spPr>
            <a:xfrm>
              <a:off x="7249768" y="2478731"/>
              <a:ext cx="909754" cy="451696"/>
            </a:xfrm>
            <a:custGeom>
              <a:rect b="b" l="l" r="r" t="t"/>
              <a:pathLst>
                <a:path extrusionOk="0" h="451696" w="909754">
                  <a:moveTo>
                    <a:pt x="0" y="455259"/>
                  </a:moveTo>
                  <a:lnTo>
                    <a:pt x="0" y="455259"/>
                  </a:lnTo>
                  <a:lnTo>
                    <a:pt x="910518" y="455259"/>
                  </a:lnTo>
                  <a:lnTo>
                    <a:pt x="910518" y="455259"/>
                  </a:lnTo>
                  <a:cubicBezTo>
                    <a:pt x="910518" y="203836"/>
                    <a:pt x="706682" y="0"/>
                    <a:pt x="455259" y="0"/>
                  </a:cubicBezTo>
                  <a:cubicBezTo>
                    <a:pt x="203836" y="0"/>
                    <a:pt x="0" y="203836"/>
                    <a:pt x="0" y="455259"/>
                  </a:cubicBezTo>
                  <a:close/>
                </a:path>
              </a:pathLst>
            </a:custGeom>
            <a:solidFill>
              <a:srgbClr val="C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sp>
        <p:nvSpPr>
          <p:cNvPr id="597" name="Google Shape;597;p77"/>
          <p:cNvSpPr txBox="1"/>
          <p:nvPr/>
        </p:nvSpPr>
        <p:spPr>
          <a:xfrm>
            <a:off x="2710687" y="1939976"/>
            <a:ext cx="1919100" cy="350100"/>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Clr>
                <a:srgbClr val="000000"/>
              </a:buClr>
              <a:buSzPts val="1400"/>
              <a:buFont typeface="Arial"/>
              <a:buNone/>
            </a:pPr>
            <a:r>
              <a:rPr b="1" i="0" lang="en" sz="1800" u="none" cap="none" strike="noStrike">
                <a:solidFill>
                  <a:srgbClr val="3F3F3F"/>
                </a:solidFill>
                <a:latin typeface="Lato"/>
                <a:ea typeface="Lato"/>
                <a:cs typeface="Lato"/>
                <a:sym typeface="Lato"/>
              </a:rPr>
              <a:t>Subject-Oriented</a:t>
            </a:r>
            <a:endParaRPr b="1" i="0" sz="1800" u="none" cap="none" strike="noStrike">
              <a:solidFill>
                <a:srgbClr val="3F3F3F"/>
              </a:solidFill>
              <a:latin typeface="Lato"/>
              <a:ea typeface="Lato"/>
              <a:cs typeface="Lato"/>
              <a:sym typeface="Lato"/>
            </a:endParaRPr>
          </a:p>
        </p:txBody>
      </p:sp>
      <p:sp>
        <p:nvSpPr>
          <p:cNvPr id="598" name="Google Shape;598;p77"/>
          <p:cNvSpPr txBox="1"/>
          <p:nvPr/>
        </p:nvSpPr>
        <p:spPr>
          <a:xfrm>
            <a:off x="7766753" y="1993629"/>
            <a:ext cx="1919100" cy="350100"/>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Clr>
                <a:srgbClr val="000000"/>
              </a:buClr>
              <a:buSzPts val="1400"/>
              <a:buFont typeface="Arial"/>
              <a:buNone/>
            </a:pPr>
            <a:r>
              <a:rPr b="1" i="0" lang="en" sz="1800" u="none" cap="none" strike="noStrike">
                <a:solidFill>
                  <a:srgbClr val="3F3F3F"/>
                </a:solidFill>
                <a:latin typeface="Lato"/>
                <a:ea typeface="Lato"/>
                <a:cs typeface="Lato"/>
                <a:sym typeface="Lato"/>
              </a:rPr>
              <a:t>Integrated</a:t>
            </a:r>
            <a:endParaRPr b="1" i="0" sz="1800" u="none" cap="none" strike="noStrike">
              <a:solidFill>
                <a:srgbClr val="3F3F3F"/>
              </a:solidFill>
              <a:latin typeface="Lato"/>
              <a:ea typeface="Lato"/>
              <a:cs typeface="Lato"/>
              <a:sym typeface="Lato"/>
            </a:endParaRPr>
          </a:p>
        </p:txBody>
      </p:sp>
      <p:sp>
        <p:nvSpPr>
          <p:cNvPr id="599" name="Google Shape;599;p77"/>
          <p:cNvSpPr txBox="1"/>
          <p:nvPr/>
        </p:nvSpPr>
        <p:spPr>
          <a:xfrm>
            <a:off x="2710312" y="4387913"/>
            <a:ext cx="1919100" cy="350100"/>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Clr>
                <a:srgbClr val="000000"/>
              </a:buClr>
              <a:buSzPts val="1400"/>
              <a:buFont typeface="Arial"/>
              <a:buNone/>
            </a:pPr>
            <a:r>
              <a:rPr b="1" i="0" lang="en" sz="1800" u="none" cap="none" strike="noStrike">
                <a:solidFill>
                  <a:srgbClr val="3F3F3F"/>
                </a:solidFill>
                <a:latin typeface="Lato"/>
                <a:ea typeface="Lato"/>
                <a:cs typeface="Lato"/>
                <a:sym typeface="Lato"/>
              </a:rPr>
              <a:t>Non-Volatile</a:t>
            </a:r>
            <a:endParaRPr b="1" i="0" sz="1800" u="none" cap="none" strike="noStrike">
              <a:solidFill>
                <a:srgbClr val="3F3F3F"/>
              </a:solidFill>
              <a:latin typeface="Lato"/>
              <a:ea typeface="Lato"/>
              <a:cs typeface="Lato"/>
              <a:sym typeface="Lato"/>
            </a:endParaRPr>
          </a:p>
        </p:txBody>
      </p:sp>
      <p:sp>
        <p:nvSpPr>
          <p:cNvPr id="600" name="Google Shape;600;p77"/>
          <p:cNvSpPr txBox="1"/>
          <p:nvPr/>
        </p:nvSpPr>
        <p:spPr>
          <a:xfrm>
            <a:off x="7609253" y="4387616"/>
            <a:ext cx="1919100" cy="350100"/>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Clr>
                <a:srgbClr val="000000"/>
              </a:buClr>
              <a:buSzPts val="1400"/>
              <a:buFont typeface="Arial"/>
              <a:buNone/>
            </a:pPr>
            <a:r>
              <a:rPr b="1" i="0" lang="en" sz="1800" u="none" cap="none" strike="noStrike">
                <a:solidFill>
                  <a:srgbClr val="3F3F3F"/>
                </a:solidFill>
                <a:latin typeface="Lato"/>
                <a:ea typeface="Lato"/>
                <a:cs typeface="Lato"/>
                <a:sym typeface="Lato"/>
              </a:rPr>
              <a:t>Time Variant</a:t>
            </a:r>
            <a:endParaRPr b="1" i="0" sz="1800" u="none" cap="none" strike="noStrike">
              <a:solidFill>
                <a:srgbClr val="3F3F3F"/>
              </a:solidFill>
              <a:latin typeface="Lato"/>
              <a:ea typeface="Lato"/>
              <a:cs typeface="Lato"/>
              <a:sym typeface="Lato"/>
            </a:endParaRPr>
          </a:p>
        </p:txBody>
      </p:sp>
      <p:sp>
        <p:nvSpPr>
          <p:cNvPr id="601" name="Google Shape;601;p77"/>
          <p:cNvSpPr txBox="1"/>
          <p:nvPr/>
        </p:nvSpPr>
        <p:spPr>
          <a:xfrm>
            <a:off x="1980225" y="2735776"/>
            <a:ext cx="3000000" cy="1098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500"/>
              <a:buFont typeface="Arial"/>
              <a:buNone/>
            </a:pPr>
            <a:r>
              <a:rPr lang="en" sz="1800">
                <a:latin typeface="Lato"/>
                <a:ea typeface="Lato"/>
                <a:cs typeface="Lato"/>
                <a:sym typeface="Lato"/>
              </a:rPr>
              <a:t>S</a:t>
            </a:r>
            <a:r>
              <a:rPr i="0" lang="en" sz="1800" u="none" cap="none" strike="noStrike">
                <a:solidFill>
                  <a:srgbClr val="000000"/>
                </a:solidFill>
                <a:latin typeface="Lato"/>
                <a:ea typeface="Lato"/>
                <a:cs typeface="Lato"/>
                <a:sym typeface="Lato"/>
              </a:rPr>
              <a:t>hould contain information about</a:t>
            </a:r>
            <a:r>
              <a:rPr lang="en" sz="1800">
                <a:latin typeface="Lato"/>
                <a:ea typeface="Lato"/>
                <a:cs typeface="Lato"/>
                <a:sym typeface="Lato"/>
              </a:rPr>
              <a:t> </a:t>
            </a:r>
            <a:r>
              <a:rPr i="0" lang="en" sz="1800" u="none" cap="none" strike="noStrike">
                <a:solidFill>
                  <a:srgbClr val="000000"/>
                </a:solidFill>
                <a:latin typeface="Lato"/>
                <a:ea typeface="Lato"/>
                <a:cs typeface="Lato"/>
                <a:sym typeface="Lato"/>
              </a:rPr>
              <a:t>well-defined subjects rather than the enterprise</a:t>
            </a:r>
            <a:endParaRPr i="0" sz="1800" u="none" cap="none" strike="noStrike">
              <a:solidFill>
                <a:srgbClr val="000000"/>
              </a:solidFill>
              <a:latin typeface="Lato"/>
              <a:ea typeface="Lato"/>
              <a:cs typeface="Lato"/>
              <a:sym typeface="Lato"/>
            </a:endParaRPr>
          </a:p>
        </p:txBody>
      </p:sp>
      <p:sp>
        <p:nvSpPr>
          <p:cNvPr id="602" name="Google Shape;602;p77"/>
          <p:cNvSpPr txBox="1"/>
          <p:nvPr/>
        </p:nvSpPr>
        <p:spPr>
          <a:xfrm>
            <a:off x="7103700" y="2805488"/>
            <a:ext cx="3000000" cy="1098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400"/>
              <a:buFont typeface="Arial"/>
              <a:buNone/>
            </a:pPr>
            <a:r>
              <a:rPr lang="en" sz="1800">
                <a:latin typeface="Lato"/>
                <a:ea typeface="Lato"/>
                <a:cs typeface="Lato"/>
                <a:sym typeface="Lato"/>
              </a:rPr>
              <a:t>C</a:t>
            </a:r>
            <a:r>
              <a:rPr i="0" lang="en" sz="1800" u="none" cap="none" strike="noStrike">
                <a:solidFill>
                  <a:srgbClr val="000000"/>
                </a:solidFill>
                <a:latin typeface="Lato"/>
                <a:ea typeface="Lato"/>
                <a:cs typeface="Lato"/>
                <a:sym typeface="Lato"/>
              </a:rPr>
              <a:t>ontains</a:t>
            </a:r>
            <a:r>
              <a:rPr i="0" lang="en" sz="1800" u="none" cap="none" strike="noStrike">
                <a:solidFill>
                  <a:srgbClr val="000000"/>
                </a:solidFill>
                <a:latin typeface="Lato"/>
                <a:ea typeface="Lato"/>
                <a:cs typeface="Lato"/>
                <a:sym typeface="Lato"/>
              </a:rPr>
              <a:t> information from different systems within an organisation</a:t>
            </a:r>
            <a:endParaRPr i="0" sz="1800" u="none" cap="none" strike="noStrike">
              <a:solidFill>
                <a:srgbClr val="000000"/>
              </a:solidFill>
              <a:latin typeface="Lato"/>
              <a:ea typeface="Lato"/>
              <a:cs typeface="Lato"/>
              <a:sym typeface="Lato"/>
            </a:endParaRPr>
          </a:p>
        </p:txBody>
      </p:sp>
      <p:sp>
        <p:nvSpPr>
          <p:cNvPr id="603" name="Google Shape;603;p77"/>
          <p:cNvSpPr txBox="1"/>
          <p:nvPr/>
        </p:nvSpPr>
        <p:spPr>
          <a:xfrm>
            <a:off x="1980213" y="5131375"/>
            <a:ext cx="3000000" cy="1098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500"/>
              <a:buFont typeface="Arial"/>
              <a:buNone/>
            </a:pPr>
            <a:r>
              <a:rPr lang="en" sz="1800">
                <a:latin typeface="Lato"/>
                <a:ea typeface="Lato"/>
                <a:cs typeface="Lato"/>
                <a:sym typeface="Lato"/>
              </a:rPr>
              <a:t>D</a:t>
            </a:r>
            <a:r>
              <a:rPr i="0" lang="en" sz="1800" u="none" cap="none" strike="noStrike">
                <a:solidFill>
                  <a:srgbClr val="000000"/>
                </a:solidFill>
                <a:latin typeface="Lato"/>
                <a:ea typeface="Lato"/>
                <a:cs typeface="Lato"/>
                <a:sym typeface="Lato"/>
              </a:rPr>
              <a:t>ata values in a database cannot be changed without a valid reason</a:t>
            </a:r>
            <a:endParaRPr i="0" sz="1800" u="none" cap="none" strike="noStrike">
              <a:solidFill>
                <a:srgbClr val="000000"/>
              </a:solidFill>
              <a:latin typeface="Lato"/>
              <a:ea typeface="Lato"/>
              <a:cs typeface="Lato"/>
              <a:sym typeface="Lato"/>
            </a:endParaRPr>
          </a:p>
        </p:txBody>
      </p:sp>
      <p:sp>
        <p:nvSpPr>
          <p:cNvPr id="604" name="Google Shape;604;p77"/>
          <p:cNvSpPr txBox="1"/>
          <p:nvPr/>
        </p:nvSpPr>
        <p:spPr>
          <a:xfrm>
            <a:off x="7103700" y="5290675"/>
            <a:ext cx="3000000" cy="7803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400"/>
              <a:buFont typeface="Arial"/>
              <a:buNone/>
            </a:pPr>
            <a:r>
              <a:rPr lang="en" sz="1800">
                <a:latin typeface="Lato"/>
                <a:ea typeface="Lato"/>
                <a:cs typeface="Lato"/>
                <a:sym typeface="Lato"/>
              </a:rPr>
              <a:t>C</a:t>
            </a:r>
            <a:r>
              <a:rPr i="0" lang="en" sz="1800" u="none" cap="none" strike="noStrike">
                <a:solidFill>
                  <a:srgbClr val="000000"/>
                </a:solidFill>
                <a:latin typeface="Lato"/>
                <a:ea typeface="Lato"/>
                <a:cs typeface="Lato"/>
                <a:sym typeface="Lato"/>
              </a:rPr>
              <a:t>ontains historical data for analysis</a:t>
            </a:r>
            <a:endParaRPr i="0" sz="1800" u="none" cap="none" strike="noStrike">
              <a:solidFill>
                <a:srgbClr val="000000"/>
              </a:solidFill>
              <a:latin typeface="Lato"/>
              <a:ea typeface="Lato"/>
              <a:cs typeface="Lato"/>
              <a:sym typeface="Lato"/>
            </a:endParaRPr>
          </a:p>
        </p:txBody>
      </p:sp>
      <p:grpSp>
        <p:nvGrpSpPr>
          <p:cNvPr id="605" name="Google Shape;605;p77"/>
          <p:cNvGrpSpPr/>
          <p:nvPr/>
        </p:nvGrpSpPr>
        <p:grpSpPr>
          <a:xfrm>
            <a:off x="1675858" y="4188116"/>
            <a:ext cx="749116" cy="749116"/>
            <a:chOff x="7204346" y="1035516"/>
            <a:chExt cx="998821" cy="998821"/>
          </a:xfrm>
        </p:grpSpPr>
        <p:sp>
          <p:nvSpPr>
            <p:cNvPr id="606" name="Google Shape;606;p77"/>
            <p:cNvSpPr/>
            <p:nvPr/>
          </p:nvSpPr>
          <p:spPr>
            <a:xfrm>
              <a:off x="7204346" y="1035516"/>
              <a:ext cx="998821" cy="998821"/>
            </a:xfrm>
            <a:custGeom>
              <a:rect b="b" l="l" r="r" t="t"/>
              <a:pathLst>
                <a:path extrusionOk="0" h="998821" w="998821">
                  <a:moveTo>
                    <a:pt x="953358" y="452710"/>
                  </a:moveTo>
                  <a:cubicBezTo>
                    <a:pt x="979834" y="702734"/>
                    <a:pt x="798612" y="926882"/>
                    <a:pt x="548587" y="953358"/>
                  </a:cubicBezTo>
                  <a:cubicBezTo>
                    <a:pt x="298563" y="979834"/>
                    <a:pt x="74415" y="798612"/>
                    <a:pt x="47939" y="548587"/>
                  </a:cubicBezTo>
                  <a:cubicBezTo>
                    <a:pt x="21463" y="298563"/>
                    <a:pt x="202685" y="74415"/>
                    <a:pt x="452710" y="47939"/>
                  </a:cubicBezTo>
                  <a:cubicBezTo>
                    <a:pt x="702734" y="21463"/>
                    <a:pt x="926882" y="202685"/>
                    <a:pt x="953358" y="452710"/>
                  </a:cubicBezTo>
                  <a:close/>
                </a:path>
              </a:pathLst>
            </a:custGeom>
            <a:solidFill>
              <a:srgbClr val="A2C4C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sp>
          <p:nvSpPr>
            <p:cNvPr id="607" name="Google Shape;607;p77"/>
            <p:cNvSpPr/>
            <p:nvPr/>
          </p:nvSpPr>
          <p:spPr>
            <a:xfrm>
              <a:off x="7249768" y="1080954"/>
              <a:ext cx="909754" cy="451696"/>
            </a:xfrm>
            <a:custGeom>
              <a:rect b="b" l="l" r="r" t="t"/>
              <a:pathLst>
                <a:path extrusionOk="0" h="451696" w="909754">
                  <a:moveTo>
                    <a:pt x="0" y="455259"/>
                  </a:moveTo>
                  <a:lnTo>
                    <a:pt x="0" y="455259"/>
                  </a:lnTo>
                  <a:lnTo>
                    <a:pt x="910518" y="455259"/>
                  </a:lnTo>
                  <a:lnTo>
                    <a:pt x="910518" y="455259"/>
                  </a:lnTo>
                  <a:cubicBezTo>
                    <a:pt x="910518" y="203836"/>
                    <a:pt x="706682" y="0"/>
                    <a:pt x="455259" y="0"/>
                  </a:cubicBezTo>
                  <a:cubicBezTo>
                    <a:pt x="203836" y="0"/>
                    <a:pt x="0" y="203836"/>
                    <a:pt x="0" y="455259"/>
                  </a:cubicBezTo>
                  <a:close/>
                </a:path>
              </a:pathLst>
            </a:custGeom>
            <a:solidFill>
              <a:srgbClr val="76A5A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i="0" sz="1800" u="none" cap="none" strike="noStrike">
                <a:solidFill>
                  <a:srgbClr val="000000"/>
                </a:solidFill>
                <a:latin typeface="Lato"/>
                <a:ea typeface="Lato"/>
                <a:cs typeface="Lato"/>
                <a:sym typeface="La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60"/>
          <p:cNvPicPr preferRelativeResize="0"/>
          <p:nvPr>
            <p:ph idx="2" type="pic"/>
          </p:nvPr>
        </p:nvPicPr>
        <p:blipFill rotWithShape="1">
          <a:blip r:embed="rId3">
            <a:alphaModFix/>
          </a:blip>
          <a:srcRect b="7695" l="0" r="0" t="7698"/>
          <a:stretch/>
        </p:blipFill>
        <p:spPr>
          <a:xfrm>
            <a:off x="0" y="-15"/>
            <a:ext cx="12192000" cy="6858000"/>
          </a:xfrm>
          <a:prstGeom prst="rect">
            <a:avLst/>
          </a:prstGeom>
          <a:noFill/>
          <a:ln>
            <a:noFill/>
          </a:ln>
        </p:spPr>
      </p:pic>
      <p:pic>
        <p:nvPicPr>
          <p:cNvPr id="268" name="Google Shape;268;p60"/>
          <p:cNvPicPr preferRelativeResize="0"/>
          <p:nvPr/>
        </p:nvPicPr>
        <p:blipFill rotWithShape="1">
          <a:blip r:embed="rId4">
            <a:alphaModFix/>
          </a:blip>
          <a:srcRect b="0" l="0" r="0" t="0"/>
          <a:stretch/>
        </p:blipFill>
        <p:spPr>
          <a:xfrm>
            <a:off x="846896" y="0"/>
            <a:ext cx="4346357" cy="5389031"/>
          </a:xfrm>
          <a:prstGeom prst="rect">
            <a:avLst/>
          </a:prstGeom>
          <a:noFill/>
          <a:ln>
            <a:noFill/>
          </a:ln>
        </p:spPr>
      </p:pic>
      <p:sp>
        <p:nvSpPr>
          <p:cNvPr id="269" name="Google Shape;269;p60"/>
          <p:cNvSpPr txBox="1"/>
          <p:nvPr/>
        </p:nvSpPr>
        <p:spPr>
          <a:xfrm>
            <a:off x="850900" y="452625"/>
            <a:ext cx="3972000" cy="2720100"/>
          </a:xfrm>
          <a:prstGeom prst="rect">
            <a:avLst/>
          </a:prstGeom>
          <a:noFill/>
          <a:ln>
            <a:noFill/>
          </a:ln>
        </p:spPr>
        <p:txBody>
          <a:bodyPr anchorCtr="0" anchor="t" bIns="60925" lIns="121900" spcFirstLastPara="1" rIns="121900" wrap="square" tIns="60925">
            <a:noAutofit/>
          </a:bodyPr>
          <a:lstStyle/>
          <a:p>
            <a:pPr indent="0" lvl="0" marL="0" marR="0" rtl="0" algn="l">
              <a:lnSpc>
                <a:spcPct val="90000"/>
              </a:lnSpc>
              <a:spcBef>
                <a:spcPts val="0"/>
              </a:spcBef>
              <a:spcAft>
                <a:spcPts val="0"/>
              </a:spcAft>
              <a:buClr>
                <a:srgbClr val="000000"/>
              </a:buClr>
              <a:buSzPts val="2400"/>
              <a:buFont typeface="Arial"/>
              <a:buNone/>
            </a:pPr>
            <a:r>
              <a:rPr b="1" i="0" lang="en" sz="2400" u="none" cap="none" strike="noStrike">
                <a:solidFill>
                  <a:srgbClr val="FFFFFF"/>
                </a:solidFill>
                <a:latin typeface="Proxima Nova"/>
                <a:ea typeface="Proxima Nova"/>
                <a:cs typeface="Proxima Nova"/>
                <a:sym typeface="Proxima Nova"/>
              </a:rPr>
              <a:t>Course:</a:t>
            </a:r>
            <a:r>
              <a:rPr b="0" i="0" lang="en" sz="2400" u="none" cap="none" strike="noStrike">
                <a:solidFill>
                  <a:schemeClr val="lt1"/>
                </a:solidFill>
                <a:latin typeface="Proxima Nova"/>
                <a:ea typeface="Proxima Nova"/>
                <a:cs typeface="Proxima Nova"/>
                <a:sym typeface="Proxima Nova"/>
              </a:rPr>
              <a:t> </a:t>
            </a:r>
            <a:r>
              <a:rPr lang="en" sz="2400">
                <a:solidFill>
                  <a:schemeClr val="lt1"/>
                </a:solidFill>
                <a:latin typeface="Proxima Nova"/>
                <a:ea typeface="Proxima Nova"/>
                <a:cs typeface="Proxima Nova"/>
                <a:sym typeface="Proxima Nova"/>
              </a:rPr>
              <a:t>Data Analysis Toolkit</a:t>
            </a:r>
            <a:endParaRPr b="0" i="0" sz="2400" u="none" cap="none" strike="noStrike">
              <a:solidFill>
                <a:schemeClr val="lt1"/>
              </a:solidFill>
              <a:latin typeface="Proxima Nova"/>
              <a:ea typeface="Proxima Nova"/>
              <a:cs typeface="Proxima Nova"/>
              <a:sym typeface="Proxima Nova"/>
            </a:endParaRPr>
          </a:p>
          <a:p>
            <a:pPr indent="0" lvl="0" marL="0" marR="0" rtl="0" algn="l">
              <a:lnSpc>
                <a:spcPct val="90000"/>
              </a:lnSpc>
              <a:spcBef>
                <a:spcPts val="0"/>
              </a:spcBef>
              <a:spcAft>
                <a:spcPts val="0"/>
              </a:spcAft>
              <a:buClr>
                <a:srgbClr val="000000"/>
              </a:buClr>
              <a:buSzPts val="2400"/>
              <a:buFont typeface="Arial"/>
              <a:buNone/>
            </a:pPr>
            <a:r>
              <a:t/>
            </a:r>
            <a:endParaRPr b="0" i="0" sz="2400" u="none" cap="none" strike="noStrike">
              <a:solidFill>
                <a:schemeClr val="lt1"/>
              </a:solidFill>
              <a:latin typeface="Proxima Nova"/>
              <a:ea typeface="Proxima Nova"/>
              <a:cs typeface="Proxima Nova"/>
              <a:sym typeface="Proxima Nova"/>
            </a:endParaRPr>
          </a:p>
          <a:p>
            <a:pPr indent="0" lvl="0" marL="0" marR="0" rtl="0" algn="l">
              <a:lnSpc>
                <a:spcPct val="90000"/>
              </a:lnSpc>
              <a:spcBef>
                <a:spcPts val="0"/>
              </a:spcBef>
              <a:spcAft>
                <a:spcPts val="0"/>
              </a:spcAft>
              <a:buClr>
                <a:srgbClr val="000000"/>
              </a:buClr>
              <a:buSzPts val="2400"/>
              <a:buFont typeface="Arial"/>
              <a:buNone/>
            </a:pPr>
            <a:r>
              <a:rPr b="1" i="0" lang="en" sz="2400" u="none" cap="none" strike="noStrike">
                <a:solidFill>
                  <a:srgbClr val="FFFFFF"/>
                </a:solidFill>
                <a:latin typeface="Proxima Nova"/>
                <a:ea typeface="Proxima Nova"/>
                <a:cs typeface="Proxima Nova"/>
                <a:sym typeface="Proxima Nova"/>
              </a:rPr>
              <a:t>Lecture On: </a:t>
            </a:r>
            <a:r>
              <a:rPr b="0" i="0" lang="en" sz="2400" u="none" cap="none" strike="noStrike">
                <a:solidFill>
                  <a:schemeClr val="lt1"/>
                </a:solidFill>
                <a:latin typeface="Proxima Nova"/>
                <a:ea typeface="Proxima Nova"/>
                <a:cs typeface="Proxima Nova"/>
                <a:sym typeface="Proxima Nova"/>
              </a:rPr>
              <a:t>Introduction </a:t>
            </a:r>
            <a:r>
              <a:rPr lang="en" sz="2400">
                <a:solidFill>
                  <a:schemeClr val="lt1"/>
                </a:solidFill>
                <a:latin typeface="Proxima Nova"/>
                <a:ea typeface="Proxima Nova"/>
                <a:cs typeface="Proxima Nova"/>
                <a:sym typeface="Proxima Nova"/>
              </a:rPr>
              <a:t>to Database Management Systems and MySQL</a:t>
            </a:r>
            <a:endParaRPr sz="2400">
              <a:solidFill>
                <a:schemeClr val="lt1"/>
              </a:solidFill>
              <a:latin typeface="Proxima Nova"/>
              <a:ea typeface="Proxima Nova"/>
              <a:cs typeface="Proxima Nova"/>
              <a:sym typeface="Proxima Nova"/>
            </a:endParaRPr>
          </a:p>
          <a:p>
            <a:pPr indent="0" lvl="0" marL="0" marR="0" rtl="0" algn="l">
              <a:lnSpc>
                <a:spcPct val="90000"/>
              </a:lnSpc>
              <a:spcBef>
                <a:spcPts val="0"/>
              </a:spcBef>
              <a:spcAft>
                <a:spcPts val="0"/>
              </a:spcAft>
              <a:buClr>
                <a:srgbClr val="000000"/>
              </a:buClr>
              <a:buSzPts val="2400"/>
              <a:buFont typeface="Arial"/>
              <a:buNone/>
            </a:pPr>
            <a:r>
              <a:t/>
            </a:r>
            <a:endParaRPr sz="2400">
              <a:solidFill>
                <a:schemeClr val="lt1"/>
              </a:solidFill>
              <a:latin typeface="Proxima Nova"/>
              <a:ea typeface="Proxima Nova"/>
              <a:cs typeface="Proxima Nova"/>
              <a:sym typeface="Proxima Nova"/>
            </a:endParaRPr>
          </a:p>
          <a:p>
            <a:pPr indent="0" lvl="0" marL="0" marR="0" rtl="0" algn="l">
              <a:lnSpc>
                <a:spcPct val="90000"/>
              </a:lnSpc>
              <a:spcBef>
                <a:spcPts val="0"/>
              </a:spcBef>
              <a:spcAft>
                <a:spcPts val="0"/>
              </a:spcAft>
              <a:buClr>
                <a:srgbClr val="000000"/>
              </a:buClr>
              <a:buSzPts val="2400"/>
              <a:buFont typeface="Arial"/>
              <a:buNone/>
            </a:pPr>
            <a:r>
              <a:rPr b="1" lang="en" sz="2400">
                <a:solidFill>
                  <a:schemeClr val="lt1"/>
                </a:solidFill>
                <a:latin typeface="Proxima Nova"/>
                <a:ea typeface="Proxima Nova"/>
                <a:cs typeface="Proxima Nova"/>
                <a:sym typeface="Proxima Nova"/>
              </a:rPr>
              <a:t>Instructor</a:t>
            </a:r>
            <a:r>
              <a:rPr lang="en" sz="2400">
                <a:solidFill>
                  <a:schemeClr val="lt1"/>
                </a:solidFill>
                <a:latin typeface="Proxima Nova"/>
                <a:ea typeface="Proxima Nova"/>
                <a:cs typeface="Proxima Nova"/>
                <a:sym typeface="Proxima Nova"/>
              </a:rPr>
              <a:t>: </a:t>
            </a:r>
            <a:endParaRPr sz="2400">
              <a:solidFill>
                <a:schemeClr val="lt1"/>
              </a:solidFill>
              <a:latin typeface="Proxima Nova"/>
              <a:ea typeface="Proxima Nova"/>
              <a:cs typeface="Proxima Nova"/>
              <a:sym typeface="Proxima Nova"/>
            </a:endParaRPr>
          </a:p>
        </p:txBody>
      </p:sp>
      <p:pic>
        <p:nvPicPr>
          <p:cNvPr id="270" name="Google Shape;270;p60"/>
          <p:cNvPicPr preferRelativeResize="0"/>
          <p:nvPr/>
        </p:nvPicPr>
        <p:blipFill rotWithShape="1">
          <a:blip r:embed="rId5">
            <a:alphaModFix/>
          </a:blip>
          <a:srcRect b="0" l="0" r="0" t="0"/>
          <a:stretch/>
        </p:blipFill>
        <p:spPr>
          <a:xfrm>
            <a:off x="10572384" y="280085"/>
            <a:ext cx="1084840" cy="2896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8"/>
          <p:cNvSpPr txBox="1"/>
          <p:nvPr>
            <p:ph type="title"/>
          </p:nvPr>
        </p:nvSpPr>
        <p:spPr>
          <a:xfrm>
            <a:off x="415650" y="189298"/>
            <a:ext cx="11360700" cy="57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SETL/ETL</a:t>
            </a:r>
            <a:endParaRPr sz="2400">
              <a:solidFill>
                <a:schemeClr val="dk2"/>
              </a:solidFill>
            </a:endParaRPr>
          </a:p>
        </p:txBody>
      </p:sp>
      <p:sp>
        <p:nvSpPr>
          <p:cNvPr id="613" name="Google Shape;613;p78"/>
          <p:cNvSpPr/>
          <p:nvPr/>
        </p:nvSpPr>
        <p:spPr>
          <a:xfrm>
            <a:off x="1621975" y="2095048"/>
            <a:ext cx="8948100" cy="3048600"/>
          </a:xfrm>
          <a:prstGeom prst="roundRect">
            <a:avLst>
              <a:gd fmla="val 4544" name="adj"/>
            </a:avLst>
          </a:prstGeom>
          <a:noFill/>
          <a:ln cap="flat" cmpd="sng" w="28575">
            <a:solidFill>
              <a:srgbClr val="F4AB35"/>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7000"/>
              </a:lnSpc>
              <a:spcBef>
                <a:spcPts val="600"/>
              </a:spcBef>
              <a:spcAft>
                <a:spcPts val="0"/>
              </a:spcAft>
              <a:buClr>
                <a:srgbClr val="000000"/>
              </a:buClr>
              <a:buSzPts val="2000"/>
              <a:buFont typeface="Arial"/>
              <a:buNone/>
            </a:pPr>
            <a:r>
              <a:rPr b="1" i="0" lang="en" sz="2000" u="none" cap="none" strike="noStrike">
                <a:solidFill>
                  <a:srgbClr val="000000"/>
                </a:solidFill>
                <a:latin typeface="Lato"/>
                <a:ea typeface="Lato"/>
                <a:cs typeface="Lato"/>
                <a:sym typeface="Lato"/>
              </a:rPr>
              <a:t>SETL: Select, Extract, Transform and Load</a:t>
            </a:r>
            <a:endParaRPr b="0" i="0" sz="1400" u="none" cap="none" strike="noStrike">
              <a:solidFill>
                <a:srgbClr val="000000"/>
              </a:solidFill>
              <a:latin typeface="Arial"/>
              <a:ea typeface="Arial"/>
              <a:cs typeface="Arial"/>
              <a:sym typeface="Arial"/>
            </a:endParaRPr>
          </a:p>
          <a:p>
            <a:pPr indent="-360000" lvl="0" marL="360000" marR="0" rtl="0" algn="l">
              <a:lnSpc>
                <a:spcPct val="107000"/>
              </a:lnSpc>
              <a:spcBef>
                <a:spcPts val="1200"/>
              </a:spcBef>
              <a:spcAft>
                <a:spcPts val="0"/>
              </a:spcAft>
              <a:buClr>
                <a:schemeClr val="dk1"/>
              </a:buClr>
              <a:buSzPts val="2000"/>
              <a:buFont typeface="Noto Sans Symbols"/>
              <a:buChar char="●"/>
            </a:pPr>
            <a:r>
              <a:rPr b="0" i="0" lang="en" sz="2000" u="none" cap="none" strike="noStrike">
                <a:solidFill>
                  <a:srgbClr val="000000"/>
                </a:solidFill>
                <a:latin typeface="Lato"/>
                <a:ea typeface="Lato"/>
                <a:cs typeface="Lato"/>
                <a:sym typeface="Lato"/>
              </a:rPr>
              <a:t>Select: Identifying the data you want to analyse</a:t>
            </a:r>
            <a:endParaRPr b="0" i="0" sz="2000" u="none" cap="none" strike="noStrike">
              <a:solidFill>
                <a:srgbClr val="000000"/>
              </a:solidFill>
              <a:latin typeface="Lato"/>
              <a:ea typeface="Lato"/>
              <a:cs typeface="Lato"/>
              <a:sym typeface="Lato"/>
            </a:endParaRPr>
          </a:p>
          <a:p>
            <a:pPr indent="-360000" lvl="0" marL="360000" marR="0" rtl="0" algn="l">
              <a:lnSpc>
                <a:spcPct val="107000"/>
              </a:lnSpc>
              <a:spcBef>
                <a:spcPts val="1200"/>
              </a:spcBef>
              <a:spcAft>
                <a:spcPts val="0"/>
              </a:spcAft>
              <a:buClr>
                <a:schemeClr val="dk1"/>
              </a:buClr>
              <a:buSzPts val="2000"/>
              <a:buFont typeface="Noto Sans Symbols"/>
              <a:buChar char="●"/>
            </a:pPr>
            <a:r>
              <a:rPr b="0" i="0" lang="en" sz="2000" u="none" cap="none" strike="noStrike">
                <a:solidFill>
                  <a:srgbClr val="000000"/>
                </a:solidFill>
                <a:latin typeface="Lato"/>
                <a:ea typeface="Lato"/>
                <a:cs typeface="Lato"/>
                <a:sym typeface="Lato"/>
              </a:rPr>
              <a:t>Extract: Connecting to the particular data source and pulling out the data</a:t>
            </a:r>
            <a:endParaRPr b="0" i="0" sz="1400" u="none" cap="none" strike="noStrike">
              <a:solidFill>
                <a:srgbClr val="000000"/>
              </a:solidFill>
              <a:latin typeface="Arial"/>
              <a:ea typeface="Arial"/>
              <a:cs typeface="Arial"/>
              <a:sym typeface="Arial"/>
            </a:endParaRPr>
          </a:p>
          <a:p>
            <a:pPr indent="-360000" lvl="0" marL="360000" marR="0" rtl="0" algn="l">
              <a:lnSpc>
                <a:spcPct val="107000"/>
              </a:lnSpc>
              <a:spcBef>
                <a:spcPts val="1200"/>
              </a:spcBef>
              <a:spcAft>
                <a:spcPts val="0"/>
              </a:spcAft>
              <a:buClr>
                <a:schemeClr val="dk1"/>
              </a:buClr>
              <a:buSzPts val="2000"/>
              <a:buFont typeface="Noto Sans Symbols"/>
              <a:buChar char="●"/>
            </a:pPr>
            <a:r>
              <a:rPr b="0" i="0" lang="en" sz="2000" u="none" cap="none" strike="noStrike">
                <a:solidFill>
                  <a:srgbClr val="000000"/>
                </a:solidFill>
                <a:latin typeface="Lato"/>
                <a:ea typeface="Lato"/>
                <a:cs typeface="Lato"/>
                <a:sym typeface="Lato"/>
              </a:rPr>
              <a:t>Transform: Modifying the extracted data to standardise it</a:t>
            </a:r>
            <a:endParaRPr b="0" i="0" sz="1400" u="none" cap="none" strike="noStrike">
              <a:solidFill>
                <a:srgbClr val="000000"/>
              </a:solidFill>
              <a:latin typeface="Arial"/>
              <a:ea typeface="Arial"/>
              <a:cs typeface="Arial"/>
              <a:sym typeface="Arial"/>
            </a:endParaRPr>
          </a:p>
          <a:p>
            <a:pPr indent="-360000" lvl="0" marL="360000" marR="0" rtl="0" algn="l">
              <a:lnSpc>
                <a:spcPct val="107000"/>
              </a:lnSpc>
              <a:spcBef>
                <a:spcPts val="1200"/>
              </a:spcBef>
              <a:spcAft>
                <a:spcPts val="0"/>
              </a:spcAft>
              <a:buClr>
                <a:schemeClr val="dk1"/>
              </a:buClr>
              <a:buSzPts val="2000"/>
              <a:buFont typeface="Noto Sans Symbols"/>
              <a:buChar char="●"/>
            </a:pPr>
            <a:r>
              <a:rPr b="0" i="0" lang="en" sz="2000" u="none" cap="none" strike="noStrike">
                <a:solidFill>
                  <a:srgbClr val="000000"/>
                </a:solidFill>
                <a:latin typeface="Lato"/>
                <a:ea typeface="Lato"/>
                <a:cs typeface="Lato"/>
                <a:sym typeface="Lato"/>
              </a:rPr>
              <a:t>Load: Pushing the data into the data warehouse</a:t>
            </a:r>
            <a:endParaRPr b="0" i="0" sz="2000" u="none" cap="none" strike="noStrike">
              <a:solidFill>
                <a:srgbClr val="000000"/>
              </a:solidFill>
              <a:latin typeface="Lato"/>
              <a:ea typeface="Lato"/>
              <a:cs typeface="Lato"/>
              <a:sym typeface="Lato"/>
            </a:endParaRPr>
          </a:p>
          <a:p>
            <a:pPr indent="-360000" lvl="0" marL="360000" marR="0" rtl="0" algn="l">
              <a:lnSpc>
                <a:spcPct val="107000"/>
              </a:lnSpc>
              <a:spcBef>
                <a:spcPts val="1200"/>
              </a:spcBef>
              <a:spcAft>
                <a:spcPts val="600"/>
              </a:spcAft>
              <a:buClr>
                <a:schemeClr val="dk1"/>
              </a:buClr>
              <a:buSzPts val="2000"/>
              <a:buFont typeface="Lato"/>
              <a:buChar char="●"/>
            </a:pPr>
            <a:r>
              <a:rPr lang="en" sz="2000">
                <a:latin typeface="Lato"/>
                <a:ea typeface="Lato"/>
                <a:cs typeface="Lato"/>
                <a:sym typeface="Lato"/>
              </a:rPr>
              <a:t>ETL vs ELT</a:t>
            </a:r>
            <a:endParaRPr sz="20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9"/>
          <p:cNvSpPr txBox="1"/>
          <p:nvPr>
            <p:ph type="title"/>
          </p:nvPr>
        </p:nvSpPr>
        <p:spPr>
          <a:xfrm>
            <a:off x="415600" y="593367"/>
            <a:ext cx="11360700" cy="76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DIMENSIONAL MODELLING</a:t>
            </a:r>
            <a:endParaRPr sz="2400">
              <a:solidFill>
                <a:schemeClr val="dk2"/>
              </a:solidFill>
            </a:endParaRPr>
          </a:p>
        </p:txBody>
      </p:sp>
      <p:sp>
        <p:nvSpPr>
          <p:cNvPr id="619" name="Google Shape;619;p79"/>
          <p:cNvSpPr txBox="1"/>
          <p:nvPr/>
        </p:nvSpPr>
        <p:spPr>
          <a:xfrm>
            <a:off x="986950" y="1549650"/>
            <a:ext cx="10218000" cy="17238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Dimensional modelling  is a technique for faster data retrieval.</a:t>
            </a:r>
            <a:endParaRPr sz="2000">
              <a:solidFill>
                <a:schemeClr val="dk1"/>
              </a:solidFill>
              <a:latin typeface="Lato"/>
              <a:ea typeface="Lato"/>
              <a:cs typeface="Lato"/>
              <a:sym typeface="Lato"/>
            </a:endParaRPr>
          </a:p>
          <a:p>
            <a:pPr indent="-355600" lvl="0" marL="457200" rtl="0" algn="just">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This technique is used in defining the structure of data warehouse.</a:t>
            </a:r>
            <a:endParaRPr sz="2000">
              <a:solidFill>
                <a:schemeClr val="dk1"/>
              </a:solidFill>
              <a:latin typeface="Lato"/>
              <a:ea typeface="Lato"/>
              <a:cs typeface="Lato"/>
              <a:sym typeface="Lato"/>
            </a:endParaRPr>
          </a:p>
          <a:p>
            <a:pPr indent="-355600" lvl="0" marL="457200" rtl="0" algn="just">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It helps to organize and structure data to make it easy to understand and analyse.</a:t>
            </a:r>
            <a:endParaRPr sz="2000">
              <a:solidFill>
                <a:schemeClr val="dk1"/>
              </a:solidFill>
              <a:latin typeface="Lato"/>
              <a:ea typeface="Lato"/>
              <a:cs typeface="Lato"/>
              <a:sym typeface="Lato"/>
            </a:endParaRPr>
          </a:p>
          <a:p>
            <a:pPr indent="0" lvl="0" marL="0" rtl="0" algn="just">
              <a:spcBef>
                <a:spcPts val="0"/>
              </a:spcBef>
              <a:spcAft>
                <a:spcPts val="0"/>
              </a:spcAft>
              <a:buNone/>
            </a:pPr>
            <a:r>
              <a:t/>
            </a:r>
            <a:endParaRPr sz="2000">
              <a:solidFill>
                <a:schemeClr val="dk1"/>
              </a:solidFill>
              <a:latin typeface="Lato"/>
              <a:ea typeface="Lato"/>
              <a:cs typeface="Lato"/>
              <a:sym typeface="Lato"/>
            </a:endParaRPr>
          </a:p>
          <a:p>
            <a:pPr indent="0" lvl="0" marL="0" rtl="0" algn="just">
              <a:spcBef>
                <a:spcPts val="0"/>
              </a:spcBef>
              <a:spcAft>
                <a:spcPts val="0"/>
              </a:spcAft>
              <a:buNone/>
            </a:pPr>
            <a:r>
              <a:rPr lang="en" sz="2000">
                <a:solidFill>
                  <a:schemeClr val="dk1"/>
                </a:solidFill>
                <a:latin typeface="Lato"/>
                <a:ea typeface="Lato"/>
                <a:cs typeface="Lato"/>
                <a:sym typeface="Lato"/>
              </a:rPr>
              <a:t>The two main components of a dimensional model are:</a:t>
            </a:r>
            <a:endParaRPr sz="2000">
              <a:solidFill>
                <a:schemeClr val="dk1"/>
              </a:solidFill>
              <a:latin typeface="Lato"/>
              <a:ea typeface="Lato"/>
              <a:cs typeface="Lato"/>
              <a:sym typeface="Lato"/>
            </a:endParaRPr>
          </a:p>
        </p:txBody>
      </p:sp>
      <p:sp>
        <p:nvSpPr>
          <p:cNvPr id="620" name="Google Shape;620;p79"/>
          <p:cNvSpPr/>
          <p:nvPr/>
        </p:nvSpPr>
        <p:spPr>
          <a:xfrm>
            <a:off x="1368175" y="3273450"/>
            <a:ext cx="4241400" cy="3300000"/>
          </a:xfrm>
          <a:prstGeom prst="roundRect">
            <a:avLst>
              <a:gd fmla="val 16667" name="adj"/>
            </a:avLst>
          </a:prstGeom>
          <a:noFill/>
          <a:ln cap="flat" cmpd="sng" w="9525">
            <a:solidFill>
              <a:srgbClr val="FAA72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Lato"/>
                <a:ea typeface="Lato"/>
                <a:cs typeface="Lato"/>
                <a:sym typeface="Lato"/>
              </a:rPr>
              <a:t>FACTS</a:t>
            </a:r>
            <a:endParaRPr b="1" sz="1800">
              <a:latin typeface="Lato"/>
              <a:ea typeface="Lato"/>
              <a:cs typeface="Lato"/>
              <a:sym typeface="Lato"/>
            </a:endParaRPr>
          </a:p>
          <a:p>
            <a:pPr indent="-336550" lvl="0" marL="457200" rtl="0" algn="just">
              <a:spcBef>
                <a:spcPts val="0"/>
              </a:spcBef>
              <a:spcAft>
                <a:spcPts val="0"/>
              </a:spcAft>
              <a:buSzPts val="1700"/>
              <a:buFont typeface="Lato"/>
              <a:buChar char="●"/>
            </a:pPr>
            <a:r>
              <a:rPr b="1" lang="en" sz="1700">
                <a:latin typeface="Lato"/>
                <a:ea typeface="Lato"/>
                <a:cs typeface="Lato"/>
                <a:sym typeface="Lato"/>
              </a:rPr>
              <a:t>Measurable data elements</a:t>
            </a:r>
            <a:r>
              <a:rPr lang="en" sz="1700">
                <a:latin typeface="Lato"/>
                <a:ea typeface="Lato"/>
                <a:cs typeface="Lato"/>
                <a:sym typeface="Lato"/>
              </a:rPr>
              <a:t> that represent the business metrics of interest</a:t>
            </a:r>
            <a:endParaRPr sz="1700">
              <a:latin typeface="Lato"/>
              <a:ea typeface="Lato"/>
              <a:cs typeface="Lato"/>
              <a:sym typeface="Lato"/>
            </a:endParaRPr>
          </a:p>
          <a:p>
            <a:pPr indent="0" lvl="0" marL="457200" rtl="0" algn="just">
              <a:spcBef>
                <a:spcPts val="0"/>
              </a:spcBef>
              <a:spcAft>
                <a:spcPts val="0"/>
              </a:spcAft>
              <a:buNone/>
            </a:pPr>
            <a:r>
              <a:t/>
            </a:r>
            <a:endParaRPr sz="1700">
              <a:latin typeface="Lato"/>
              <a:ea typeface="Lato"/>
              <a:cs typeface="Lato"/>
              <a:sym typeface="Lato"/>
            </a:endParaRPr>
          </a:p>
          <a:p>
            <a:pPr indent="-336550" lvl="0" marL="457200" rtl="0" algn="just">
              <a:spcBef>
                <a:spcPts val="0"/>
              </a:spcBef>
              <a:spcAft>
                <a:spcPts val="0"/>
              </a:spcAft>
              <a:buSzPts val="1700"/>
              <a:buFont typeface="Lato"/>
              <a:buChar char="●"/>
            </a:pPr>
            <a:r>
              <a:rPr lang="en" sz="1700">
                <a:latin typeface="Lato"/>
                <a:ea typeface="Lato"/>
                <a:cs typeface="Lato"/>
                <a:sym typeface="Lato"/>
              </a:rPr>
              <a:t>For example, a sales data may include facts like revenue, units sold, profits etc.</a:t>
            </a:r>
            <a:endParaRPr sz="1700">
              <a:latin typeface="Lato"/>
              <a:ea typeface="Lato"/>
              <a:cs typeface="Lato"/>
              <a:sym typeface="Lato"/>
            </a:endParaRPr>
          </a:p>
          <a:p>
            <a:pPr indent="0" lvl="0" marL="457200" rtl="0" algn="just">
              <a:spcBef>
                <a:spcPts val="0"/>
              </a:spcBef>
              <a:spcAft>
                <a:spcPts val="0"/>
              </a:spcAft>
              <a:buNone/>
            </a:pPr>
            <a:r>
              <a:t/>
            </a:r>
            <a:endParaRPr sz="1700">
              <a:latin typeface="Lato"/>
              <a:ea typeface="Lato"/>
              <a:cs typeface="Lato"/>
              <a:sym typeface="Lato"/>
            </a:endParaRPr>
          </a:p>
          <a:p>
            <a:pPr indent="0" lvl="0" marL="457200" rtl="0" algn="just">
              <a:spcBef>
                <a:spcPts val="0"/>
              </a:spcBef>
              <a:spcAft>
                <a:spcPts val="0"/>
              </a:spcAft>
              <a:buNone/>
            </a:pPr>
            <a:r>
              <a:t/>
            </a:r>
            <a:endParaRPr sz="1700">
              <a:latin typeface="Lato"/>
              <a:ea typeface="Lato"/>
              <a:cs typeface="Lato"/>
              <a:sym typeface="Lato"/>
            </a:endParaRPr>
          </a:p>
        </p:txBody>
      </p:sp>
      <p:sp>
        <p:nvSpPr>
          <p:cNvPr id="621" name="Google Shape;621;p79"/>
          <p:cNvSpPr/>
          <p:nvPr/>
        </p:nvSpPr>
        <p:spPr>
          <a:xfrm>
            <a:off x="6491025" y="3229650"/>
            <a:ext cx="4461900" cy="3387600"/>
          </a:xfrm>
          <a:prstGeom prst="roundRect">
            <a:avLst>
              <a:gd fmla="val 16667" name="adj"/>
            </a:avLst>
          </a:prstGeom>
          <a:noFill/>
          <a:ln cap="flat" cmpd="sng" w="9525">
            <a:solidFill>
              <a:srgbClr val="FAA72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Lato"/>
                <a:ea typeface="Lato"/>
                <a:cs typeface="Lato"/>
                <a:sym typeface="Lato"/>
              </a:rPr>
              <a:t>DIMENSIONS</a:t>
            </a:r>
            <a:endParaRPr b="1" sz="1800">
              <a:latin typeface="Lato"/>
              <a:ea typeface="Lato"/>
              <a:cs typeface="Lato"/>
              <a:sym typeface="Lato"/>
            </a:endParaRPr>
          </a:p>
          <a:p>
            <a:pPr indent="-342900" lvl="0" marL="457200" rtl="0" algn="just">
              <a:spcBef>
                <a:spcPts val="0"/>
              </a:spcBef>
              <a:spcAft>
                <a:spcPts val="0"/>
              </a:spcAft>
              <a:buSzPts val="1800"/>
              <a:buFont typeface="Lato"/>
              <a:buChar char="●"/>
            </a:pPr>
            <a:r>
              <a:rPr b="1" lang="en" sz="1800">
                <a:latin typeface="Lato"/>
                <a:ea typeface="Lato"/>
                <a:cs typeface="Lato"/>
                <a:sym typeface="Lato"/>
              </a:rPr>
              <a:t>D</a:t>
            </a:r>
            <a:r>
              <a:rPr b="1" lang="en" sz="1700">
                <a:latin typeface="Lato"/>
                <a:ea typeface="Lato"/>
                <a:cs typeface="Lato"/>
                <a:sym typeface="Lato"/>
              </a:rPr>
              <a:t>escriptive data elements</a:t>
            </a:r>
            <a:r>
              <a:rPr lang="en" sz="1700">
                <a:latin typeface="Lato"/>
                <a:ea typeface="Lato"/>
                <a:cs typeface="Lato"/>
                <a:sym typeface="Lato"/>
              </a:rPr>
              <a:t> that are used to classify the data</a:t>
            </a:r>
            <a:endParaRPr sz="1700">
              <a:latin typeface="Lato"/>
              <a:ea typeface="Lato"/>
              <a:cs typeface="Lato"/>
              <a:sym typeface="Lato"/>
            </a:endParaRPr>
          </a:p>
          <a:p>
            <a:pPr indent="0" lvl="0" marL="457200" rtl="0" algn="just">
              <a:spcBef>
                <a:spcPts val="0"/>
              </a:spcBef>
              <a:spcAft>
                <a:spcPts val="0"/>
              </a:spcAft>
              <a:buNone/>
            </a:pPr>
            <a:r>
              <a:t/>
            </a:r>
            <a:endParaRPr sz="1800">
              <a:latin typeface="Lato"/>
              <a:ea typeface="Lato"/>
              <a:cs typeface="Lato"/>
              <a:sym typeface="Lato"/>
            </a:endParaRPr>
          </a:p>
          <a:p>
            <a:pPr indent="-336550" lvl="0" marL="457200" rtl="0" algn="just">
              <a:spcBef>
                <a:spcPts val="0"/>
              </a:spcBef>
              <a:spcAft>
                <a:spcPts val="0"/>
              </a:spcAft>
              <a:buSzPts val="1700"/>
              <a:buFont typeface="Lato"/>
              <a:buChar char="●"/>
            </a:pPr>
            <a:r>
              <a:rPr lang="en" sz="1700">
                <a:latin typeface="Lato"/>
                <a:ea typeface="Lato"/>
                <a:cs typeface="Lato"/>
                <a:sym typeface="Lato"/>
              </a:rPr>
              <a:t>For example, in sales data, dimensions may include product, customer, time, location etc.</a:t>
            </a:r>
            <a:endParaRPr sz="1700">
              <a:latin typeface="Lato"/>
              <a:ea typeface="Lato"/>
              <a:cs typeface="Lato"/>
              <a:sym typeface="Lato"/>
            </a:endParaRPr>
          </a:p>
          <a:p>
            <a:pPr indent="-336550" lvl="0" marL="457200" rtl="0" algn="just">
              <a:spcBef>
                <a:spcPts val="0"/>
              </a:spcBef>
              <a:spcAft>
                <a:spcPts val="0"/>
              </a:spcAft>
              <a:buSzPts val="1700"/>
              <a:buFont typeface="Lato"/>
              <a:buChar char="●"/>
            </a:pPr>
            <a:r>
              <a:rPr lang="en" sz="1700">
                <a:latin typeface="Lato"/>
                <a:ea typeface="Lato"/>
                <a:cs typeface="Lato"/>
                <a:sym typeface="Lato"/>
              </a:rPr>
              <a:t>Further, the product dimension can have attributes like name and category.</a:t>
            </a:r>
            <a:endParaRPr sz="17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0"/>
          <p:cNvSpPr txBox="1"/>
          <p:nvPr>
            <p:ph type="title"/>
          </p:nvPr>
        </p:nvSpPr>
        <p:spPr>
          <a:xfrm>
            <a:off x="415650" y="189298"/>
            <a:ext cx="11360700" cy="57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OLTP AND OLAP</a:t>
            </a:r>
            <a:endParaRPr sz="2400">
              <a:solidFill>
                <a:schemeClr val="dk2"/>
              </a:solidFill>
            </a:endParaRPr>
          </a:p>
        </p:txBody>
      </p:sp>
      <p:cxnSp>
        <p:nvCxnSpPr>
          <p:cNvPr id="627" name="Google Shape;627;p80"/>
          <p:cNvCxnSpPr/>
          <p:nvPr/>
        </p:nvCxnSpPr>
        <p:spPr>
          <a:xfrm>
            <a:off x="6191750" y="1263320"/>
            <a:ext cx="0" cy="4529700"/>
          </a:xfrm>
          <a:prstGeom prst="straightConnector1">
            <a:avLst/>
          </a:prstGeom>
          <a:noFill/>
          <a:ln cap="rnd" cmpd="sng" w="25400">
            <a:solidFill>
              <a:srgbClr val="757070"/>
            </a:solidFill>
            <a:prstDash val="solid"/>
            <a:miter lim="800000"/>
            <a:headEnd len="sm" w="sm" type="none"/>
            <a:tailEnd len="sm" w="sm" type="none"/>
          </a:ln>
        </p:spPr>
      </p:cxnSp>
      <p:grpSp>
        <p:nvGrpSpPr>
          <p:cNvPr id="628" name="Google Shape;628;p80"/>
          <p:cNvGrpSpPr/>
          <p:nvPr/>
        </p:nvGrpSpPr>
        <p:grpSpPr>
          <a:xfrm flipH="1">
            <a:off x="6107020" y="4940368"/>
            <a:ext cx="6084992" cy="909052"/>
            <a:chOff x="101316" y="1324259"/>
            <a:chExt cx="6084992" cy="909052"/>
          </a:xfrm>
        </p:grpSpPr>
        <p:sp>
          <p:nvSpPr>
            <p:cNvPr id="629" name="Google Shape;629;p80"/>
            <p:cNvSpPr/>
            <p:nvPr/>
          </p:nvSpPr>
          <p:spPr>
            <a:xfrm flipH="1">
              <a:off x="5691654" y="1752299"/>
              <a:ext cx="405297" cy="142402"/>
            </a:xfrm>
            <a:custGeom>
              <a:rect b="b" l="l" r="r" t="t"/>
              <a:pathLst>
                <a:path extrusionOk="0" h="142402" w="405297">
                  <a:moveTo>
                    <a:pt x="405297" y="5977"/>
                  </a:moveTo>
                  <a:lnTo>
                    <a:pt x="192198" y="0"/>
                  </a:lnTo>
                  <a:lnTo>
                    <a:pt x="0" y="142402"/>
                  </a:lnTo>
                </a:path>
              </a:pathLst>
            </a:custGeom>
            <a:noFill/>
            <a:ln cap="flat" cmpd="sng" w="25400">
              <a:solidFill>
                <a:srgbClr val="76717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nvGrpSpPr>
            <p:cNvPr id="630" name="Google Shape;630;p80"/>
            <p:cNvGrpSpPr/>
            <p:nvPr/>
          </p:nvGrpSpPr>
          <p:grpSpPr>
            <a:xfrm>
              <a:off x="6011708" y="1794239"/>
              <a:ext cx="174600" cy="174600"/>
              <a:chOff x="5980364" y="2010546"/>
              <a:chExt cx="291000" cy="291000"/>
            </a:xfrm>
          </p:grpSpPr>
          <p:sp>
            <p:nvSpPr>
              <p:cNvPr id="631" name="Google Shape;631;p80"/>
              <p:cNvSpPr/>
              <p:nvPr/>
            </p:nvSpPr>
            <p:spPr>
              <a:xfrm>
                <a:off x="5980364" y="2010546"/>
                <a:ext cx="291000" cy="291000"/>
              </a:xfrm>
              <a:prstGeom prst="ellipse">
                <a:avLst/>
              </a:prstGeom>
              <a:solidFill>
                <a:srgbClr val="FFFFFF"/>
              </a:solidFill>
              <a:ln cap="flat" cmpd="sng" w="9525">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632" name="Google Shape;632;p80"/>
              <p:cNvSpPr/>
              <p:nvPr/>
            </p:nvSpPr>
            <p:spPr>
              <a:xfrm>
                <a:off x="6010076" y="2040252"/>
                <a:ext cx="231600" cy="231600"/>
              </a:xfrm>
              <a:prstGeom prst="ellipse">
                <a:avLst/>
              </a:prstGeom>
              <a:solidFill>
                <a:srgbClr val="4890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nvGrpSpPr>
            <p:cNvPr id="633" name="Google Shape;633;p80"/>
            <p:cNvGrpSpPr/>
            <p:nvPr/>
          </p:nvGrpSpPr>
          <p:grpSpPr>
            <a:xfrm>
              <a:off x="101316" y="1324259"/>
              <a:ext cx="5668514" cy="909052"/>
              <a:chOff x="101316" y="1324259"/>
              <a:chExt cx="5668514" cy="909052"/>
            </a:xfrm>
          </p:grpSpPr>
          <p:sp>
            <p:nvSpPr>
              <p:cNvPr id="634" name="Google Shape;634;p80"/>
              <p:cNvSpPr/>
              <p:nvPr/>
            </p:nvSpPr>
            <p:spPr>
              <a:xfrm>
                <a:off x="343130" y="1331632"/>
                <a:ext cx="5426700" cy="886800"/>
              </a:xfrm>
              <a:prstGeom prst="roundRect">
                <a:avLst>
                  <a:gd fmla="val 50000" name="adj"/>
                </a:avLst>
              </a:prstGeom>
              <a:solidFill>
                <a:srgbClr val="FFFFFF"/>
              </a:solidFill>
              <a:ln cap="flat" cmpd="sng" w="38100">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635" name="Google Shape;635;p80"/>
              <p:cNvSpPr/>
              <p:nvPr/>
            </p:nvSpPr>
            <p:spPr>
              <a:xfrm>
                <a:off x="101316" y="1324259"/>
                <a:ext cx="4324832" cy="909052"/>
              </a:xfrm>
              <a:custGeom>
                <a:rect b="b" l="l" r="r" t="t"/>
                <a:pathLst>
                  <a:path extrusionOk="0" h="909052" w="4324832">
                    <a:moveTo>
                      <a:pt x="0" y="0"/>
                    </a:moveTo>
                    <a:lnTo>
                      <a:pt x="4324832" y="29496"/>
                    </a:lnTo>
                    <a:lnTo>
                      <a:pt x="4324832" y="872181"/>
                    </a:lnTo>
                    <a:lnTo>
                      <a:pt x="0" y="909052"/>
                    </a:lnTo>
                    <a:lnTo>
                      <a:pt x="0"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nvGrpSpPr>
            <p:cNvPr id="636" name="Google Shape;636;p80"/>
            <p:cNvGrpSpPr/>
            <p:nvPr/>
          </p:nvGrpSpPr>
          <p:grpSpPr>
            <a:xfrm>
              <a:off x="5284966" y="1589957"/>
              <a:ext cx="351062" cy="351062"/>
              <a:chOff x="5980364" y="1469777"/>
              <a:chExt cx="291000" cy="291000"/>
            </a:xfrm>
          </p:grpSpPr>
          <p:sp>
            <p:nvSpPr>
              <p:cNvPr id="637" name="Google Shape;637;p80"/>
              <p:cNvSpPr/>
              <p:nvPr/>
            </p:nvSpPr>
            <p:spPr>
              <a:xfrm>
                <a:off x="5980364" y="1469777"/>
                <a:ext cx="291000" cy="291000"/>
              </a:xfrm>
              <a:prstGeom prst="ellipse">
                <a:avLst/>
              </a:prstGeom>
              <a:solidFill>
                <a:srgbClr val="FFFFFF"/>
              </a:solidFill>
              <a:ln cap="flat" cmpd="sng" w="9525">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638" name="Google Shape;638;p80"/>
              <p:cNvSpPr/>
              <p:nvPr/>
            </p:nvSpPr>
            <p:spPr>
              <a:xfrm>
                <a:off x="6010075" y="1499488"/>
                <a:ext cx="231600" cy="231600"/>
              </a:xfrm>
              <a:prstGeom prst="ellipse">
                <a:avLst/>
              </a:prstGeom>
              <a:solidFill>
                <a:srgbClr val="4890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grpSp>
        <p:nvGrpSpPr>
          <p:cNvPr id="639" name="Google Shape;639;p80"/>
          <p:cNvGrpSpPr/>
          <p:nvPr/>
        </p:nvGrpSpPr>
        <p:grpSpPr>
          <a:xfrm flipH="1">
            <a:off x="6517923" y="4940374"/>
            <a:ext cx="5668514" cy="909052"/>
            <a:chOff x="101316" y="1324259"/>
            <a:chExt cx="5668514" cy="909052"/>
          </a:xfrm>
        </p:grpSpPr>
        <p:grpSp>
          <p:nvGrpSpPr>
            <p:cNvPr id="640" name="Google Shape;640;p80"/>
            <p:cNvGrpSpPr/>
            <p:nvPr/>
          </p:nvGrpSpPr>
          <p:grpSpPr>
            <a:xfrm>
              <a:off x="101316" y="1324259"/>
              <a:ext cx="5668514" cy="909052"/>
              <a:chOff x="101316" y="1324259"/>
              <a:chExt cx="5668514" cy="909052"/>
            </a:xfrm>
          </p:grpSpPr>
          <p:sp>
            <p:nvSpPr>
              <p:cNvPr id="641" name="Google Shape;641;p80"/>
              <p:cNvSpPr/>
              <p:nvPr/>
            </p:nvSpPr>
            <p:spPr>
              <a:xfrm>
                <a:off x="343130" y="1331632"/>
                <a:ext cx="5426700" cy="886800"/>
              </a:xfrm>
              <a:prstGeom prst="roundRect">
                <a:avLst>
                  <a:gd fmla="val 50000" name="adj"/>
                </a:avLst>
              </a:prstGeom>
              <a:solidFill>
                <a:srgbClr val="FFFFFF"/>
              </a:solidFill>
              <a:ln cap="flat" cmpd="sng" w="38100">
                <a:solidFill>
                  <a:srgbClr val="EE28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642" name="Google Shape;642;p80"/>
              <p:cNvSpPr/>
              <p:nvPr/>
            </p:nvSpPr>
            <p:spPr>
              <a:xfrm>
                <a:off x="101316" y="1324259"/>
                <a:ext cx="4324832" cy="909052"/>
              </a:xfrm>
              <a:custGeom>
                <a:rect b="b" l="l" r="r" t="t"/>
                <a:pathLst>
                  <a:path extrusionOk="0" h="909052" w="4324832">
                    <a:moveTo>
                      <a:pt x="0" y="0"/>
                    </a:moveTo>
                    <a:lnTo>
                      <a:pt x="4324832" y="29496"/>
                    </a:lnTo>
                    <a:lnTo>
                      <a:pt x="4324832" y="872181"/>
                    </a:lnTo>
                    <a:lnTo>
                      <a:pt x="0" y="909052"/>
                    </a:lnTo>
                    <a:lnTo>
                      <a:pt x="0"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nvGrpSpPr>
            <p:cNvPr id="643" name="Google Shape;643;p80"/>
            <p:cNvGrpSpPr/>
            <p:nvPr/>
          </p:nvGrpSpPr>
          <p:grpSpPr>
            <a:xfrm>
              <a:off x="5284966" y="1589957"/>
              <a:ext cx="351062" cy="351062"/>
              <a:chOff x="5980364" y="1469777"/>
              <a:chExt cx="291000" cy="291000"/>
            </a:xfrm>
          </p:grpSpPr>
          <p:sp>
            <p:nvSpPr>
              <p:cNvPr id="644" name="Google Shape;644;p80"/>
              <p:cNvSpPr/>
              <p:nvPr/>
            </p:nvSpPr>
            <p:spPr>
              <a:xfrm>
                <a:off x="5980364" y="1469777"/>
                <a:ext cx="291000" cy="291000"/>
              </a:xfrm>
              <a:prstGeom prst="ellipse">
                <a:avLst/>
              </a:prstGeom>
              <a:solidFill>
                <a:srgbClr val="FFFFFF"/>
              </a:solidFill>
              <a:ln cap="flat" cmpd="sng" w="9525">
                <a:solidFill>
                  <a:srgbClr val="EE28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645" name="Google Shape;645;p80"/>
              <p:cNvSpPr/>
              <p:nvPr/>
            </p:nvSpPr>
            <p:spPr>
              <a:xfrm>
                <a:off x="6010075" y="1499488"/>
                <a:ext cx="231600" cy="231600"/>
              </a:xfrm>
              <a:prstGeom prst="ellipse">
                <a:avLst/>
              </a:prstGeom>
              <a:solidFill>
                <a:srgbClr val="EE28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sp>
        <p:nvSpPr>
          <p:cNvPr id="646" name="Google Shape;646;p80"/>
          <p:cNvSpPr txBox="1"/>
          <p:nvPr/>
        </p:nvSpPr>
        <p:spPr>
          <a:xfrm>
            <a:off x="7147011" y="5028929"/>
            <a:ext cx="4307100" cy="8205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900"/>
              <a:buFont typeface="Arial"/>
              <a:buNone/>
            </a:pPr>
            <a:r>
              <a:rPr b="0" i="0" lang="en" sz="1900" u="none" cap="none" strike="noStrike">
                <a:solidFill>
                  <a:srgbClr val="000000"/>
                </a:solidFill>
                <a:latin typeface="Lato"/>
                <a:ea typeface="Lato"/>
                <a:cs typeface="Lato"/>
                <a:sym typeface="Lato"/>
              </a:rPr>
              <a:t>Backup at intervals </a:t>
            </a:r>
            <a:endParaRPr b="0" i="0" sz="1900" u="none" cap="none" strike="noStrike">
              <a:solidFill>
                <a:srgbClr val="000000"/>
              </a:solidFill>
              <a:latin typeface="Lato"/>
              <a:ea typeface="Lato"/>
              <a:cs typeface="Lato"/>
              <a:sym typeface="Lato"/>
            </a:endParaRPr>
          </a:p>
        </p:txBody>
      </p:sp>
      <p:grpSp>
        <p:nvGrpSpPr>
          <p:cNvPr id="647" name="Google Shape;647;p80"/>
          <p:cNvGrpSpPr/>
          <p:nvPr/>
        </p:nvGrpSpPr>
        <p:grpSpPr>
          <a:xfrm>
            <a:off x="299963" y="4940368"/>
            <a:ext cx="5982095" cy="909052"/>
            <a:chOff x="204213" y="1324259"/>
            <a:chExt cx="5982095" cy="909052"/>
          </a:xfrm>
        </p:grpSpPr>
        <p:sp>
          <p:nvSpPr>
            <p:cNvPr id="648" name="Google Shape;648;p80"/>
            <p:cNvSpPr/>
            <p:nvPr/>
          </p:nvSpPr>
          <p:spPr>
            <a:xfrm flipH="1">
              <a:off x="5691654" y="1563105"/>
              <a:ext cx="410322" cy="195170"/>
            </a:xfrm>
            <a:custGeom>
              <a:rect b="b" l="l" r="r" t="t"/>
              <a:pathLst>
                <a:path extrusionOk="0" h="195170" w="410322">
                  <a:moveTo>
                    <a:pt x="410322" y="195170"/>
                  </a:moveTo>
                  <a:lnTo>
                    <a:pt x="197223" y="189193"/>
                  </a:lnTo>
                  <a:lnTo>
                    <a:pt x="0" y="0"/>
                  </a:lnTo>
                </a:path>
              </a:pathLst>
            </a:custGeom>
            <a:noFill/>
            <a:ln cap="flat" cmpd="sng" w="25400">
              <a:solidFill>
                <a:srgbClr val="76717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nvGrpSpPr>
            <p:cNvPr id="649" name="Google Shape;649;p80"/>
            <p:cNvGrpSpPr/>
            <p:nvPr/>
          </p:nvGrpSpPr>
          <p:grpSpPr>
            <a:xfrm>
              <a:off x="6011708" y="1469781"/>
              <a:ext cx="174600" cy="174600"/>
              <a:chOff x="5980364" y="1469777"/>
              <a:chExt cx="291000" cy="291000"/>
            </a:xfrm>
          </p:grpSpPr>
          <p:sp>
            <p:nvSpPr>
              <p:cNvPr id="650" name="Google Shape;650;p80"/>
              <p:cNvSpPr/>
              <p:nvPr/>
            </p:nvSpPr>
            <p:spPr>
              <a:xfrm>
                <a:off x="5980364" y="1469777"/>
                <a:ext cx="291000" cy="291000"/>
              </a:xfrm>
              <a:prstGeom prst="ellipse">
                <a:avLst/>
              </a:prstGeom>
              <a:solidFill>
                <a:srgbClr val="FFFFFF"/>
              </a:solidFill>
              <a:ln cap="flat" cmpd="sng" w="9525">
                <a:solidFill>
                  <a:srgbClr val="F4AB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651" name="Google Shape;651;p80"/>
              <p:cNvSpPr/>
              <p:nvPr/>
            </p:nvSpPr>
            <p:spPr>
              <a:xfrm>
                <a:off x="6010075" y="1499488"/>
                <a:ext cx="231600" cy="231600"/>
              </a:xfrm>
              <a:prstGeom prst="ellipse">
                <a:avLst/>
              </a:prstGeom>
              <a:solidFill>
                <a:srgbClr val="F4AB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nvGrpSpPr>
            <p:cNvPr id="652" name="Google Shape;652;p80"/>
            <p:cNvGrpSpPr/>
            <p:nvPr/>
          </p:nvGrpSpPr>
          <p:grpSpPr>
            <a:xfrm>
              <a:off x="204213" y="1324259"/>
              <a:ext cx="5565617" cy="909052"/>
              <a:chOff x="204213" y="1324259"/>
              <a:chExt cx="5565617" cy="909052"/>
            </a:xfrm>
          </p:grpSpPr>
          <p:sp>
            <p:nvSpPr>
              <p:cNvPr id="653" name="Google Shape;653;p80"/>
              <p:cNvSpPr/>
              <p:nvPr/>
            </p:nvSpPr>
            <p:spPr>
              <a:xfrm>
                <a:off x="343130" y="1331632"/>
                <a:ext cx="5426700" cy="886800"/>
              </a:xfrm>
              <a:prstGeom prst="roundRect">
                <a:avLst>
                  <a:gd fmla="val 50000" name="adj"/>
                </a:avLst>
              </a:prstGeom>
              <a:solidFill>
                <a:srgbClr val="FFFFFF"/>
              </a:solidFill>
              <a:ln cap="flat" cmpd="sng" w="38100">
                <a:solidFill>
                  <a:srgbClr val="F4AB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654" name="Google Shape;654;p80"/>
              <p:cNvSpPr/>
              <p:nvPr/>
            </p:nvSpPr>
            <p:spPr>
              <a:xfrm>
                <a:off x="204213" y="1324259"/>
                <a:ext cx="4216711" cy="909052"/>
              </a:xfrm>
              <a:custGeom>
                <a:rect b="b" l="l" r="r" t="t"/>
                <a:pathLst>
                  <a:path extrusionOk="0" h="909052" w="4324832">
                    <a:moveTo>
                      <a:pt x="0" y="0"/>
                    </a:moveTo>
                    <a:lnTo>
                      <a:pt x="4324832" y="29496"/>
                    </a:lnTo>
                    <a:lnTo>
                      <a:pt x="4324832" y="872181"/>
                    </a:lnTo>
                    <a:lnTo>
                      <a:pt x="0" y="909052"/>
                    </a:lnTo>
                    <a:lnTo>
                      <a:pt x="0"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nvGrpSpPr>
            <p:cNvPr id="655" name="Google Shape;655;p80"/>
            <p:cNvGrpSpPr/>
            <p:nvPr/>
          </p:nvGrpSpPr>
          <p:grpSpPr>
            <a:xfrm>
              <a:off x="5284966" y="1589957"/>
              <a:ext cx="351062" cy="351062"/>
              <a:chOff x="5980364" y="1469777"/>
              <a:chExt cx="291000" cy="291000"/>
            </a:xfrm>
          </p:grpSpPr>
          <p:sp>
            <p:nvSpPr>
              <p:cNvPr id="656" name="Google Shape;656;p80"/>
              <p:cNvSpPr/>
              <p:nvPr/>
            </p:nvSpPr>
            <p:spPr>
              <a:xfrm>
                <a:off x="5980364" y="1469777"/>
                <a:ext cx="291000" cy="291000"/>
              </a:xfrm>
              <a:prstGeom prst="ellipse">
                <a:avLst/>
              </a:prstGeom>
              <a:solidFill>
                <a:srgbClr val="FFFFFF"/>
              </a:solidFill>
              <a:ln cap="flat" cmpd="sng" w="9525">
                <a:solidFill>
                  <a:srgbClr val="F4AB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657" name="Google Shape;657;p80"/>
              <p:cNvSpPr/>
              <p:nvPr/>
            </p:nvSpPr>
            <p:spPr>
              <a:xfrm>
                <a:off x="6010075" y="1499488"/>
                <a:ext cx="231600" cy="231600"/>
              </a:xfrm>
              <a:prstGeom prst="ellipse">
                <a:avLst/>
              </a:prstGeom>
              <a:solidFill>
                <a:srgbClr val="F4AB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grpSp>
        <p:nvGrpSpPr>
          <p:cNvPr id="658" name="Google Shape;658;p80"/>
          <p:cNvGrpSpPr/>
          <p:nvPr/>
        </p:nvGrpSpPr>
        <p:grpSpPr>
          <a:xfrm>
            <a:off x="299963" y="4938462"/>
            <a:ext cx="5565617" cy="909052"/>
            <a:chOff x="204213" y="1324259"/>
            <a:chExt cx="5565617" cy="909052"/>
          </a:xfrm>
        </p:grpSpPr>
        <p:grpSp>
          <p:nvGrpSpPr>
            <p:cNvPr id="659" name="Google Shape;659;p80"/>
            <p:cNvGrpSpPr/>
            <p:nvPr/>
          </p:nvGrpSpPr>
          <p:grpSpPr>
            <a:xfrm>
              <a:off x="204213" y="1324259"/>
              <a:ext cx="5565617" cy="909052"/>
              <a:chOff x="204213" y="1324259"/>
              <a:chExt cx="5565617" cy="909052"/>
            </a:xfrm>
          </p:grpSpPr>
          <p:sp>
            <p:nvSpPr>
              <p:cNvPr id="660" name="Google Shape;660;p80"/>
              <p:cNvSpPr/>
              <p:nvPr/>
            </p:nvSpPr>
            <p:spPr>
              <a:xfrm>
                <a:off x="343130" y="1331632"/>
                <a:ext cx="5426700" cy="886800"/>
              </a:xfrm>
              <a:prstGeom prst="roundRect">
                <a:avLst>
                  <a:gd fmla="val 50000" name="adj"/>
                </a:avLst>
              </a:prstGeom>
              <a:solidFill>
                <a:srgbClr val="FFFFFF"/>
              </a:solidFill>
              <a:ln cap="flat" cmpd="sng" w="38100">
                <a:solidFill>
                  <a:srgbClr val="EE28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661" name="Google Shape;661;p80"/>
              <p:cNvSpPr/>
              <p:nvPr/>
            </p:nvSpPr>
            <p:spPr>
              <a:xfrm>
                <a:off x="204213" y="1324259"/>
                <a:ext cx="4216711" cy="909052"/>
              </a:xfrm>
              <a:custGeom>
                <a:rect b="b" l="l" r="r" t="t"/>
                <a:pathLst>
                  <a:path extrusionOk="0" h="909052" w="4324832">
                    <a:moveTo>
                      <a:pt x="0" y="0"/>
                    </a:moveTo>
                    <a:lnTo>
                      <a:pt x="4324832" y="29496"/>
                    </a:lnTo>
                    <a:lnTo>
                      <a:pt x="4324832" y="872181"/>
                    </a:lnTo>
                    <a:lnTo>
                      <a:pt x="0" y="909052"/>
                    </a:lnTo>
                    <a:lnTo>
                      <a:pt x="0"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nvGrpSpPr>
            <p:cNvPr id="662" name="Google Shape;662;p80"/>
            <p:cNvGrpSpPr/>
            <p:nvPr/>
          </p:nvGrpSpPr>
          <p:grpSpPr>
            <a:xfrm>
              <a:off x="5284966" y="1589957"/>
              <a:ext cx="351062" cy="351062"/>
              <a:chOff x="5980364" y="1469777"/>
              <a:chExt cx="291000" cy="291000"/>
            </a:xfrm>
          </p:grpSpPr>
          <p:sp>
            <p:nvSpPr>
              <p:cNvPr id="663" name="Google Shape;663;p80"/>
              <p:cNvSpPr/>
              <p:nvPr/>
            </p:nvSpPr>
            <p:spPr>
              <a:xfrm>
                <a:off x="5980364" y="1469777"/>
                <a:ext cx="291000" cy="291000"/>
              </a:xfrm>
              <a:prstGeom prst="ellipse">
                <a:avLst/>
              </a:prstGeom>
              <a:solidFill>
                <a:srgbClr val="FFFFFF"/>
              </a:solidFill>
              <a:ln cap="flat" cmpd="sng" w="9525">
                <a:solidFill>
                  <a:srgbClr val="EE28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664" name="Google Shape;664;p80"/>
              <p:cNvSpPr/>
              <p:nvPr/>
            </p:nvSpPr>
            <p:spPr>
              <a:xfrm>
                <a:off x="6010075" y="1499488"/>
                <a:ext cx="231600" cy="231600"/>
              </a:xfrm>
              <a:prstGeom prst="ellipse">
                <a:avLst/>
              </a:prstGeom>
              <a:solidFill>
                <a:srgbClr val="EE28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sp>
        <p:nvSpPr>
          <p:cNvPr id="665" name="Google Shape;665;p80"/>
          <p:cNvSpPr txBox="1"/>
          <p:nvPr/>
        </p:nvSpPr>
        <p:spPr>
          <a:xfrm>
            <a:off x="987250" y="4996450"/>
            <a:ext cx="4416000" cy="8205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900"/>
              <a:buFont typeface="Arial"/>
              <a:buNone/>
            </a:pPr>
            <a:r>
              <a:rPr b="0" i="0" lang="en" sz="1900" u="none" cap="none" strike="noStrike">
                <a:solidFill>
                  <a:srgbClr val="000000"/>
                </a:solidFill>
                <a:latin typeface="Lato"/>
                <a:ea typeface="Lato"/>
                <a:cs typeface="Lato"/>
                <a:sym typeface="Lato"/>
              </a:rPr>
              <a:t>R</a:t>
            </a:r>
            <a:r>
              <a:rPr b="0" i="0" lang="en" sz="1900" u="none" cap="none" strike="noStrike">
                <a:solidFill>
                  <a:srgbClr val="000000"/>
                </a:solidFill>
                <a:latin typeface="Lato"/>
                <a:ea typeface="Lato"/>
                <a:cs typeface="Lato"/>
                <a:sym typeface="Lato"/>
              </a:rPr>
              <a:t>egular backup is necessary</a:t>
            </a:r>
            <a:endParaRPr b="0" i="0" sz="1900" u="none" cap="none" strike="noStrike">
              <a:solidFill>
                <a:srgbClr val="000000"/>
              </a:solidFill>
              <a:latin typeface="Lato"/>
              <a:ea typeface="Lato"/>
              <a:cs typeface="Lato"/>
              <a:sym typeface="Lato"/>
            </a:endParaRPr>
          </a:p>
        </p:txBody>
      </p:sp>
      <p:grpSp>
        <p:nvGrpSpPr>
          <p:cNvPr id="666" name="Google Shape;666;p80"/>
          <p:cNvGrpSpPr/>
          <p:nvPr/>
        </p:nvGrpSpPr>
        <p:grpSpPr>
          <a:xfrm flipH="1">
            <a:off x="6107020" y="3738369"/>
            <a:ext cx="6084992" cy="909052"/>
            <a:chOff x="101316" y="1324259"/>
            <a:chExt cx="6084992" cy="909052"/>
          </a:xfrm>
        </p:grpSpPr>
        <p:sp>
          <p:nvSpPr>
            <p:cNvPr id="667" name="Google Shape;667;p80"/>
            <p:cNvSpPr/>
            <p:nvPr/>
          </p:nvSpPr>
          <p:spPr>
            <a:xfrm flipH="1">
              <a:off x="5691654" y="1752299"/>
              <a:ext cx="405297" cy="142402"/>
            </a:xfrm>
            <a:custGeom>
              <a:rect b="b" l="l" r="r" t="t"/>
              <a:pathLst>
                <a:path extrusionOk="0" h="142402" w="405297">
                  <a:moveTo>
                    <a:pt x="405297" y="5977"/>
                  </a:moveTo>
                  <a:lnTo>
                    <a:pt x="192198" y="0"/>
                  </a:lnTo>
                  <a:lnTo>
                    <a:pt x="0" y="142402"/>
                  </a:lnTo>
                </a:path>
              </a:pathLst>
            </a:custGeom>
            <a:noFill/>
            <a:ln cap="flat" cmpd="sng" w="25400">
              <a:solidFill>
                <a:srgbClr val="76717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nvGrpSpPr>
            <p:cNvPr id="668" name="Google Shape;668;p80"/>
            <p:cNvGrpSpPr/>
            <p:nvPr/>
          </p:nvGrpSpPr>
          <p:grpSpPr>
            <a:xfrm>
              <a:off x="6011708" y="1794239"/>
              <a:ext cx="174600" cy="174600"/>
              <a:chOff x="5980364" y="2010546"/>
              <a:chExt cx="291000" cy="291000"/>
            </a:xfrm>
          </p:grpSpPr>
          <p:sp>
            <p:nvSpPr>
              <p:cNvPr id="669" name="Google Shape;669;p80"/>
              <p:cNvSpPr/>
              <p:nvPr/>
            </p:nvSpPr>
            <p:spPr>
              <a:xfrm>
                <a:off x="5980364" y="2010546"/>
                <a:ext cx="291000" cy="291000"/>
              </a:xfrm>
              <a:prstGeom prst="ellipse">
                <a:avLst/>
              </a:prstGeom>
              <a:solidFill>
                <a:srgbClr val="FFFFFF"/>
              </a:solidFill>
              <a:ln cap="flat" cmpd="sng" w="9525">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670" name="Google Shape;670;p80"/>
              <p:cNvSpPr/>
              <p:nvPr/>
            </p:nvSpPr>
            <p:spPr>
              <a:xfrm>
                <a:off x="6010076" y="2040252"/>
                <a:ext cx="231600" cy="231600"/>
              </a:xfrm>
              <a:prstGeom prst="ellipse">
                <a:avLst/>
              </a:prstGeom>
              <a:solidFill>
                <a:srgbClr val="4890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nvGrpSpPr>
            <p:cNvPr id="671" name="Google Shape;671;p80"/>
            <p:cNvGrpSpPr/>
            <p:nvPr/>
          </p:nvGrpSpPr>
          <p:grpSpPr>
            <a:xfrm>
              <a:off x="101316" y="1324259"/>
              <a:ext cx="5668514" cy="909052"/>
              <a:chOff x="101316" y="1324259"/>
              <a:chExt cx="5668514" cy="909052"/>
            </a:xfrm>
          </p:grpSpPr>
          <p:sp>
            <p:nvSpPr>
              <p:cNvPr id="672" name="Google Shape;672;p80"/>
              <p:cNvSpPr/>
              <p:nvPr/>
            </p:nvSpPr>
            <p:spPr>
              <a:xfrm>
                <a:off x="343130" y="1331632"/>
                <a:ext cx="5426700" cy="886800"/>
              </a:xfrm>
              <a:prstGeom prst="roundRect">
                <a:avLst>
                  <a:gd fmla="val 50000" name="adj"/>
                </a:avLst>
              </a:prstGeom>
              <a:solidFill>
                <a:srgbClr val="FFFFFF"/>
              </a:solidFill>
              <a:ln cap="flat" cmpd="sng" w="38100">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673" name="Google Shape;673;p80"/>
              <p:cNvSpPr/>
              <p:nvPr/>
            </p:nvSpPr>
            <p:spPr>
              <a:xfrm>
                <a:off x="101316" y="1324259"/>
                <a:ext cx="4324832" cy="909052"/>
              </a:xfrm>
              <a:custGeom>
                <a:rect b="b" l="l" r="r" t="t"/>
                <a:pathLst>
                  <a:path extrusionOk="0" h="909052" w="4324832">
                    <a:moveTo>
                      <a:pt x="0" y="0"/>
                    </a:moveTo>
                    <a:lnTo>
                      <a:pt x="4324832" y="29496"/>
                    </a:lnTo>
                    <a:lnTo>
                      <a:pt x="4324832" y="872181"/>
                    </a:lnTo>
                    <a:lnTo>
                      <a:pt x="0" y="909052"/>
                    </a:lnTo>
                    <a:lnTo>
                      <a:pt x="0"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nvGrpSpPr>
            <p:cNvPr id="674" name="Google Shape;674;p80"/>
            <p:cNvGrpSpPr/>
            <p:nvPr/>
          </p:nvGrpSpPr>
          <p:grpSpPr>
            <a:xfrm>
              <a:off x="5284966" y="1589957"/>
              <a:ext cx="351062" cy="351062"/>
              <a:chOff x="5980364" y="1469777"/>
              <a:chExt cx="291000" cy="291000"/>
            </a:xfrm>
          </p:grpSpPr>
          <p:sp>
            <p:nvSpPr>
              <p:cNvPr id="675" name="Google Shape;675;p80"/>
              <p:cNvSpPr/>
              <p:nvPr/>
            </p:nvSpPr>
            <p:spPr>
              <a:xfrm>
                <a:off x="5980364" y="1469777"/>
                <a:ext cx="291000" cy="291000"/>
              </a:xfrm>
              <a:prstGeom prst="ellipse">
                <a:avLst/>
              </a:prstGeom>
              <a:solidFill>
                <a:srgbClr val="FFFFFF"/>
              </a:solidFill>
              <a:ln cap="flat" cmpd="sng" w="9525">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676" name="Google Shape;676;p80"/>
              <p:cNvSpPr/>
              <p:nvPr/>
            </p:nvSpPr>
            <p:spPr>
              <a:xfrm>
                <a:off x="6010075" y="1499488"/>
                <a:ext cx="231600" cy="231600"/>
              </a:xfrm>
              <a:prstGeom prst="ellipse">
                <a:avLst/>
              </a:prstGeom>
              <a:solidFill>
                <a:srgbClr val="4890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sp>
        <p:nvSpPr>
          <p:cNvPr id="677" name="Google Shape;677;p80"/>
          <p:cNvSpPr txBox="1"/>
          <p:nvPr/>
        </p:nvSpPr>
        <p:spPr>
          <a:xfrm>
            <a:off x="7147011" y="3770855"/>
            <a:ext cx="4307100" cy="8205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900"/>
              <a:buFont typeface="Arial"/>
              <a:buNone/>
            </a:pPr>
            <a:r>
              <a:rPr b="0" i="0" lang="en" sz="1900" u="none" cap="none" strike="noStrike">
                <a:solidFill>
                  <a:srgbClr val="000000"/>
                </a:solidFill>
                <a:latin typeface="Lato"/>
                <a:ea typeface="Lato"/>
                <a:cs typeface="Lato"/>
                <a:sym typeface="Lato"/>
              </a:rPr>
              <a:t>Done in the form of batch process</a:t>
            </a:r>
            <a:endParaRPr b="0" i="0" sz="1900" u="none" cap="none" strike="noStrike">
              <a:solidFill>
                <a:srgbClr val="000000"/>
              </a:solidFill>
              <a:latin typeface="Lato"/>
              <a:ea typeface="Lato"/>
              <a:cs typeface="Lato"/>
              <a:sym typeface="Lato"/>
            </a:endParaRPr>
          </a:p>
          <a:p>
            <a:pPr indent="0" lvl="0" marL="0" marR="0" rtl="0" algn="l">
              <a:lnSpc>
                <a:spcPct val="107000"/>
              </a:lnSpc>
              <a:spcBef>
                <a:spcPts val="0"/>
              </a:spcBef>
              <a:spcAft>
                <a:spcPts val="0"/>
              </a:spcAft>
              <a:buClr>
                <a:srgbClr val="000000"/>
              </a:buClr>
              <a:buSzPts val="1900"/>
              <a:buFont typeface="Arial"/>
              <a:buNone/>
            </a:pPr>
            <a:r>
              <a:rPr lang="en" sz="1900">
                <a:latin typeface="Lato"/>
                <a:ea typeface="Lato"/>
                <a:cs typeface="Lato"/>
                <a:sym typeface="Lato"/>
              </a:rPr>
              <a:t>Slow processing</a:t>
            </a:r>
            <a:endParaRPr sz="1900">
              <a:latin typeface="Lato"/>
              <a:ea typeface="Lato"/>
              <a:cs typeface="Lato"/>
              <a:sym typeface="Lato"/>
            </a:endParaRPr>
          </a:p>
        </p:txBody>
      </p:sp>
      <p:grpSp>
        <p:nvGrpSpPr>
          <p:cNvPr id="678" name="Google Shape;678;p80"/>
          <p:cNvGrpSpPr/>
          <p:nvPr/>
        </p:nvGrpSpPr>
        <p:grpSpPr>
          <a:xfrm>
            <a:off x="299963" y="3738369"/>
            <a:ext cx="5982095" cy="909052"/>
            <a:chOff x="204213" y="1324259"/>
            <a:chExt cx="5982095" cy="909052"/>
          </a:xfrm>
        </p:grpSpPr>
        <p:sp>
          <p:nvSpPr>
            <p:cNvPr id="679" name="Google Shape;679;p80"/>
            <p:cNvSpPr/>
            <p:nvPr/>
          </p:nvSpPr>
          <p:spPr>
            <a:xfrm flipH="1">
              <a:off x="5691654" y="1563105"/>
              <a:ext cx="410322" cy="195170"/>
            </a:xfrm>
            <a:custGeom>
              <a:rect b="b" l="l" r="r" t="t"/>
              <a:pathLst>
                <a:path extrusionOk="0" h="195170" w="410322">
                  <a:moveTo>
                    <a:pt x="410322" y="195170"/>
                  </a:moveTo>
                  <a:lnTo>
                    <a:pt x="197223" y="189193"/>
                  </a:lnTo>
                  <a:lnTo>
                    <a:pt x="0" y="0"/>
                  </a:lnTo>
                </a:path>
              </a:pathLst>
            </a:custGeom>
            <a:noFill/>
            <a:ln cap="flat" cmpd="sng" w="25400">
              <a:solidFill>
                <a:srgbClr val="76717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nvGrpSpPr>
            <p:cNvPr id="680" name="Google Shape;680;p80"/>
            <p:cNvGrpSpPr/>
            <p:nvPr/>
          </p:nvGrpSpPr>
          <p:grpSpPr>
            <a:xfrm>
              <a:off x="6011708" y="1469781"/>
              <a:ext cx="174600" cy="174600"/>
              <a:chOff x="5980364" y="1469777"/>
              <a:chExt cx="291000" cy="291000"/>
            </a:xfrm>
          </p:grpSpPr>
          <p:sp>
            <p:nvSpPr>
              <p:cNvPr id="681" name="Google Shape;681;p80"/>
              <p:cNvSpPr/>
              <p:nvPr/>
            </p:nvSpPr>
            <p:spPr>
              <a:xfrm>
                <a:off x="5980364" y="1469777"/>
                <a:ext cx="291000" cy="291000"/>
              </a:xfrm>
              <a:prstGeom prst="ellipse">
                <a:avLst/>
              </a:prstGeom>
              <a:solidFill>
                <a:srgbClr val="FFFFFF"/>
              </a:solidFill>
              <a:ln cap="flat" cmpd="sng" w="9525">
                <a:solidFill>
                  <a:srgbClr val="F4AB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682" name="Google Shape;682;p80"/>
              <p:cNvSpPr/>
              <p:nvPr/>
            </p:nvSpPr>
            <p:spPr>
              <a:xfrm>
                <a:off x="6010075" y="1499488"/>
                <a:ext cx="231600" cy="231600"/>
              </a:xfrm>
              <a:prstGeom prst="ellipse">
                <a:avLst/>
              </a:prstGeom>
              <a:solidFill>
                <a:srgbClr val="F4AB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nvGrpSpPr>
            <p:cNvPr id="683" name="Google Shape;683;p80"/>
            <p:cNvGrpSpPr/>
            <p:nvPr/>
          </p:nvGrpSpPr>
          <p:grpSpPr>
            <a:xfrm>
              <a:off x="204213" y="1324259"/>
              <a:ext cx="5565617" cy="909052"/>
              <a:chOff x="204213" y="1324259"/>
              <a:chExt cx="5565617" cy="909052"/>
            </a:xfrm>
          </p:grpSpPr>
          <p:sp>
            <p:nvSpPr>
              <p:cNvPr id="684" name="Google Shape;684;p80"/>
              <p:cNvSpPr/>
              <p:nvPr/>
            </p:nvSpPr>
            <p:spPr>
              <a:xfrm>
                <a:off x="343130" y="1331632"/>
                <a:ext cx="5426700" cy="886800"/>
              </a:xfrm>
              <a:prstGeom prst="roundRect">
                <a:avLst>
                  <a:gd fmla="val 50000" name="adj"/>
                </a:avLst>
              </a:prstGeom>
              <a:solidFill>
                <a:srgbClr val="FFFFFF"/>
              </a:solidFill>
              <a:ln cap="flat" cmpd="sng" w="38100">
                <a:solidFill>
                  <a:srgbClr val="F4AB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685" name="Google Shape;685;p80"/>
              <p:cNvSpPr/>
              <p:nvPr/>
            </p:nvSpPr>
            <p:spPr>
              <a:xfrm>
                <a:off x="204213" y="1324259"/>
                <a:ext cx="4216711" cy="909052"/>
              </a:xfrm>
              <a:custGeom>
                <a:rect b="b" l="l" r="r" t="t"/>
                <a:pathLst>
                  <a:path extrusionOk="0" h="909052" w="4324832">
                    <a:moveTo>
                      <a:pt x="0" y="0"/>
                    </a:moveTo>
                    <a:lnTo>
                      <a:pt x="4324832" y="29496"/>
                    </a:lnTo>
                    <a:lnTo>
                      <a:pt x="4324832" y="872181"/>
                    </a:lnTo>
                    <a:lnTo>
                      <a:pt x="0" y="909052"/>
                    </a:lnTo>
                    <a:lnTo>
                      <a:pt x="0"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nvGrpSpPr>
            <p:cNvPr id="686" name="Google Shape;686;p80"/>
            <p:cNvGrpSpPr/>
            <p:nvPr/>
          </p:nvGrpSpPr>
          <p:grpSpPr>
            <a:xfrm>
              <a:off x="5284966" y="1589957"/>
              <a:ext cx="351062" cy="351062"/>
              <a:chOff x="5980364" y="1469777"/>
              <a:chExt cx="291000" cy="291000"/>
            </a:xfrm>
          </p:grpSpPr>
          <p:sp>
            <p:nvSpPr>
              <p:cNvPr id="687" name="Google Shape;687;p80"/>
              <p:cNvSpPr/>
              <p:nvPr/>
            </p:nvSpPr>
            <p:spPr>
              <a:xfrm>
                <a:off x="5980364" y="1469777"/>
                <a:ext cx="291000" cy="291000"/>
              </a:xfrm>
              <a:prstGeom prst="ellipse">
                <a:avLst/>
              </a:prstGeom>
              <a:solidFill>
                <a:srgbClr val="FFFFFF"/>
              </a:solidFill>
              <a:ln cap="flat" cmpd="sng" w="9525">
                <a:solidFill>
                  <a:srgbClr val="F4AB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688" name="Google Shape;688;p80"/>
              <p:cNvSpPr/>
              <p:nvPr/>
            </p:nvSpPr>
            <p:spPr>
              <a:xfrm>
                <a:off x="6010075" y="1499488"/>
                <a:ext cx="231600" cy="231600"/>
              </a:xfrm>
              <a:prstGeom prst="ellipse">
                <a:avLst/>
              </a:prstGeom>
              <a:solidFill>
                <a:srgbClr val="F4AB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sp>
        <p:nvSpPr>
          <p:cNvPr id="689" name="Google Shape;689;p80"/>
          <p:cNvSpPr txBox="1"/>
          <p:nvPr/>
        </p:nvSpPr>
        <p:spPr>
          <a:xfrm>
            <a:off x="943782" y="3770855"/>
            <a:ext cx="4307100" cy="8205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900"/>
              <a:buFont typeface="Arial"/>
              <a:buNone/>
            </a:pPr>
            <a:r>
              <a:rPr b="0" i="0" lang="en" sz="1900" u="none" cap="none" strike="noStrike">
                <a:solidFill>
                  <a:srgbClr val="000000"/>
                </a:solidFill>
                <a:latin typeface="Lato"/>
                <a:ea typeface="Lato"/>
                <a:cs typeface="Lato"/>
                <a:sym typeface="Lato"/>
              </a:rPr>
              <a:t>Continuous read and write</a:t>
            </a:r>
            <a:endParaRPr b="0" i="0" sz="1900" u="none" cap="none" strike="noStrike">
              <a:solidFill>
                <a:srgbClr val="000000"/>
              </a:solidFill>
              <a:latin typeface="Lato"/>
              <a:ea typeface="Lato"/>
              <a:cs typeface="Lato"/>
              <a:sym typeface="Lato"/>
            </a:endParaRPr>
          </a:p>
          <a:p>
            <a:pPr indent="0" lvl="0" marL="0" marR="0" rtl="0" algn="r">
              <a:lnSpc>
                <a:spcPct val="107000"/>
              </a:lnSpc>
              <a:spcBef>
                <a:spcPts val="0"/>
              </a:spcBef>
              <a:spcAft>
                <a:spcPts val="0"/>
              </a:spcAft>
              <a:buClr>
                <a:srgbClr val="000000"/>
              </a:buClr>
              <a:buSzPts val="1900"/>
              <a:buFont typeface="Arial"/>
              <a:buNone/>
            </a:pPr>
            <a:r>
              <a:rPr lang="en" sz="1900">
                <a:latin typeface="Lato"/>
                <a:ea typeface="Lato"/>
                <a:cs typeface="Lato"/>
                <a:sym typeface="Lato"/>
              </a:rPr>
              <a:t>Fast processing</a:t>
            </a:r>
            <a:endParaRPr sz="1900">
              <a:latin typeface="Lato"/>
              <a:ea typeface="Lato"/>
              <a:cs typeface="Lato"/>
              <a:sym typeface="Lato"/>
            </a:endParaRPr>
          </a:p>
        </p:txBody>
      </p:sp>
      <p:grpSp>
        <p:nvGrpSpPr>
          <p:cNvPr id="690" name="Google Shape;690;p80"/>
          <p:cNvGrpSpPr/>
          <p:nvPr/>
        </p:nvGrpSpPr>
        <p:grpSpPr>
          <a:xfrm flipH="1">
            <a:off x="6107020" y="2536370"/>
            <a:ext cx="6084992" cy="909052"/>
            <a:chOff x="101316" y="1324259"/>
            <a:chExt cx="6084992" cy="909052"/>
          </a:xfrm>
        </p:grpSpPr>
        <p:sp>
          <p:nvSpPr>
            <p:cNvPr id="691" name="Google Shape;691;p80"/>
            <p:cNvSpPr/>
            <p:nvPr/>
          </p:nvSpPr>
          <p:spPr>
            <a:xfrm flipH="1">
              <a:off x="5691654" y="1752299"/>
              <a:ext cx="405297" cy="142402"/>
            </a:xfrm>
            <a:custGeom>
              <a:rect b="b" l="l" r="r" t="t"/>
              <a:pathLst>
                <a:path extrusionOk="0" h="142402" w="405297">
                  <a:moveTo>
                    <a:pt x="405297" y="5977"/>
                  </a:moveTo>
                  <a:lnTo>
                    <a:pt x="192198" y="0"/>
                  </a:lnTo>
                  <a:lnTo>
                    <a:pt x="0" y="142402"/>
                  </a:lnTo>
                </a:path>
              </a:pathLst>
            </a:custGeom>
            <a:noFill/>
            <a:ln cap="flat" cmpd="sng" w="25400">
              <a:solidFill>
                <a:srgbClr val="76717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nvGrpSpPr>
            <p:cNvPr id="692" name="Google Shape;692;p80"/>
            <p:cNvGrpSpPr/>
            <p:nvPr/>
          </p:nvGrpSpPr>
          <p:grpSpPr>
            <a:xfrm>
              <a:off x="6011708" y="1794239"/>
              <a:ext cx="174600" cy="174600"/>
              <a:chOff x="5980364" y="2010546"/>
              <a:chExt cx="291000" cy="291000"/>
            </a:xfrm>
          </p:grpSpPr>
          <p:sp>
            <p:nvSpPr>
              <p:cNvPr id="693" name="Google Shape;693;p80"/>
              <p:cNvSpPr/>
              <p:nvPr/>
            </p:nvSpPr>
            <p:spPr>
              <a:xfrm>
                <a:off x="5980364" y="2010546"/>
                <a:ext cx="291000" cy="291000"/>
              </a:xfrm>
              <a:prstGeom prst="ellipse">
                <a:avLst/>
              </a:prstGeom>
              <a:solidFill>
                <a:srgbClr val="FFFFFF"/>
              </a:solidFill>
              <a:ln cap="flat" cmpd="sng" w="9525">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694" name="Google Shape;694;p80"/>
              <p:cNvSpPr/>
              <p:nvPr/>
            </p:nvSpPr>
            <p:spPr>
              <a:xfrm>
                <a:off x="6010076" y="2040252"/>
                <a:ext cx="231600" cy="231600"/>
              </a:xfrm>
              <a:prstGeom prst="ellipse">
                <a:avLst/>
              </a:prstGeom>
              <a:solidFill>
                <a:srgbClr val="4890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nvGrpSpPr>
            <p:cNvPr id="695" name="Google Shape;695;p80"/>
            <p:cNvGrpSpPr/>
            <p:nvPr/>
          </p:nvGrpSpPr>
          <p:grpSpPr>
            <a:xfrm>
              <a:off x="101316" y="1324259"/>
              <a:ext cx="5668514" cy="909052"/>
              <a:chOff x="101316" y="1324259"/>
              <a:chExt cx="5668514" cy="909052"/>
            </a:xfrm>
          </p:grpSpPr>
          <p:sp>
            <p:nvSpPr>
              <p:cNvPr id="696" name="Google Shape;696;p80"/>
              <p:cNvSpPr/>
              <p:nvPr/>
            </p:nvSpPr>
            <p:spPr>
              <a:xfrm>
                <a:off x="343130" y="1331632"/>
                <a:ext cx="5426700" cy="886800"/>
              </a:xfrm>
              <a:prstGeom prst="roundRect">
                <a:avLst>
                  <a:gd fmla="val 50000" name="adj"/>
                </a:avLst>
              </a:prstGeom>
              <a:solidFill>
                <a:srgbClr val="FFFFFF"/>
              </a:solidFill>
              <a:ln cap="flat" cmpd="sng" w="38100">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697" name="Google Shape;697;p80"/>
              <p:cNvSpPr/>
              <p:nvPr/>
            </p:nvSpPr>
            <p:spPr>
              <a:xfrm>
                <a:off x="101316" y="1324259"/>
                <a:ext cx="4324832" cy="909052"/>
              </a:xfrm>
              <a:custGeom>
                <a:rect b="b" l="l" r="r" t="t"/>
                <a:pathLst>
                  <a:path extrusionOk="0" h="909052" w="4324832">
                    <a:moveTo>
                      <a:pt x="0" y="0"/>
                    </a:moveTo>
                    <a:lnTo>
                      <a:pt x="4324832" y="29496"/>
                    </a:lnTo>
                    <a:lnTo>
                      <a:pt x="4324832" y="872181"/>
                    </a:lnTo>
                    <a:lnTo>
                      <a:pt x="0" y="909052"/>
                    </a:lnTo>
                    <a:lnTo>
                      <a:pt x="0"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nvGrpSpPr>
            <p:cNvPr id="698" name="Google Shape;698;p80"/>
            <p:cNvGrpSpPr/>
            <p:nvPr/>
          </p:nvGrpSpPr>
          <p:grpSpPr>
            <a:xfrm>
              <a:off x="5284966" y="1589957"/>
              <a:ext cx="351062" cy="351062"/>
              <a:chOff x="5980364" y="1469777"/>
              <a:chExt cx="291000" cy="291000"/>
            </a:xfrm>
          </p:grpSpPr>
          <p:sp>
            <p:nvSpPr>
              <p:cNvPr id="699" name="Google Shape;699;p80"/>
              <p:cNvSpPr/>
              <p:nvPr/>
            </p:nvSpPr>
            <p:spPr>
              <a:xfrm>
                <a:off x="5980364" y="1469777"/>
                <a:ext cx="291000" cy="291000"/>
              </a:xfrm>
              <a:prstGeom prst="ellipse">
                <a:avLst/>
              </a:prstGeom>
              <a:solidFill>
                <a:srgbClr val="FFFFFF"/>
              </a:solidFill>
              <a:ln cap="flat" cmpd="sng" w="9525">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700" name="Google Shape;700;p80"/>
              <p:cNvSpPr/>
              <p:nvPr/>
            </p:nvSpPr>
            <p:spPr>
              <a:xfrm>
                <a:off x="6010075" y="1499488"/>
                <a:ext cx="231600" cy="231600"/>
              </a:xfrm>
              <a:prstGeom prst="ellipse">
                <a:avLst/>
              </a:prstGeom>
              <a:solidFill>
                <a:srgbClr val="4890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sp>
        <p:nvSpPr>
          <p:cNvPr id="701" name="Google Shape;701;p80"/>
          <p:cNvSpPr txBox="1"/>
          <p:nvPr/>
        </p:nvSpPr>
        <p:spPr>
          <a:xfrm>
            <a:off x="7147011" y="2568856"/>
            <a:ext cx="4307100" cy="8205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900"/>
              <a:buFont typeface="Arial"/>
              <a:buNone/>
            </a:pPr>
            <a:r>
              <a:rPr b="0" i="0" lang="en" sz="1900" u="none" cap="none" strike="noStrike">
                <a:solidFill>
                  <a:srgbClr val="000000"/>
                </a:solidFill>
                <a:latin typeface="Lato"/>
                <a:ea typeface="Lato"/>
                <a:cs typeface="Lato"/>
                <a:sym typeface="Lato"/>
              </a:rPr>
              <a:t>Used to drive new features in a web application</a:t>
            </a:r>
            <a:endParaRPr b="0" i="0" sz="1900" u="none" cap="none" strike="noStrike">
              <a:solidFill>
                <a:srgbClr val="000000"/>
              </a:solidFill>
              <a:latin typeface="Lato"/>
              <a:ea typeface="Lato"/>
              <a:cs typeface="Lato"/>
              <a:sym typeface="Lato"/>
            </a:endParaRPr>
          </a:p>
        </p:txBody>
      </p:sp>
      <p:grpSp>
        <p:nvGrpSpPr>
          <p:cNvPr id="702" name="Google Shape;702;p80"/>
          <p:cNvGrpSpPr/>
          <p:nvPr/>
        </p:nvGrpSpPr>
        <p:grpSpPr>
          <a:xfrm>
            <a:off x="299963" y="2536370"/>
            <a:ext cx="5982095" cy="909052"/>
            <a:chOff x="204213" y="1324259"/>
            <a:chExt cx="5982095" cy="909052"/>
          </a:xfrm>
        </p:grpSpPr>
        <p:sp>
          <p:nvSpPr>
            <p:cNvPr id="703" name="Google Shape;703;p80"/>
            <p:cNvSpPr/>
            <p:nvPr/>
          </p:nvSpPr>
          <p:spPr>
            <a:xfrm flipH="1">
              <a:off x="5691654" y="1563105"/>
              <a:ext cx="410322" cy="195170"/>
            </a:xfrm>
            <a:custGeom>
              <a:rect b="b" l="l" r="r" t="t"/>
              <a:pathLst>
                <a:path extrusionOk="0" h="195170" w="410322">
                  <a:moveTo>
                    <a:pt x="410322" y="195170"/>
                  </a:moveTo>
                  <a:lnTo>
                    <a:pt x="197223" y="189193"/>
                  </a:lnTo>
                  <a:lnTo>
                    <a:pt x="0" y="0"/>
                  </a:lnTo>
                </a:path>
              </a:pathLst>
            </a:custGeom>
            <a:noFill/>
            <a:ln cap="flat" cmpd="sng" w="25400">
              <a:solidFill>
                <a:srgbClr val="76717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nvGrpSpPr>
            <p:cNvPr id="704" name="Google Shape;704;p80"/>
            <p:cNvGrpSpPr/>
            <p:nvPr/>
          </p:nvGrpSpPr>
          <p:grpSpPr>
            <a:xfrm>
              <a:off x="6011708" y="1469781"/>
              <a:ext cx="174600" cy="174600"/>
              <a:chOff x="5980364" y="1469777"/>
              <a:chExt cx="291000" cy="291000"/>
            </a:xfrm>
          </p:grpSpPr>
          <p:sp>
            <p:nvSpPr>
              <p:cNvPr id="705" name="Google Shape;705;p80"/>
              <p:cNvSpPr/>
              <p:nvPr/>
            </p:nvSpPr>
            <p:spPr>
              <a:xfrm>
                <a:off x="5980364" y="1469777"/>
                <a:ext cx="291000" cy="291000"/>
              </a:xfrm>
              <a:prstGeom prst="ellipse">
                <a:avLst/>
              </a:prstGeom>
              <a:solidFill>
                <a:srgbClr val="FFFFFF"/>
              </a:solidFill>
              <a:ln cap="flat" cmpd="sng" w="9525">
                <a:solidFill>
                  <a:srgbClr val="F4AB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706" name="Google Shape;706;p80"/>
              <p:cNvSpPr/>
              <p:nvPr/>
            </p:nvSpPr>
            <p:spPr>
              <a:xfrm>
                <a:off x="6010075" y="1499488"/>
                <a:ext cx="231600" cy="231600"/>
              </a:xfrm>
              <a:prstGeom prst="ellipse">
                <a:avLst/>
              </a:prstGeom>
              <a:solidFill>
                <a:srgbClr val="F4AB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nvGrpSpPr>
            <p:cNvPr id="707" name="Google Shape;707;p80"/>
            <p:cNvGrpSpPr/>
            <p:nvPr/>
          </p:nvGrpSpPr>
          <p:grpSpPr>
            <a:xfrm>
              <a:off x="204213" y="1324259"/>
              <a:ext cx="5565617" cy="909052"/>
              <a:chOff x="204213" y="1324259"/>
              <a:chExt cx="5565617" cy="909052"/>
            </a:xfrm>
          </p:grpSpPr>
          <p:sp>
            <p:nvSpPr>
              <p:cNvPr id="708" name="Google Shape;708;p80"/>
              <p:cNvSpPr/>
              <p:nvPr/>
            </p:nvSpPr>
            <p:spPr>
              <a:xfrm>
                <a:off x="343130" y="1331632"/>
                <a:ext cx="5426700" cy="886800"/>
              </a:xfrm>
              <a:prstGeom prst="roundRect">
                <a:avLst>
                  <a:gd fmla="val 50000" name="adj"/>
                </a:avLst>
              </a:prstGeom>
              <a:solidFill>
                <a:srgbClr val="FFFFFF"/>
              </a:solidFill>
              <a:ln cap="flat" cmpd="sng" w="38100">
                <a:solidFill>
                  <a:srgbClr val="F4AB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709" name="Google Shape;709;p80"/>
              <p:cNvSpPr/>
              <p:nvPr/>
            </p:nvSpPr>
            <p:spPr>
              <a:xfrm>
                <a:off x="204213" y="1324259"/>
                <a:ext cx="4216711" cy="909052"/>
              </a:xfrm>
              <a:custGeom>
                <a:rect b="b" l="l" r="r" t="t"/>
                <a:pathLst>
                  <a:path extrusionOk="0" h="909052" w="4324832">
                    <a:moveTo>
                      <a:pt x="0" y="0"/>
                    </a:moveTo>
                    <a:lnTo>
                      <a:pt x="4324832" y="29496"/>
                    </a:lnTo>
                    <a:lnTo>
                      <a:pt x="4324832" y="872181"/>
                    </a:lnTo>
                    <a:lnTo>
                      <a:pt x="0" y="909052"/>
                    </a:lnTo>
                    <a:lnTo>
                      <a:pt x="0"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nvGrpSpPr>
            <p:cNvPr id="710" name="Google Shape;710;p80"/>
            <p:cNvGrpSpPr/>
            <p:nvPr/>
          </p:nvGrpSpPr>
          <p:grpSpPr>
            <a:xfrm>
              <a:off x="5284966" y="1589957"/>
              <a:ext cx="351062" cy="351062"/>
              <a:chOff x="5980364" y="1469777"/>
              <a:chExt cx="291000" cy="291000"/>
            </a:xfrm>
          </p:grpSpPr>
          <p:sp>
            <p:nvSpPr>
              <p:cNvPr id="711" name="Google Shape;711;p80"/>
              <p:cNvSpPr/>
              <p:nvPr/>
            </p:nvSpPr>
            <p:spPr>
              <a:xfrm>
                <a:off x="5980364" y="1469777"/>
                <a:ext cx="291000" cy="291000"/>
              </a:xfrm>
              <a:prstGeom prst="ellipse">
                <a:avLst/>
              </a:prstGeom>
              <a:solidFill>
                <a:srgbClr val="FFFFFF"/>
              </a:solidFill>
              <a:ln cap="flat" cmpd="sng" w="9525">
                <a:solidFill>
                  <a:srgbClr val="F4AB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712" name="Google Shape;712;p80"/>
              <p:cNvSpPr/>
              <p:nvPr/>
            </p:nvSpPr>
            <p:spPr>
              <a:xfrm>
                <a:off x="6010075" y="1499488"/>
                <a:ext cx="231600" cy="231600"/>
              </a:xfrm>
              <a:prstGeom prst="ellipse">
                <a:avLst/>
              </a:prstGeom>
              <a:solidFill>
                <a:srgbClr val="F4AB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grpSp>
        <p:nvGrpSpPr>
          <p:cNvPr id="713" name="Google Shape;713;p80"/>
          <p:cNvGrpSpPr/>
          <p:nvPr/>
        </p:nvGrpSpPr>
        <p:grpSpPr>
          <a:xfrm flipH="1">
            <a:off x="6107020" y="1334371"/>
            <a:ext cx="6084992" cy="909052"/>
            <a:chOff x="101316" y="1324259"/>
            <a:chExt cx="6084992" cy="909052"/>
          </a:xfrm>
        </p:grpSpPr>
        <p:sp>
          <p:nvSpPr>
            <p:cNvPr id="714" name="Google Shape;714;p80"/>
            <p:cNvSpPr/>
            <p:nvPr/>
          </p:nvSpPr>
          <p:spPr>
            <a:xfrm flipH="1">
              <a:off x="5691654" y="1752299"/>
              <a:ext cx="405297" cy="142402"/>
            </a:xfrm>
            <a:custGeom>
              <a:rect b="b" l="l" r="r" t="t"/>
              <a:pathLst>
                <a:path extrusionOk="0" h="142402" w="405297">
                  <a:moveTo>
                    <a:pt x="405297" y="5977"/>
                  </a:moveTo>
                  <a:lnTo>
                    <a:pt x="192198" y="0"/>
                  </a:lnTo>
                  <a:lnTo>
                    <a:pt x="0" y="142402"/>
                  </a:lnTo>
                </a:path>
              </a:pathLst>
            </a:custGeom>
            <a:noFill/>
            <a:ln cap="flat" cmpd="sng" w="25400">
              <a:solidFill>
                <a:srgbClr val="76717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nvGrpSpPr>
            <p:cNvPr id="715" name="Google Shape;715;p80"/>
            <p:cNvGrpSpPr/>
            <p:nvPr/>
          </p:nvGrpSpPr>
          <p:grpSpPr>
            <a:xfrm>
              <a:off x="6011708" y="1794239"/>
              <a:ext cx="174600" cy="174600"/>
              <a:chOff x="5980364" y="2010546"/>
              <a:chExt cx="291000" cy="291000"/>
            </a:xfrm>
          </p:grpSpPr>
          <p:sp>
            <p:nvSpPr>
              <p:cNvPr id="716" name="Google Shape;716;p80"/>
              <p:cNvSpPr/>
              <p:nvPr/>
            </p:nvSpPr>
            <p:spPr>
              <a:xfrm>
                <a:off x="5980364" y="2010546"/>
                <a:ext cx="291000" cy="291000"/>
              </a:xfrm>
              <a:prstGeom prst="ellipse">
                <a:avLst/>
              </a:prstGeom>
              <a:solidFill>
                <a:srgbClr val="FFFFFF"/>
              </a:solidFill>
              <a:ln cap="flat" cmpd="sng" w="9525">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717" name="Google Shape;717;p80"/>
              <p:cNvSpPr/>
              <p:nvPr/>
            </p:nvSpPr>
            <p:spPr>
              <a:xfrm>
                <a:off x="6010076" y="2040252"/>
                <a:ext cx="231600" cy="231600"/>
              </a:xfrm>
              <a:prstGeom prst="ellipse">
                <a:avLst/>
              </a:prstGeom>
              <a:solidFill>
                <a:srgbClr val="4890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nvGrpSpPr>
            <p:cNvPr id="718" name="Google Shape;718;p80"/>
            <p:cNvGrpSpPr/>
            <p:nvPr/>
          </p:nvGrpSpPr>
          <p:grpSpPr>
            <a:xfrm>
              <a:off x="101316" y="1324259"/>
              <a:ext cx="5668514" cy="909052"/>
              <a:chOff x="101316" y="1324259"/>
              <a:chExt cx="5668514" cy="909052"/>
            </a:xfrm>
          </p:grpSpPr>
          <p:sp>
            <p:nvSpPr>
              <p:cNvPr id="719" name="Google Shape;719;p80"/>
              <p:cNvSpPr/>
              <p:nvPr/>
            </p:nvSpPr>
            <p:spPr>
              <a:xfrm>
                <a:off x="343130" y="1331632"/>
                <a:ext cx="5426700" cy="886800"/>
              </a:xfrm>
              <a:prstGeom prst="roundRect">
                <a:avLst>
                  <a:gd fmla="val 50000" name="adj"/>
                </a:avLst>
              </a:prstGeom>
              <a:solidFill>
                <a:srgbClr val="FFFFFF"/>
              </a:solidFill>
              <a:ln cap="flat" cmpd="sng" w="38100">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720" name="Google Shape;720;p80"/>
              <p:cNvSpPr/>
              <p:nvPr/>
            </p:nvSpPr>
            <p:spPr>
              <a:xfrm>
                <a:off x="101316" y="1324259"/>
                <a:ext cx="4324832" cy="909052"/>
              </a:xfrm>
              <a:custGeom>
                <a:rect b="b" l="l" r="r" t="t"/>
                <a:pathLst>
                  <a:path extrusionOk="0" h="909052" w="4324832">
                    <a:moveTo>
                      <a:pt x="0" y="0"/>
                    </a:moveTo>
                    <a:lnTo>
                      <a:pt x="4324832" y="29496"/>
                    </a:lnTo>
                    <a:lnTo>
                      <a:pt x="4324832" y="872181"/>
                    </a:lnTo>
                    <a:lnTo>
                      <a:pt x="0" y="909052"/>
                    </a:lnTo>
                    <a:lnTo>
                      <a:pt x="0"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nvGrpSpPr>
            <p:cNvPr id="721" name="Google Shape;721;p80"/>
            <p:cNvGrpSpPr/>
            <p:nvPr/>
          </p:nvGrpSpPr>
          <p:grpSpPr>
            <a:xfrm>
              <a:off x="5284966" y="1589957"/>
              <a:ext cx="351062" cy="351062"/>
              <a:chOff x="5980364" y="1469777"/>
              <a:chExt cx="291000" cy="291000"/>
            </a:xfrm>
          </p:grpSpPr>
          <p:sp>
            <p:nvSpPr>
              <p:cNvPr id="722" name="Google Shape;722;p80"/>
              <p:cNvSpPr/>
              <p:nvPr/>
            </p:nvSpPr>
            <p:spPr>
              <a:xfrm>
                <a:off x="5980364" y="1469777"/>
                <a:ext cx="291000" cy="291000"/>
              </a:xfrm>
              <a:prstGeom prst="ellipse">
                <a:avLst/>
              </a:prstGeom>
              <a:solidFill>
                <a:srgbClr val="FFFFFF"/>
              </a:solidFill>
              <a:ln cap="flat" cmpd="sng" w="9525">
                <a:solidFill>
                  <a:srgbClr val="4890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723" name="Google Shape;723;p80"/>
              <p:cNvSpPr/>
              <p:nvPr/>
            </p:nvSpPr>
            <p:spPr>
              <a:xfrm>
                <a:off x="6010075" y="1499488"/>
                <a:ext cx="231600" cy="231600"/>
              </a:xfrm>
              <a:prstGeom prst="ellipse">
                <a:avLst/>
              </a:prstGeom>
              <a:solidFill>
                <a:srgbClr val="4890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sp>
        <p:nvSpPr>
          <p:cNvPr id="724" name="Google Shape;724;p80"/>
          <p:cNvSpPr txBox="1"/>
          <p:nvPr/>
        </p:nvSpPr>
        <p:spPr>
          <a:xfrm>
            <a:off x="943782" y="2568856"/>
            <a:ext cx="4307100" cy="8205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900"/>
              <a:buFont typeface="Arial"/>
              <a:buNone/>
            </a:pPr>
            <a:r>
              <a:rPr b="0" i="0" lang="en" sz="1900" u="none" cap="none" strike="noStrike">
                <a:solidFill>
                  <a:srgbClr val="000000"/>
                </a:solidFill>
                <a:latin typeface="Lato"/>
                <a:ea typeface="Lato"/>
                <a:cs typeface="Lato"/>
                <a:sym typeface="Lato"/>
              </a:rPr>
              <a:t>Used to drive the functionality of a </a:t>
            </a:r>
            <a:r>
              <a:rPr b="0" i="0" lang="en" sz="1900" u="none" cap="none" strike="noStrike">
                <a:solidFill>
                  <a:srgbClr val="000000"/>
                </a:solidFill>
                <a:latin typeface="Lato"/>
                <a:ea typeface="Lato"/>
                <a:cs typeface="Lato"/>
                <a:sym typeface="Lato"/>
              </a:rPr>
              <a:t>live app</a:t>
            </a:r>
            <a:endParaRPr b="0" i="0" sz="1900" u="none" cap="none" strike="noStrike">
              <a:solidFill>
                <a:srgbClr val="000000"/>
              </a:solidFill>
              <a:latin typeface="Lato"/>
              <a:ea typeface="Lato"/>
              <a:cs typeface="Lato"/>
              <a:sym typeface="Lato"/>
            </a:endParaRPr>
          </a:p>
        </p:txBody>
      </p:sp>
      <p:sp>
        <p:nvSpPr>
          <p:cNvPr id="725" name="Google Shape;725;p80"/>
          <p:cNvSpPr txBox="1"/>
          <p:nvPr/>
        </p:nvSpPr>
        <p:spPr>
          <a:xfrm>
            <a:off x="7147011" y="1366857"/>
            <a:ext cx="4307100" cy="8205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900"/>
              <a:buFont typeface="Arial"/>
              <a:buNone/>
            </a:pPr>
            <a:r>
              <a:rPr lang="en" sz="1900">
                <a:latin typeface="Lato"/>
                <a:ea typeface="Lato"/>
                <a:cs typeface="Lato"/>
                <a:sym typeface="Lato"/>
              </a:rPr>
              <a:t>Historical</a:t>
            </a:r>
            <a:r>
              <a:rPr b="0" i="0" lang="en" sz="1900" u="none" cap="none" strike="noStrike">
                <a:solidFill>
                  <a:srgbClr val="000000"/>
                </a:solidFill>
                <a:latin typeface="Lato"/>
                <a:ea typeface="Lato"/>
                <a:cs typeface="Lato"/>
                <a:sym typeface="Lato"/>
              </a:rPr>
              <a:t>/industrial data</a:t>
            </a:r>
            <a:endParaRPr b="0" i="0" sz="1900" u="none" cap="none" strike="noStrike">
              <a:solidFill>
                <a:srgbClr val="000000"/>
              </a:solidFill>
              <a:latin typeface="Lato"/>
              <a:ea typeface="Lato"/>
              <a:cs typeface="Lato"/>
              <a:sym typeface="Lato"/>
            </a:endParaRPr>
          </a:p>
        </p:txBody>
      </p:sp>
      <p:grpSp>
        <p:nvGrpSpPr>
          <p:cNvPr id="726" name="Google Shape;726;p80"/>
          <p:cNvGrpSpPr/>
          <p:nvPr/>
        </p:nvGrpSpPr>
        <p:grpSpPr>
          <a:xfrm>
            <a:off x="299963" y="1334371"/>
            <a:ext cx="5982095" cy="909052"/>
            <a:chOff x="204213" y="1324259"/>
            <a:chExt cx="5982095" cy="909052"/>
          </a:xfrm>
        </p:grpSpPr>
        <p:sp>
          <p:nvSpPr>
            <p:cNvPr id="727" name="Google Shape;727;p80"/>
            <p:cNvSpPr/>
            <p:nvPr/>
          </p:nvSpPr>
          <p:spPr>
            <a:xfrm flipH="1">
              <a:off x="5691654" y="1563105"/>
              <a:ext cx="410322" cy="195170"/>
            </a:xfrm>
            <a:custGeom>
              <a:rect b="b" l="l" r="r" t="t"/>
              <a:pathLst>
                <a:path extrusionOk="0" h="195170" w="410322">
                  <a:moveTo>
                    <a:pt x="410322" y="195170"/>
                  </a:moveTo>
                  <a:lnTo>
                    <a:pt x="197223" y="189193"/>
                  </a:lnTo>
                  <a:lnTo>
                    <a:pt x="0" y="0"/>
                  </a:lnTo>
                </a:path>
              </a:pathLst>
            </a:custGeom>
            <a:noFill/>
            <a:ln cap="flat" cmpd="sng" w="25400">
              <a:solidFill>
                <a:srgbClr val="76717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nvGrpSpPr>
            <p:cNvPr id="728" name="Google Shape;728;p80"/>
            <p:cNvGrpSpPr/>
            <p:nvPr/>
          </p:nvGrpSpPr>
          <p:grpSpPr>
            <a:xfrm>
              <a:off x="6011708" y="1469781"/>
              <a:ext cx="174600" cy="174600"/>
              <a:chOff x="5980364" y="1469777"/>
              <a:chExt cx="291000" cy="291000"/>
            </a:xfrm>
          </p:grpSpPr>
          <p:sp>
            <p:nvSpPr>
              <p:cNvPr id="729" name="Google Shape;729;p80"/>
              <p:cNvSpPr/>
              <p:nvPr/>
            </p:nvSpPr>
            <p:spPr>
              <a:xfrm>
                <a:off x="5980364" y="1469777"/>
                <a:ext cx="291000" cy="291000"/>
              </a:xfrm>
              <a:prstGeom prst="ellipse">
                <a:avLst/>
              </a:prstGeom>
              <a:solidFill>
                <a:srgbClr val="FFFFFF"/>
              </a:solidFill>
              <a:ln cap="flat" cmpd="sng" w="9525">
                <a:solidFill>
                  <a:srgbClr val="F4AB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730" name="Google Shape;730;p80"/>
              <p:cNvSpPr/>
              <p:nvPr/>
            </p:nvSpPr>
            <p:spPr>
              <a:xfrm>
                <a:off x="6010075" y="1499488"/>
                <a:ext cx="231600" cy="231600"/>
              </a:xfrm>
              <a:prstGeom prst="ellipse">
                <a:avLst/>
              </a:prstGeom>
              <a:solidFill>
                <a:srgbClr val="F4AB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nvGrpSpPr>
            <p:cNvPr id="731" name="Google Shape;731;p80"/>
            <p:cNvGrpSpPr/>
            <p:nvPr/>
          </p:nvGrpSpPr>
          <p:grpSpPr>
            <a:xfrm>
              <a:off x="204213" y="1324259"/>
              <a:ext cx="5565617" cy="909052"/>
              <a:chOff x="204213" y="1324259"/>
              <a:chExt cx="5565617" cy="909052"/>
            </a:xfrm>
          </p:grpSpPr>
          <p:sp>
            <p:nvSpPr>
              <p:cNvPr id="732" name="Google Shape;732;p80"/>
              <p:cNvSpPr/>
              <p:nvPr/>
            </p:nvSpPr>
            <p:spPr>
              <a:xfrm>
                <a:off x="343130" y="1331632"/>
                <a:ext cx="5426700" cy="886800"/>
              </a:xfrm>
              <a:prstGeom prst="roundRect">
                <a:avLst>
                  <a:gd fmla="val 50000" name="adj"/>
                </a:avLst>
              </a:prstGeom>
              <a:solidFill>
                <a:srgbClr val="FFFFFF"/>
              </a:solidFill>
              <a:ln cap="flat" cmpd="sng" w="38100">
                <a:solidFill>
                  <a:srgbClr val="F4AB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733" name="Google Shape;733;p80"/>
              <p:cNvSpPr/>
              <p:nvPr/>
            </p:nvSpPr>
            <p:spPr>
              <a:xfrm>
                <a:off x="204213" y="1324259"/>
                <a:ext cx="4216711" cy="909052"/>
              </a:xfrm>
              <a:custGeom>
                <a:rect b="b" l="l" r="r" t="t"/>
                <a:pathLst>
                  <a:path extrusionOk="0" h="909052" w="4324832">
                    <a:moveTo>
                      <a:pt x="0" y="0"/>
                    </a:moveTo>
                    <a:lnTo>
                      <a:pt x="4324832" y="29496"/>
                    </a:lnTo>
                    <a:lnTo>
                      <a:pt x="4324832" y="872181"/>
                    </a:lnTo>
                    <a:lnTo>
                      <a:pt x="0" y="909052"/>
                    </a:lnTo>
                    <a:lnTo>
                      <a:pt x="0"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nvGrpSpPr>
            <p:cNvPr id="734" name="Google Shape;734;p80"/>
            <p:cNvGrpSpPr/>
            <p:nvPr/>
          </p:nvGrpSpPr>
          <p:grpSpPr>
            <a:xfrm>
              <a:off x="5284966" y="1589957"/>
              <a:ext cx="351062" cy="351062"/>
              <a:chOff x="5980364" y="1469777"/>
              <a:chExt cx="291000" cy="291000"/>
            </a:xfrm>
          </p:grpSpPr>
          <p:sp>
            <p:nvSpPr>
              <p:cNvPr id="735" name="Google Shape;735;p80"/>
              <p:cNvSpPr/>
              <p:nvPr/>
            </p:nvSpPr>
            <p:spPr>
              <a:xfrm>
                <a:off x="5980364" y="1469777"/>
                <a:ext cx="291000" cy="291000"/>
              </a:xfrm>
              <a:prstGeom prst="ellipse">
                <a:avLst/>
              </a:prstGeom>
              <a:solidFill>
                <a:srgbClr val="FFFFFF"/>
              </a:solidFill>
              <a:ln cap="flat" cmpd="sng" w="9525">
                <a:solidFill>
                  <a:srgbClr val="F4AB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736" name="Google Shape;736;p80"/>
              <p:cNvSpPr/>
              <p:nvPr/>
            </p:nvSpPr>
            <p:spPr>
              <a:xfrm>
                <a:off x="6010075" y="1499488"/>
                <a:ext cx="231600" cy="231600"/>
              </a:xfrm>
              <a:prstGeom prst="ellipse">
                <a:avLst/>
              </a:prstGeom>
              <a:solidFill>
                <a:srgbClr val="F4AB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grpSp>
      </p:grpSp>
      <p:sp>
        <p:nvSpPr>
          <p:cNvPr id="737" name="Google Shape;737;p80"/>
          <p:cNvSpPr txBox="1"/>
          <p:nvPr/>
        </p:nvSpPr>
        <p:spPr>
          <a:xfrm>
            <a:off x="943782" y="1366857"/>
            <a:ext cx="4307100" cy="8205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900"/>
              <a:buFont typeface="Arial"/>
              <a:buNone/>
            </a:pPr>
            <a:r>
              <a:rPr b="0" i="0" lang="en" sz="1900" u="none" cap="none" strike="noStrike">
                <a:solidFill>
                  <a:srgbClr val="000000"/>
                </a:solidFill>
                <a:latin typeface="Lato"/>
                <a:ea typeface="Lato"/>
                <a:cs typeface="Lato"/>
                <a:sym typeface="Lato"/>
              </a:rPr>
              <a:t>Operational/Current/Live data</a:t>
            </a:r>
            <a:endParaRPr b="0" i="0" sz="1900" u="none" cap="none" strike="noStrike">
              <a:solidFill>
                <a:srgbClr val="000000"/>
              </a:solidFill>
              <a:latin typeface="Lato"/>
              <a:ea typeface="Lato"/>
              <a:cs typeface="Lato"/>
              <a:sym typeface="Lato"/>
            </a:endParaRPr>
          </a:p>
        </p:txBody>
      </p:sp>
      <p:sp>
        <p:nvSpPr>
          <p:cNvPr id="738" name="Google Shape;738;p80"/>
          <p:cNvSpPr/>
          <p:nvPr/>
        </p:nvSpPr>
        <p:spPr>
          <a:xfrm>
            <a:off x="1041700" y="858925"/>
            <a:ext cx="4307100" cy="4044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Clr>
                <a:srgbClr val="000000"/>
              </a:buClr>
              <a:buSzPts val="2000"/>
              <a:buFont typeface="Arial"/>
              <a:buNone/>
            </a:pPr>
            <a:r>
              <a:rPr b="1" i="0" lang="en" sz="2000" u="none" cap="none" strike="noStrike">
                <a:solidFill>
                  <a:srgbClr val="3F3F3F"/>
                </a:solidFill>
                <a:latin typeface="Lato"/>
                <a:ea typeface="Lato"/>
                <a:cs typeface="Lato"/>
                <a:sym typeface="Lato"/>
              </a:rPr>
              <a:t>On</a:t>
            </a:r>
            <a:r>
              <a:rPr b="1" lang="en" sz="2000">
                <a:solidFill>
                  <a:srgbClr val="3F3F3F"/>
                </a:solidFill>
                <a:latin typeface="Lato"/>
                <a:ea typeface="Lato"/>
                <a:cs typeface="Lato"/>
                <a:sym typeface="Lato"/>
              </a:rPr>
              <a:t>l</a:t>
            </a:r>
            <a:r>
              <a:rPr b="1" i="0" lang="en" sz="2000" u="none" cap="none" strike="noStrike">
                <a:solidFill>
                  <a:srgbClr val="3F3F3F"/>
                </a:solidFill>
                <a:latin typeface="Lato"/>
                <a:ea typeface="Lato"/>
                <a:cs typeface="Lato"/>
                <a:sym typeface="Lato"/>
              </a:rPr>
              <a:t>ine Transaction Processing</a:t>
            </a:r>
            <a:endParaRPr b="1" i="0" sz="2000" u="none" cap="none" strike="noStrike">
              <a:solidFill>
                <a:srgbClr val="3F3F3F"/>
              </a:solidFill>
              <a:latin typeface="Calibri"/>
              <a:ea typeface="Calibri"/>
              <a:cs typeface="Calibri"/>
              <a:sym typeface="Calibri"/>
            </a:endParaRPr>
          </a:p>
        </p:txBody>
      </p:sp>
      <p:sp>
        <p:nvSpPr>
          <p:cNvPr id="739" name="Google Shape;739;p80"/>
          <p:cNvSpPr/>
          <p:nvPr/>
        </p:nvSpPr>
        <p:spPr>
          <a:xfrm>
            <a:off x="6845774" y="858913"/>
            <a:ext cx="4416000" cy="404400"/>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Clr>
                <a:srgbClr val="000000"/>
              </a:buClr>
              <a:buSzPts val="2000"/>
              <a:buFont typeface="Arial"/>
              <a:buNone/>
            </a:pPr>
            <a:r>
              <a:rPr b="1" i="0" lang="en" sz="2000" u="none" cap="none" strike="noStrike">
                <a:solidFill>
                  <a:srgbClr val="3F3F3F"/>
                </a:solidFill>
                <a:latin typeface="Lato"/>
                <a:ea typeface="Lato"/>
                <a:cs typeface="Lato"/>
                <a:sym typeface="Lato"/>
              </a:rPr>
              <a:t>On</a:t>
            </a:r>
            <a:r>
              <a:rPr b="1" lang="en" sz="2000">
                <a:solidFill>
                  <a:srgbClr val="3F3F3F"/>
                </a:solidFill>
                <a:latin typeface="Lato"/>
                <a:ea typeface="Lato"/>
                <a:cs typeface="Lato"/>
                <a:sym typeface="Lato"/>
              </a:rPr>
              <a:t>l</a:t>
            </a:r>
            <a:r>
              <a:rPr b="1" i="0" lang="en" sz="2000" u="none" cap="none" strike="noStrike">
                <a:solidFill>
                  <a:srgbClr val="3F3F3F"/>
                </a:solidFill>
                <a:latin typeface="Lato"/>
                <a:ea typeface="Lato"/>
                <a:cs typeface="Lato"/>
                <a:sym typeface="Lato"/>
              </a:rPr>
              <a:t>ine </a:t>
            </a:r>
            <a:r>
              <a:rPr b="1" lang="en" sz="2000">
                <a:solidFill>
                  <a:srgbClr val="3F3F3F"/>
                </a:solidFill>
                <a:latin typeface="Lato"/>
                <a:ea typeface="Lato"/>
                <a:cs typeface="Lato"/>
                <a:sym typeface="Lato"/>
              </a:rPr>
              <a:t>Analytical </a:t>
            </a:r>
            <a:r>
              <a:rPr b="1" i="0" lang="en" sz="2000" u="none" cap="none" strike="noStrike">
                <a:solidFill>
                  <a:srgbClr val="3F3F3F"/>
                </a:solidFill>
                <a:latin typeface="Lato"/>
                <a:ea typeface="Lato"/>
                <a:cs typeface="Lato"/>
                <a:sym typeface="Lato"/>
              </a:rPr>
              <a:t>Processing</a:t>
            </a:r>
            <a:endParaRPr b="1" i="0" sz="2000" u="none" cap="none" strike="noStrike">
              <a:solidFill>
                <a:srgbClr val="3F3F3F"/>
              </a:solidFill>
              <a:latin typeface="Calibri"/>
              <a:ea typeface="Calibri"/>
              <a:cs typeface="Calibri"/>
              <a:sym typeface="Calibri"/>
            </a:endParaRPr>
          </a:p>
        </p:txBody>
      </p:sp>
      <p:sp>
        <p:nvSpPr>
          <p:cNvPr id="740" name="Google Shape;740;p80"/>
          <p:cNvSpPr/>
          <p:nvPr/>
        </p:nvSpPr>
        <p:spPr>
          <a:xfrm flipH="1">
            <a:off x="61436" y="1470559"/>
            <a:ext cx="781783" cy="4681618"/>
          </a:xfrm>
          <a:custGeom>
            <a:rect b="b" l="l" r="r" t="t"/>
            <a:pathLst>
              <a:path extrusionOk="0" h="909052" w="3767628">
                <a:moveTo>
                  <a:pt x="0" y="0"/>
                </a:moveTo>
                <a:lnTo>
                  <a:pt x="3767628" y="1462"/>
                </a:lnTo>
                <a:lnTo>
                  <a:pt x="3767628" y="900216"/>
                </a:lnTo>
                <a:lnTo>
                  <a:pt x="0" y="909052"/>
                </a:lnTo>
                <a:lnTo>
                  <a:pt x="0"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Calibri"/>
              <a:ea typeface="Calibri"/>
              <a:cs typeface="Calibri"/>
              <a:sym typeface="Calibri"/>
            </a:endParaRPr>
          </a:p>
        </p:txBody>
      </p:sp>
      <p:sp>
        <p:nvSpPr>
          <p:cNvPr id="741" name="Google Shape;741;p80"/>
          <p:cNvSpPr txBox="1"/>
          <p:nvPr/>
        </p:nvSpPr>
        <p:spPr>
          <a:xfrm>
            <a:off x="8081513" y="6142375"/>
            <a:ext cx="2136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Lato"/>
                <a:ea typeface="Lato"/>
                <a:cs typeface="Lato"/>
                <a:sym typeface="Lato"/>
              </a:rPr>
              <a:t>Data Warehouse</a:t>
            </a:r>
            <a:endParaRPr sz="1800">
              <a:solidFill>
                <a:schemeClr val="dk2"/>
              </a:solidFill>
              <a:latin typeface="Lato"/>
              <a:ea typeface="Lato"/>
              <a:cs typeface="Lato"/>
              <a:sym typeface="Lato"/>
            </a:endParaRPr>
          </a:p>
        </p:txBody>
      </p:sp>
      <p:sp>
        <p:nvSpPr>
          <p:cNvPr id="742" name="Google Shape;742;p80"/>
          <p:cNvSpPr txBox="1"/>
          <p:nvPr/>
        </p:nvSpPr>
        <p:spPr>
          <a:xfrm>
            <a:off x="2127238" y="6142375"/>
            <a:ext cx="213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Business Process</a:t>
            </a:r>
            <a:endParaRPr sz="1800">
              <a:solidFill>
                <a:schemeClr val="dk2"/>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81"/>
          <p:cNvSpPr txBox="1"/>
          <p:nvPr>
            <p:ph type="title"/>
          </p:nvPr>
        </p:nvSpPr>
        <p:spPr>
          <a:xfrm>
            <a:off x="415600" y="593367"/>
            <a:ext cx="11360700" cy="763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457200" lvl="0" marL="4572000" rtl="0" algn="l">
              <a:spcBef>
                <a:spcPts val="0"/>
              </a:spcBef>
              <a:spcAft>
                <a:spcPts val="0"/>
              </a:spcAft>
              <a:buNone/>
            </a:pPr>
            <a:r>
              <a:rPr b="1" lang="en" sz="3000">
                <a:solidFill>
                  <a:schemeClr val="dk2"/>
                </a:solidFill>
                <a:latin typeface="Lato"/>
                <a:ea typeface="Lato"/>
                <a:cs typeface="Lato"/>
                <a:sym typeface="Lato"/>
              </a:rPr>
              <a:t>Constraints</a:t>
            </a:r>
            <a:r>
              <a:rPr lang="en" sz="3000">
                <a:solidFill>
                  <a:schemeClr val="dk2"/>
                </a:solidFill>
                <a:latin typeface="Lato"/>
                <a:ea typeface="Lato"/>
                <a:cs typeface="Lato"/>
                <a:sym typeface="Lato"/>
              </a:rPr>
              <a:t> </a:t>
            </a:r>
            <a:endParaRPr sz="3000">
              <a:solidFill>
                <a:schemeClr val="dk2"/>
              </a:solidFill>
              <a:latin typeface="Lato"/>
              <a:ea typeface="Lato"/>
              <a:cs typeface="Lato"/>
              <a:sym typeface="Lato"/>
            </a:endParaRPr>
          </a:p>
        </p:txBody>
      </p:sp>
      <p:sp>
        <p:nvSpPr>
          <p:cNvPr id="748" name="Google Shape;748;p81"/>
          <p:cNvSpPr txBox="1"/>
          <p:nvPr>
            <p:ph idx="1" type="body"/>
          </p:nvPr>
        </p:nvSpPr>
        <p:spPr>
          <a:xfrm>
            <a:off x="415600" y="1536633"/>
            <a:ext cx="11360700" cy="45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81000" lvl="0" marL="457200" rtl="0" algn="l">
              <a:spcBef>
                <a:spcPts val="0"/>
              </a:spcBef>
              <a:spcAft>
                <a:spcPts val="0"/>
              </a:spcAft>
              <a:buSzPts val="2400"/>
              <a:buChar char="●"/>
            </a:pPr>
            <a:r>
              <a:rPr b="1" lang="en" sz="2400"/>
              <a:t>Entity Constraints</a:t>
            </a:r>
            <a:r>
              <a:rPr lang="en" sz="2400"/>
              <a:t> - ensures that each table has a unique primary key, preventing duplicate rows </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b="1" lang="en" sz="2400"/>
              <a:t>Referential</a:t>
            </a:r>
            <a:r>
              <a:rPr b="1" lang="en" sz="2400"/>
              <a:t> Constraints </a:t>
            </a:r>
            <a:r>
              <a:rPr lang="en" sz="2400"/>
              <a:t>- maintains consistency between related tables by ensuring foreign keys correctly reference primary keys in other tables</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b="1" lang="en" sz="2400"/>
              <a:t>Semantic Constraints</a:t>
            </a:r>
            <a:r>
              <a:rPr lang="en" sz="2400"/>
              <a:t> - enforces rules and constraints that ensure data accuracy and logical consistency based on the meaning of the data</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2"/>
          <p:cNvSpPr txBox="1"/>
          <p:nvPr/>
        </p:nvSpPr>
        <p:spPr>
          <a:xfrm>
            <a:off x="10870024" y="111379"/>
            <a:ext cx="204000" cy="201900"/>
          </a:xfrm>
          <a:prstGeom prst="rect">
            <a:avLst/>
          </a:prstGeom>
          <a:noFill/>
          <a:ln>
            <a:noFill/>
          </a:ln>
        </p:spPr>
        <p:txBody>
          <a:bodyPr anchorCtr="0" anchor="t" bIns="0" lIns="0" spcFirstLastPara="1" rIns="0" wrap="square" tIns="16925">
            <a:spAutoFit/>
          </a:bodyPr>
          <a:lstStyle/>
          <a:p>
            <a:pPr indent="0" lvl="0" marL="12700" marR="0" rtl="0" algn="l">
              <a:lnSpc>
                <a:spcPct val="100000"/>
              </a:lnSpc>
              <a:spcBef>
                <a:spcPts val="0"/>
              </a:spcBef>
              <a:spcAft>
                <a:spcPts val="0"/>
              </a:spcAft>
              <a:buNone/>
            </a:pPr>
            <a:r>
              <a:rPr lang="en" sz="1200">
                <a:solidFill>
                  <a:srgbClr val="FFFFFF"/>
                </a:solidFill>
                <a:latin typeface="Arial"/>
                <a:ea typeface="Arial"/>
                <a:cs typeface="Arial"/>
                <a:sym typeface="Arial"/>
              </a:rPr>
              <a:t>15</a:t>
            </a:r>
            <a:endParaRPr sz="1200">
              <a:solidFill>
                <a:schemeClr val="dk1"/>
              </a:solidFill>
              <a:latin typeface="Arial"/>
              <a:ea typeface="Arial"/>
              <a:cs typeface="Arial"/>
              <a:sym typeface="Arial"/>
            </a:endParaRPr>
          </a:p>
        </p:txBody>
      </p:sp>
      <p:sp>
        <p:nvSpPr>
          <p:cNvPr id="754" name="Google Shape;754;p82"/>
          <p:cNvSpPr txBox="1"/>
          <p:nvPr/>
        </p:nvSpPr>
        <p:spPr>
          <a:xfrm>
            <a:off x="816590" y="1433251"/>
            <a:ext cx="10558800" cy="4611600"/>
          </a:xfrm>
          <a:prstGeom prst="rect">
            <a:avLst/>
          </a:prstGeom>
          <a:noFill/>
          <a:ln>
            <a:noFill/>
          </a:ln>
        </p:spPr>
        <p:txBody>
          <a:bodyPr anchorCtr="0" anchor="t" bIns="0" lIns="0" spcFirstLastPara="1" rIns="0" wrap="square" tIns="16925">
            <a:spAutoFit/>
          </a:bodyPr>
          <a:lstStyle/>
          <a:p>
            <a:pPr indent="0" lvl="0" marL="12700" marR="12700" rtl="0" algn="just">
              <a:lnSpc>
                <a:spcPct val="114999"/>
              </a:lnSpc>
              <a:spcBef>
                <a:spcPts val="0"/>
              </a:spcBef>
              <a:spcAft>
                <a:spcPts val="0"/>
              </a:spcAft>
              <a:buNone/>
            </a:pPr>
            <a:r>
              <a:rPr lang="en" sz="2000">
                <a:solidFill>
                  <a:schemeClr val="dk1"/>
                </a:solidFill>
                <a:latin typeface="Lato"/>
                <a:ea typeface="Lato"/>
                <a:cs typeface="Lato"/>
                <a:sym typeface="Lato"/>
              </a:rPr>
              <a:t>This ensures data integrity, which is nothing but the accuracy and consistency of the data stored  in the database.</a:t>
            </a:r>
            <a:endParaRPr sz="2000">
              <a:solidFill>
                <a:schemeClr val="dk1"/>
              </a:solidFill>
              <a:latin typeface="Lato"/>
              <a:ea typeface="Lato"/>
              <a:cs typeface="Lato"/>
              <a:sym typeface="Lato"/>
            </a:endParaRPr>
          </a:p>
          <a:p>
            <a:pPr indent="0" lvl="0" marL="0" marR="0" rtl="0" algn="l">
              <a:lnSpc>
                <a:spcPct val="100000"/>
              </a:lnSpc>
              <a:spcBef>
                <a:spcPts val="100"/>
              </a:spcBef>
              <a:spcAft>
                <a:spcPts val="0"/>
              </a:spcAft>
              <a:buNone/>
            </a:pPr>
            <a:r>
              <a:t/>
            </a:r>
            <a:endParaRPr sz="2500">
              <a:solidFill>
                <a:schemeClr val="dk1"/>
              </a:solidFill>
              <a:latin typeface="Lato"/>
              <a:ea typeface="Lato"/>
              <a:cs typeface="Lato"/>
              <a:sym typeface="Lato"/>
            </a:endParaRPr>
          </a:p>
          <a:p>
            <a:pPr indent="0" lvl="0" marL="12700" marR="0" rtl="0" algn="just">
              <a:lnSpc>
                <a:spcPct val="100000"/>
              </a:lnSpc>
              <a:spcBef>
                <a:spcPts val="0"/>
              </a:spcBef>
              <a:spcAft>
                <a:spcPts val="0"/>
              </a:spcAft>
              <a:buNone/>
            </a:pPr>
            <a:r>
              <a:rPr b="1" lang="en" sz="2000">
                <a:solidFill>
                  <a:schemeClr val="dk1"/>
                </a:solidFill>
                <a:latin typeface="Lato"/>
                <a:ea typeface="Lato"/>
                <a:cs typeface="Lato"/>
                <a:sym typeface="Lato"/>
              </a:rPr>
              <a:t>Entity constraints are of the following different types:</a:t>
            </a:r>
            <a:endParaRPr sz="2000">
              <a:solidFill>
                <a:schemeClr val="dk1"/>
              </a:solidFill>
              <a:latin typeface="Lato"/>
              <a:ea typeface="Lato"/>
              <a:cs typeface="Lato"/>
              <a:sym typeface="Lato"/>
            </a:endParaRPr>
          </a:p>
          <a:p>
            <a:pPr indent="0" lvl="0" marL="0" marR="0" rtl="0" algn="l">
              <a:lnSpc>
                <a:spcPct val="100000"/>
              </a:lnSpc>
              <a:spcBef>
                <a:spcPts val="0"/>
              </a:spcBef>
              <a:spcAft>
                <a:spcPts val="0"/>
              </a:spcAft>
              <a:buNone/>
            </a:pPr>
            <a:r>
              <a:t/>
            </a:r>
            <a:endParaRPr sz="2300">
              <a:solidFill>
                <a:schemeClr val="dk1"/>
              </a:solidFill>
              <a:latin typeface="Lato"/>
              <a:ea typeface="Lato"/>
              <a:cs typeface="Lato"/>
              <a:sym typeface="Lato"/>
            </a:endParaRPr>
          </a:p>
          <a:p>
            <a:pPr indent="-482600" lvl="0" marL="647700" marR="4330700" rtl="0" algn="l">
              <a:lnSpc>
                <a:spcPct val="114999"/>
              </a:lnSpc>
              <a:spcBef>
                <a:spcPts val="0"/>
              </a:spcBef>
              <a:spcAft>
                <a:spcPts val="0"/>
              </a:spcAft>
              <a:buClr>
                <a:schemeClr val="dk1"/>
              </a:buClr>
              <a:buSzPts val="2000"/>
              <a:buFont typeface="Arial"/>
              <a:buChar char="●"/>
            </a:pPr>
            <a:r>
              <a:rPr b="1" lang="en" sz="2000">
                <a:solidFill>
                  <a:schemeClr val="dk1"/>
                </a:solidFill>
                <a:latin typeface="Lato"/>
                <a:ea typeface="Lato"/>
                <a:cs typeface="Lato"/>
                <a:sym typeface="Lato"/>
              </a:rPr>
              <a:t>Unique</a:t>
            </a:r>
            <a:r>
              <a:rPr lang="en" sz="2000">
                <a:solidFill>
                  <a:schemeClr val="dk1"/>
                </a:solidFill>
                <a:latin typeface="Lato"/>
                <a:ea typeface="Lato"/>
                <a:cs typeface="Lato"/>
                <a:sym typeface="Lato"/>
              </a:rPr>
              <a:t>: Used for columns that need unique values.  Eg: Employee IDs</a:t>
            </a:r>
            <a:endParaRPr sz="2000">
              <a:solidFill>
                <a:schemeClr val="dk1"/>
              </a:solidFill>
              <a:latin typeface="Lato"/>
              <a:ea typeface="Lato"/>
              <a:cs typeface="Lato"/>
              <a:sym typeface="Lato"/>
            </a:endParaRPr>
          </a:p>
          <a:p>
            <a:pPr indent="0" lvl="0" marL="0" marR="0" rtl="0" algn="l">
              <a:lnSpc>
                <a:spcPct val="100000"/>
              </a:lnSpc>
              <a:spcBef>
                <a:spcPts val="100"/>
              </a:spcBef>
              <a:spcAft>
                <a:spcPts val="0"/>
              </a:spcAft>
              <a:buClr>
                <a:schemeClr val="dk1"/>
              </a:buClr>
              <a:buSzPts val="2500"/>
              <a:buFont typeface="Arial"/>
              <a:buNone/>
            </a:pPr>
            <a:r>
              <a:t/>
            </a:r>
            <a:endParaRPr sz="2500">
              <a:solidFill>
                <a:schemeClr val="dk1"/>
              </a:solidFill>
              <a:latin typeface="Lato"/>
              <a:ea typeface="Lato"/>
              <a:cs typeface="Lato"/>
              <a:sym typeface="Lato"/>
            </a:endParaRPr>
          </a:p>
          <a:p>
            <a:pPr indent="-457200" lvl="0" marL="622300" marR="0" rtl="0" algn="l">
              <a:lnSpc>
                <a:spcPct val="100000"/>
              </a:lnSpc>
              <a:spcBef>
                <a:spcPts val="0"/>
              </a:spcBef>
              <a:spcAft>
                <a:spcPts val="0"/>
              </a:spcAft>
              <a:buClr>
                <a:schemeClr val="dk1"/>
              </a:buClr>
              <a:buSzPts val="2000"/>
              <a:buFont typeface="Arial"/>
              <a:buChar char="●"/>
            </a:pPr>
            <a:r>
              <a:rPr b="1" lang="en" sz="2000">
                <a:solidFill>
                  <a:schemeClr val="dk1"/>
                </a:solidFill>
                <a:latin typeface="Lato"/>
                <a:ea typeface="Lato"/>
                <a:cs typeface="Lato"/>
                <a:sym typeface="Lato"/>
              </a:rPr>
              <a:t>Null: </a:t>
            </a:r>
            <a:r>
              <a:rPr lang="en" sz="2000">
                <a:solidFill>
                  <a:schemeClr val="dk1"/>
                </a:solidFill>
                <a:latin typeface="Lato"/>
                <a:ea typeface="Lato"/>
                <a:cs typeface="Lato"/>
                <a:sym typeface="Lato"/>
              </a:rPr>
              <a:t>Determines the columns that can have null values.</a:t>
            </a:r>
            <a:endParaRPr sz="2000">
              <a:solidFill>
                <a:schemeClr val="dk1"/>
              </a:solidFill>
              <a:latin typeface="Lato"/>
              <a:ea typeface="Lato"/>
              <a:cs typeface="Lato"/>
              <a:sym typeface="Lato"/>
            </a:endParaRPr>
          </a:p>
          <a:p>
            <a:pPr indent="0" lvl="0" marL="628650" marR="127000" rtl="0" algn="l">
              <a:lnSpc>
                <a:spcPct val="114999"/>
              </a:lnSpc>
              <a:spcBef>
                <a:spcPts val="0"/>
              </a:spcBef>
              <a:spcAft>
                <a:spcPts val="0"/>
              </a:spcAft>
              <a:buNone/>
            </a:pPr>
            <a:r>
              <a:rPr lang="en" sz="2000">
                <a:solidFill>
                  <a:schemeClr val="dk1"/>
                </a:solidFill>
                <a:latin typeface="Lato"/>
                <a:ea typeface="Lato"/>
                <a:cs typeface="Lato"/>
                <a:sym typeface="Lato"/>
              </a:rPr>
              <a:t>Eg: An employee may not need to specify their location and therefore the location column  can have a null value.</a:t>
            </a:r>
            <a:endParaRPr sz="2000">
              <a:solidFill>
                <a:schemeClr val="dk1"/>
              </a:solidFill>
              <a:latin typeface="Lato"/>
              <a:ea typeface="Lato"/>
              <a:cs typeface="Lato"/>
              <a:sym typeface="Lato"/>
            </a:endParaRPr>
          </a:p>
          <a:p>
            <a:pPr indent="0" lvl="0" marL="0" marR="0" rtl="0" algn="l">
              <a:lnSpc>
                <a:spcPct val="100000"/>
              </a:lnSpc>
              <a:spcBef>
                <a:spcPts val="100"/>
              </a:spcBef>
              <a:spcAft>
                <a:spcPts val="0"/>
              </a:spcAft>
              <a:buNone/>
            </a:pPr>
            <a:r>
              <a:t/>
            </a:r>
            <a:endParaRPr sz="2500">
              <a:solidFill>
                <a:schemeClr val="dk1"/>
              </a:solidFill>
              <a:latin typeface="Lato"/>
              <a:ea typeface="Lato"/>
              <a:cs typeface="Lato"/>
              <a:sym typeface="Lato"/>
            </a:endParaRPr>
          </a:p>
          <a:p>
            <a:pPr indent="-457200" lvl="0" marL="622300" marR="0" rtl="0" algn="l">
              <a:lnSpc>
                <a:spcPct val="100000"/>
              </a:lnSpc>
              <a:spcBef>
                <a:spcPts val="0"/>
              </a:spcBef>
              <a:spcAft>
                <a:spcPts val="0"/>
              </a:spcAft>
              <a:buClr>
                <a:schemeClr val="dk1"/>
              </a:buClr>
              <a:buSzPts val="2000"/>
              <a:buFont typeface="Arial"/>
              <a:buChar char="●"/>
            </a:pPr>
            <a:r>
              <a:rPr b="1" lang="en" sz="2000">
                <a:solidFill>
                  <a:schemeClr val="dk1"/>
                </a:solidFill>
                <a:latin typeface="Lato"/>
                <a:ea typeface="Lato"/>
                <a:cs typeface="Lato"/>
                <a:sym typeface="Lato"/>
              </a:rPr>
              <a:t>Primary Key: </a:t>
            </a:r>
            <a:r>
              <a:rPr lang="en" sz="2000">
                <a:solidFill>
                  <a:schemeClr val="dk1"/>
                </a:solidFill>
                <a:latin typeface="Lato"/>
                <a:ea typeface="Lato"/>
                <a:cs typeface="Lato"/>
                <a:sym typeface="Lato"/>
              </a:rPr>
              <a:t>Determines the column that uniquely identiﬁes a table.</a:t>
            </a:r>
            <a:endParaRPr sz="2000">
              <a:solidFill>
                <a:schemeClr val="dk1"/>
              </a:solidFill>
              <a:latin typeface="Lato"/>
              <a:ea typeface="Lato"/>
              <a:cs typeface="Lato"/>
              <a:sym typeface="Lato"/>
            </a:endParaRPr>
          </a:p>
        </p:txBody>
      </p:sp>
      <p:sp>
        <p:nvSpPr>
          <p:cNvPr id="755" name="Google Shape;755;p82"/>
          <p:cNvSpPr txBox="1"/>
          <p:nvPr>
            <p:ph type="title"/>
          </p:nvPr>
        </p:nvSpPr>
        <p:spPr>
          <a:xfrm>
            <a:off x="4613919" y="307775"/>
            <a:ext cx="4724700" cy="4788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16925">
            <a:spAutoFit/>
          </a:bodyPr>
          <a:lstStyle/>
          <a:p>
            <a:pPr indent="0" lvl="0" marL="12700" rtl="0" algn="l">
              <a:lnSpc>
                <a:spcPct val="100000"/>
              </a:lnSpc>
              <a:spcBef>
                <a:spcPts val="0"/>
              </a:spcBef>
              <a:spcAft>
                <a:spcPts val="0"/>
              </a:spcAft>
              <a:buNone/>
            </a:pPr>
            <a:r>
              <a:rPr lang="en" sz="3000">
                <a:solidFill>
                  <a:srgbClr val="FF0000"/>
                </a:solidFill>
              </a:rPr>
              <a:t>Entity Constraints</a:t>
            </a:r>
            <a:endParaRPr sz="300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83"/>
          <p:cNvSpPr txBox="1"/>
          <p:nvPr/>
        </p:nvSpPr>
        <p:spPr>
          <a:xfrm>
            <a:off x="10870024" y="111379"/>
            <a:ext cx="204000" cy="201900"/>
          </a:xfrm>
          <a:prstGeom prst="rect">
            <a:avLst/>
          </a:prstGeom>
          <a:noFill/>
          <a:ln>
            <a:noFill/>
          </a:ln>
        </p:spPr>
        <p:txBody>
          <a:bodyPr anchorCtr="0" anchor="t" bIns="0" lIns="0" spcFirstLastPara="1" rIns="0" wrap="square" tIns="16925">
            <a:spAutoFit/>
          </a:bodyPr>
          <a:lstStyle/>
          <a:p>
            <a:pPr indent="0" lvl="0" marL="12700" marR="0" rtl="0" algn="l">
              <a:lnSpc>
                <a:spcPct val="100000"/>
              </a:lnSpc>
              <a:spcBef>
                <a:spcPts val="0"/>
              </a:spcBef>
              <a:spcAft>
                <a:spcPts val="0"/>
              </a:spcAft>
              <a:buNone/>
            </a:pPr>
            <a:r>
              <a:rPr lang="en" sz="1200">
                <a:solidFill>
                  <a:srgbClr val="FFFFFF"/>
                </a:solidFill>
                <a:latin typeface="Arial"/>
                <a:ea typeface="Arial"/>
                <a:cs typeface="Arial"/>
                <a:sym typeface="Arial"/>
              </a:rPr>
              <a:t>16</a:t>
            </a:r>
            <a:endParaRPr sz="1200">
              <a:solidFill>
                <a:schemeClr val="dk1"/>
              </a:solidFill>
              <a:latin typeface="Arial"/>
              <a:ea typeface="Arial"/>
              <a:cs typeface="Arial"/>
              <a:sym typeface="Arial"/>
            </a:endParaRPr>
          </a:p>
        </p:txBody>
      </p:sp>
      <p:sp>
        <p:nvSpPr>
          <p:cNvPr id="761" name="Google Shape;761;p83"/>
          <p:cNvSpPr txBox="1"/>
          <p:nvPr/>
        </p:nvSpPr>
        <p:spPr>
          <a:xfrm>
            <a:off x="713115" y="1250551"/>
            <a:ext cx="10598400" cy="2500500"/>
          </a:xfrm>
          <a:prstGeom prst="rect">
            <a:avLst/>
          </a:prstGeom>
          <a:noFill/>
          <a:ln>
            <a:noFill/>
          </a:ln>
        </p:spPr>
        <p:txBody>
          <a:bodyPr anchorCtr="0" anchor="t" bIns="0" lIns="0" spcFirstLastPara="1" rIns="0" wrap="square" tIns="16925">
            <a:spAutoFit/>
          </a:bodyPr>
          <a:lstStyle/>
          <a:p>
            <a:pPr indent="0" lvl="0" marL="0" marR="228600" rtl="0" algn="l">
              <a:lnSpc>
                <a:spcPct val="114999"/>
              </a:lnSpc>
              <a:spcBef>
                <a:spcPts val="0"/>
              </a:spcBef>
              <a:spcAft>
                <a:spcPts val="0"/>
              </a:spcAft>
              <a:buNone/>
            </a:pPr>
            <a:r>
              <a:t/>
            </a:r>
            <a:endParaRPr sz="2000">
              <a:solidFill>
                <a:schemeClr val="dk1"/>
              </a:solidFill>
              <a:latin typeface="Lato"/>
              <a:ea typeface="Lato"/>
              <a:cs typeface="Lato"/>
              <a:sym typeface="Lato"/>
            </a:endParaRPr>
          </a:p>
          <a:p>
            <a:pPr indent="-457200" lvl="0" marL="622300" marR="12700" rtl="0" algn="l">
              <a:lnSpc>
                <a:spcPct val="114999"/>
              </a:lnSpc>
              <a:spcBef>
                <a:spcPts val="0"/>
              </a:spcBef>
              <a:spcAft>
                <a:spcPts val="0"/>
              </a:spcAft>
              <a:buClr>
                <a:schemeClr val="dk1"/>
              </a:buClr>
              <a:buSzPts val="2000"/>
              <a:buFont typeface="Arial"/>
              <a:buChar char="●"/>
            </a:pPr>
            <a:r>
              <a:rPr lang="en" sz="2000">
                <a:solidFill>
                  <a:schemeClr val="dk1"/>
                </a:solidFill>
                <a:latin typeface="Lato"/>
                <a:ea typeface="Lato"/>
                <a:cs typeface="Lato"/>
                <a:sym typeface="Lato"/>
              </a:rPr>
              <a:t>According to this rule, the value that appears as a foreign key in a table is valid only if it also  appears as a primary key in the table to which it refers.</a:t>
            </a:r>
            <a:endParaRPr sz="2000">
              <a:solidFill>
                <a:schemeClr val="dk1"/>
              </a:solidFill>
              <a:latin typeface="Lato"/>
              <a:ea typeface="Lato"/>
              <a:cs typeface="Lato"/>
              <a:sym typeface="Lato"/>
            </a:endParaRPr>
          </a:p>
          <a:p>
            <a:pPr indent="-457200" lvl="0" marL="622300" marR="431800" rtl="0" algn="just">
              <a:lnSpc>
                <a:spcPct val="114999"/>
              </a:lnSpc>
              <a:spcBef>
                <a:spcPts val="0"/>
              </a:spcBef>
              <a:spcAft>
                <a:spcPts val="0"/>
              </a:spcAft>
              <a:buClr>
                <a:schemeClr val="dk1"/>
              </a:buClr>
              <a:buSzPts val="2000"/>
              <a:buFont typeface="Arial"/>
              <a:buChar char="●"/>
            </a:pPr>
            <a:r>
              <a:rPr lang="en" sz="2000">
                <a:solidFill>
                  <a:schemeClr val="dk1"/>
                </a:solidFill>
                <a:latin typeface="Lato"/>
                <a:ea typeface="Lato"/>
                <a:cs typeface="Lato"/>
                <a:sym typeface="Lato"/>
              </a:rPr>
              <a:t>A given table has only </a:t>
            </a:r>
            <a:r>
              <a:rPr lang="en" sz="2000" u="sng">
                <a:solidFill>
                  <a:schemeClr val="dk1"/>
                </a:solidFill>
                <a:latin typeface="Lato"/>
                <a:ea typeface="Lato"/>
                <a:cs typeface="Lato"/>
                <a:sym typeface="Lato"/>
              </a:rPr>
              <a:t>one primary key</a:t>
            </a:r>
            <a:r>
              <a:rPr lang="en" sz="2000">
                <a:solidFill>
                  <a:schemeClr val="dk1"/>
                </a:solidFill>
                <a:latin typeface="Lato"/>
                <a:ea typeface="Lato"/>
                <a:cs typeface="Lato"/>
                <a:sym typeface="Lato"/>
              </a:rPr>
              <a:t> but it can have </a:t>
            </a:r>
            <a:r>
              <a:rPr lang="en" sz="2000" u="sng">
                <a:solidFill>
                  <a:schemeClr val="dk1"/>
                </a:solidFill>
                <a:latin typeface="Lato"/>
                <a:ea typeface="Lato"/>
                <a:cs typeface="Lato"/>
                <a:sym typeface="Lato"/>
              </a:rPr>
              <a:t>multiple foreign keys</a:t>
            </a:r>
            <a:r>
              <a:rPr lang="en" sz="2000">
                <a:solidFill>
                  <a:schemeClr val="dk1"/>
                </a:solidFill>
                <a:latin typeface="Lato"/>
                <a:ea typeface="Lato"/>
                <a:cs typeface="Lato"/>
                <a:sym typeface="Lato"/>
              </a:rPr>
              <a:t>. Before you  assign a column as a foreign key, you need to ensure that the primary key column of the  table that it refers to is present and it does not have null or duplicate values.</a:t>
            </a:r>
            <a:endParaRPr sz="2000">
              <a:solidFill>
                <a:schemeClr val="dk1"/>
              </a:solidFill>
              <a:latin typeface="Lato"/>
              <a:ea typeface="Lato"/>
              <a:cs typeface="Lato"/>
              <a:sym typeface="Lato"/>
            </a:endParaRPr>
          </a:p>
          <a:p>
            <a:pPr indent="0" lvl="0" marL="12700" marR="0" rtl="0" algn="l">
              <a:lnSpc>
                <a:spcPct val="100000"/>
              </a:lnSpc>
              <a:spcBef>
                <a:spcPts val="400"/>
              </a:spcBef>
              <a:spcAft>
                <a:spcPts val="0"/>
              </a:spcAft>
              <a:buNone/>
            </a:pPr>
            <a:r>
              <a:rPr lang="en" sz="2000">
                <a:solidFill>
                  <a:schemeClr val="dk1"/>
                </a:solidFill>
                <a:latin typeface="Lato"/>
                <a:ea typeface="Lato"/>
                <a:cs typeface="Lato"/>
                <a:sym typeface="Lato"/>
              </a:rPr>
              <a:t>Eg:</a:t>
            </a:r>
            <a:endParaRPr sz="2000">
              <a:solidFill>
                <a:schemeClr val="dk1"/>
              </a:solidFill>
              <a:latin typeface="Lato"/>
              <a:ea typeface="Lato"/>
              <a:cs typeface="Lato"/>
              <a:sym typeface="Lato"/>
            </a:endParaRPr>
          </a:p>
        </p:txBody>
      </p:sp>
      <p:sp>
        <p:nvSpPr>
          <p:cNvPr id="762" name="Google Shape;762;p83"/>
          <p:cNvSpPr txBox="1"/>
          <p:nvPr>
            <p:ph type="title"/>
          </p:nvPr>
        </p:nvSpPr>
        <p:spPr>
          <a:xfrm>
            <a:off x="4221399" y="307775"/>
            <a:ext cx="4551600" cy="478800"/>
          </a:xfrm>
          <a:prstGeom prst="rect">
            <a:avLst/>
          </a:prstGeom>
          <a:noFill/>
          <a:ln>
            <a:noFill/>
          </a:ln>
        </p:spPr>
        <p:txBody>
          <a:bodyPr anchorCtr="0" anchor="t" bIns="0" lIns="0" spcFirstLastPara="1" rIns="0" wrap="square" tIns="16925">
            <a:spAutoFit/>
          </a:bodyPr>
          <a:lstStyle/>
          <a:p>
            <a:pPr indent="0" lvl="0" marL="12700" rtl="0" algn="l">
              <a:lnSpc>
                <a:spcPct val="100000"/>
              </a:lnSpc>
              <a:spcBef>
                <a:spcPts val="0"/>
              </a:spcBef>
              <a:spcAft>
                <a:spcPts val="0"/>
              </a:spcAft>
              <a:buNone/>
            </a:pPr>
            <a:r>
              <a:rPr lang="en" sz="3000">
                <a:solidFill>
                  <a:srgbClr val="FF0000"/>
                </a:solidFill>
              </a:rPr>
              <a:t>Referential Constraints</a:t>
            </a:r>
            <a:endParaRPr sz="3000">
              <a:solidFill>
                <a:srgbClr val="FF0000"/>
              </a:solidFill>
            </a:endParaRPr>
          </a:p>
        </p:txBody>
      </p:sp>
      <p:sp>
        <p:nvSpPr>
          <p:cNvPr id="763" name="Google Shape;763;p83"/>
          <p:cNvSpPr/>
          <p:nvPr/>
        </p:nvSpPr>
        <p:spPr>
          <a:xfrm>
            <a:off x="1834338" y="3869275"/>
            <a:ext cx="8730000" cy="2316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4"/>
          <p:cNvSpPr txBox="1"/>
          <p:nvPr/>
        </p:nvSpPr>
        <p:spPr>
          <a:xfrm>
            <a:off x="10870024" y="111379"/>
            <a:ext cx="204000" cy="201900"/>
          </a:xfrm>
          <a:prstGeom prst="rect">
            <a:avLst/>
          </a:prstGeom>
          <a:noFill/>
          <a:ln>
            <a:noFill/>
          </a:ln>
        </p:spPr>
        <p:txBody>
          <a:bodyPr anchorCtr="0" anchor="t" bIns="0" lIns="0" spcFirstLastPara="1" rIns="0" wrap="square" tIns="16925">
            <a:spAutoFit/>
          </a:bodyPr>
          <a:lstStyle/>
          <a:p>
            <a:pPr indent="0" lvl="0" marL="12700" marR="0" rtl="0" algn="l">
              <a:lnSpc>
                <a:spcPct val="100000"/>
              </a:lnSpc>
              <a:spcBef>
                <a:spcPts val="0"/>
              </a:spcBef>
              <a:spcAft>
                <a:spcPts val="0"/>
              </a:spcAft>
              <a:buNone/>
            </a:pPr>
            <a:r>
              <a:rPr lang="en" sz="1200">
                <a:solidFill>
                  <a:srgbClr val="FFFFFF"/>
                </a:solidFill>
                <a:latin typeface="Arial"/>
                <a:ea typeface="Arial"/>
                <a:cs typeface="Arial"/>
                <a:sym typeface="Arial"/>
              </a:rPr>
              <a:t>17</a:t>
            </a:r>
            <a:endParaRPr sz="1200">
              <a:solidFill>
                <a:schemeClr val="dk1"/>
              </a:solidFill>
              <a:latin typeface="Arial"/>
              <a:ea typeface="Arial"/>
              <a:cs typeface="Arial"/>
              <a:sym typeface="Arial"/>
            </a:endParaRPr>
          </a:p>
        </p:txBody>
      </p:sp>
      <p:sp>
        <p:nvSpPr>
          <p:cNvPr id="769" name="Google Shape;769;p84"/>
          <p:cNvSpPr txBox="1"/>
          <p:nvPr/>
        </p:nvSpPr>
        <p:spPr>
          <a:xfrm>
            <a:off x="687715" y="1526559"/>
            <a:ext cx="10561200" cy="1740900"/>
          </a:xfrm>
          <a:prstGeom prst="rect">
            <a:avLst/>
          </a:prstGeom>
          <a:noFill/>
          <a:ln>
            <a:noFill/>
          </a:ln>
        </p:spPr>
        <p:txBody>
          <a:bodyPr anchorCtr="0" anchor="t" bIns="0" lIns="0" spcFirstLastPara="1" rIns="0" wrap="square" tIns="16925">
            <a:spAutoFit/>
          </a:bodyPr>
          <a:lstStyle/>
          <a:p>
            <a:pPr indent="0" lvl="0" marL="12700" marR="114300" rtl="0" algn="l">
              <a:lnSpc>
                <a:spcPct val="114999"/>
              </a:lnSpc>
              <a:spcBef>
                <a:spcPts val="0"/>
              </a:spcBef>
              <a:spcAft>
                <a:spcPts val="0"/>
              </a:spcAft>
              <a:buNone/>
            </a:pPr>
            <a:r>
              <a:rPr lang="en" sz="2000">
                <a:solidFill>
                  <a:schemeClr val="dk1"/>
                </a:solidFill>
                <a:latin typeface="Lato"/>
                <a:ea typeface="Lato"/>
                <a:cs typeface="Lato"/>
                <a:sym typeface="Lato"/>
              </a:rPr>
              <a:t>Semantic constraints impose additional restrictions on the values in a column. Using a semantic  constraint ensures that we do not get incorrect data for any row in the database.</a:t>
            </a:r>
            <a:endParaRPr sz="2000">
              <a:solidFill>
                <a:schemeClr val="dk1"/>
              </a:solidFill>
              <a:latin typeface="Lato"/>
              <a:ea typeface="Lato"/>
              <a:cs typeface="Lato"/>
              <a:sym typeface="Lato"/>
            </a:endParaRPr>
          </a:p>
          <a:p>
            <a:pPr indent="0" lvl="0" marL="0" marR="0" rtl="0" algn="l">
              <a:lnSpc>
                <a:spcPct val="100000"/>
              </a:lnSpc>
              <a:spcBef>
                <a:spcPts val="0"/>
              </a:spcBef>
              <a:spcAft>
                <a:spcPts val="0"/>
              </a:spcAft>
              <a:buNone/>
            </a:pPr>
            <a:r>
              <a:t/>
            </a:r>
            <a:endParaRPr sz="2300">
              <a:solidFill>
                <a:schemeClr val="dk1"/>
              </a:solidFill>
              <a:latin typeface="Lato"/>
              <a:ea typeface="Lato"/>
              <a:cs typeface="Lato"/>
              <a:sym typeface="Lato"/>
            </a:endParaRPr>
          </a:p>
          <a:p>
            <a:pPr indent="0" lvl="0" marL="12700" marR="12700" rtl="0" algn="l">
              <a:lnSpc>
                <a:spcPct val="114999"/>
              </a:lnSpc>
              <a:spcBef>
                <a:spcPts val="0"/>
              </a:spcBef>
              <a:spcAft>
                <a:spcPts val="0"/>
              </a:spcAft>
              <a:buNone/>
            </a:pPr>
            <a:r>
              <a:rPr lang="en" sz="2000">
                <a:solidFill>
                  <a:schemeClr val="dk1"/>
                </a:solidFill>
                <a:latin typeface="Lato"/>
                <a:ea typeface="Lato"/>
                <a:cs typeface="Lato"/>
                <a:sym typeface="Lato"/>
              </a:rPr>
              <a:t>Eg: A row with an Indian phone number not having 10 digits after the country code would not be  allowed to enter the database.</a:t>
            </a:r>
            <a:endParaRPr sz="2000">
              <a:solidFill>
                <a:schemeClr val="dk1"/>
              </a:solidFill>
              <a:latin typeface="Lato"/>
              <a:ea typeface="Lato"/>
              <a:cs typeface="Lato"/>
              <a:sym typeface="Lato"/>
            </a:endParaRPr>
          </a:p>
        </p:txBody>
      </p:sp>
      <p:sp>
        <p:nvSpPr>
          <p:cNvPr id="770" name="Google Shape;770;p84"/>
          <p:cNvSpPr txBox="1"/>
          <p:nvPr>
            <p:ph type="title"/>
          </p:nvPr>
        </p:nvSpPr>
        <p:spPr>
          <a:xfrm>
            <a:off x="4359203" y="436650"/>
            <a:ext cx="4377600" cy="478800"/>
          </a:xfrm>
          <a:prstGeom prst="rect">
            <a:avLst/>
          </a:prstGeom>
          <a:noFill/>
          <a:ln>
            <a:noFill/>
          </a:ln>
        </p:spPr>
        <p:txBody>
          <a:bodyPr anchorCtr="0" anchor="t" bIns="0" lIns="0" spcFirstLastPara="1" rIns="0" wrap="square" tIns="16925">
            <a:spAutoFit/>
          </a:bodyPr>
          <a:lstStyle/>
          <a:p>
            <a:pPr indent="0" lvl="0" marL="12700" rtl="0" algn="l">
              <a:lnSpc>
                <a:spcPct val="100000"/>
              </a:lnSpc>
              <a:spcBef>
                <a:spcPts val="0"/>
              </a:spcBef>
              <a:spcAft>
                <a:spcPts val="0"/>
              </a:spcAft>
              <a:buNone/>
            </a:pPr>
            <a:r>
              <a:rPr lang="en" sz="3000">
                <a:solidFill>
                  <a:srgbClr val="FF0000"/>
                </a:solidFill>
              </a:rPr>
              <a:t>Semantic Constraints</a:t>
            </a:r>
            <a:endParaRPr sz="300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85"/>
          <p:cNvSpPr txBox="1"/>
          <p:nvPr/>
        </p:nvSpPr>
        <p:spPr>
          <a:xfrm>
            <a:off x="0" y="2644057"/>
            <a:ext cx="12192000" cy="1569900"/>
          </a:xfrm>
          <a:prstGeom prst="rect">
            <a:avLst/>
          </a:prstGeom>
          <a:noFill/>
          <a:ln>
            <a:noFill/>
          </a:ln>
        </p:spPr>
        <p:txBody>
          <a:bodyPr anchorCtr="0" anchor="t" bIns="45700" lIns="91425" spcFirstLastPara="1" rIns="91425" wrap="square" tIns="45700">
            <a:spAutoFit/>
          </a:bodyPr>
          <a:lstStyle/>
          <a:p>
            <a:pPr indent="0" lvl="1" marL="0" marR="0" rtl="0" algn="ctr">
              <a:lnSpc>
                <a:spcPct val="100000"/>
              </a:lnSpc>
              <a:spcBef>
                <a:spcPts val="0"/>
              </a:spcBef>
              <a:spcAft>
                <a:spcPts val="0"/>
              </a:spcAft>
              <a:buClr>
                <a:srgbClr val="000000"/>
              </a:buClr>
              <a:buSzPts val="4000"/>
              <a:buFont typeface="Arial"/>
              <a:buNone/>
            </a:pPr>
            <a:r>
              <a:rPr b="1" i="0" lang="en" sz="4800" u="none" cap="none" strike="noStrike">
                <a:solidFill>
                  <a:srgbClr val="EE2C3C"/>
                </a:solidFill>
                <a:latin typeface="Proxima Nova"/>
                <a:ea typeface="Proxima Nova"/>
                <a:cs typeface="Proxima Nova"/>
                <a:sym typeface="Proxima Nova"/>
              </a:rPr>
              <a:t>Part - </a:t>
            </a:r>
            <a:r>
              <a:rPr b="1" lang="en" sz="4800">
                <a:solidFill>
                  <a:srgbClr val="EE2C3C"/>
                </a:solidFill>
                <a:latin typeface="Proxima Nova"/>
                <a:ea typeface="Proxima Nova"/>
                <a:cs typeface="Proxima Nova"/>
                <a:sym typeface="Proxima Nova"/>
              </a:rPr>
              <a:t>2</a:t>
            </a:r>
            <a:endParaRPr b="1" i="0" sz="4800" u="none" cap="none" strike="noStrike">
              <a:solidFill>
                <a:srgbClr val="EE2C3C"/>
              </a:solidFill>
              <a:latin typeface="Proxima Nova"/>
              <a:ea typeface="Proxima Nova"/>
              <a:cs typeface="Proxima Nova"/>
              <a:sym typeface="Proxima Nova"/>
            </a:endParaRPr>
          </a:p>
          <a:p>
            <a:pPr indent="0" lvl="1" marL="0" marR="0" rtl="0" algn="ctr">
              <a:lnSpc>
                <a:spcPct val="100000"/>
              </a:lnSpc>
              <a:spcBef>
                <a:spcPts val="0"/>
              </a:spcBef>
              <a:spcAft>
                <a:spcPts val="0"/>
              </a:spcAft>
              <a:buClr>
                <a:srgbClr val="000000"/>
              </a:buClr>
              <a:buSzPts val="4000"/>
              <a:buFont typeface="Arial"/>
              <a:buNone/>
            </a:pPr>
            <a:r>
              <a:rPr b="1" lang="en" sz="4800">
                <a:solidFill>
                  <a:srgbClr val="EE2C3C"/>
                </a:solidFill>
                <a:latin typeface="Proxima Nova"/>
                <a:ea typeface="Proxima Nova"/>
                <a:cs typeface="Proxima Nova"/>
                <a:sym typeface="Proxima Nova"/>
              </a:rPr>
              <a:t>SQL and MySQL Workbench</a:t>
            </a:r>
            <a:endParaRPr b="1" i="0" sz="3200" u="none" cap="none" strike="noStrike">
              <a:solidFill>
                <a:srgbClr val="EE2C3C"/>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86"/>
          <p:cNvSpPr txBox="1"/>
          <p:nvPr>
            <p:ph type="title"/>
          </p:nvPr>
        </p:nvSpPr>
        <p:spPr>
          <a:xfrm>
            <a:off x="415600" y="593367"/>
            <a:ext cx="11360700" cy="76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Structured Query Language (SQL)</a:t>
            </a:r>
            <a:endParaRPr b="1" sz="2400">
              <a:solidFill>
                <a:schemeClr val="dk2"/>
              </a:solidFill>
              <a:latin typeface="Lato"/>
              <a:ea typeface="Lato"/>
              <a:cs typeface="Lato"/>
              <a:sym typeface="Lato"/>
            </a:endParaRPr>
          </a:p>
        </p:txBody>
      </p:sp>
      <p:sp>
        <p:nvSpPr>
          <p:cNvPr id="782" name="Google Shape;782;p86"/>
          <p:cNvSpPr txBox="1"/>
          <p:nvPr/>
        </p:nvSpPr>
        <p:spPr>
          <a:xfrm>
            <a:off x="986950" y="1549650"/>
            <a:ext cx="10218000" cy="4802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2000">
                <a:solidFill>
                  <a:schemeClr val="dk1"/>
                </a:solidFill>
                <a:latin typeface="Lato"/>
                <a:ea typeface="Lato"/>
                <a:cs typeface="Lato"/>
                <a:sym typeface="Lato"/>
              </a:rPr>
              <a:t>SQL is a computer language used for storing, manipulating, and retrieving data from relational databases.</a:t>
            </a:r>
            <a:endParaRPr sz="2000">
              <a:solidFill>
                <a:schemeClr val="dk1"/>
              </a:solidFill>
              <a:latin typeface="Lato"/>
              <a:ea typeface="Lato"/>
              <a:cs typeface="Lato"/>
              <a:sym typeface="Lato"/>
            </a:endParaRPr>
          </a:p>
          <a:p>
            <a:pPr indent="0" lvl="0" marL="0" rtl="0" algn="just">
              <a:spcBef>
                <a:spcPts val="0"/>
              </a:spcBef>
              <a:spcAft>
                <a:spcPts val="0"/>
              </a:spcAft>
              <a:buNone/>
            </a:pPr>
            <a:r>
              <a:rPr lang="en" sz="2000">
                <a:solidFill>
                  <a:schemeClr val="dk1"/>
                </a:solidFill>
                <a:latin typeface="Lato"/>
                <a:ea typeface="Lato"/>
                <a:cs typeface="Lato"/>
                <a:sym typeface="Lato"/>
              </a:rPr>
              <a:t>It serves as the standard language for relational database systems like MySQL, Oracle, and PostgreSQL.</a:t>
            </a:r>
            <a:endParaRPr sz="2000">
              <a:solidFill>
                <a:schemeClr val="dk1"/>
              </a:solidFill>
              <a:latin typeface="Lato"/>
              <a:ea typeface="Lato"/>
              <a:cs typeface="Lato"/>
              <a:sym typeface="Lato"/>
            </a:endParaRPr>
          </a:p>
          <a:p>
            <a:pPr indent="0" lvl="0" marL="0" rtl="0" algn="just">
              <a:spcBef>
                <a:spcPts val="0"/>
              </a:spcBef>
              <a:spcAft>
                <a:spcPts val="0"/>
              </a:spcAft>
              <a:buNone/>
            </a:pPr>
            <a:r>
              <a:t/>
            </a:r>
            <a:endParaRPr sz="2000">
              <a:solidFill>
                <a:schemeClr val="dk1"/>
              </a:solidFill>
              <a:latin typeface="Lato"/>
              <a:ea typeface="Lato"/>
              <a:cs typeface="Lato"/>
              <a:sym typeface="Lato"/>
            </a:endParaRPr>
          </a:p>
          <a:p>
            <a:pPr indent="-355600" lvl="0" marL="457200" rtl="0" algn="just">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SQL statements are written in a declarative style (focus on “what to do” rather than “how to do it”).</a:t>
            </a:r>
            <a:endParaRPr sz="2000">
              <a:solidFill>
                <a:schemeClr val="dk1"/>
              </a:solidFill>
              <a:latin typeface="Lato"/>
              <a:ea typeface="Lato"/>
              <a:cs typeface="Lato"/>
              <a:sym typeface="Lato"/>
            </a:endParaRPr>
          </a:p>
          <a:p>
            <a:pPr indent="-355600" lvl="0" marL="457200" rtl="0" algn="just">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The database management system optimizes query execution (or “how to do”).</a:t>
            </a:r>
            <a:endParaRPr sz="2000">
              <a:solidFill>
                <a:schemeClr val="dk1"/>
              </a:solidFill>
              <a:latin typeface="Lato"/>
              <a:ea typeface="Lato"/>
              <a:cs typeface="Lato"/>
              <a:sym typeface="Lato"/>
            </a:endParaRPr>
          </a:p>
          <a:p>
            <a:pPr indent="0" lvl="0" marL="0" rtl="0" algn="just">
              <a:spcBef>
                <a:spcPts val="0"/>
              </a:spcBef>
              <a:spcAft>
                <a:spcPts val="0"/>
              </a:spcAft>
              <a:buNone/>
            </a:pPr>
            <a:r>
              <a:t/>
            </a:r>
            <a:endParaRPr sz="2000">
              <a:solidFill>
                <a:schemeClr val="dk1"/>
              </a:solidFill>
              <a:latin typeface="Lato"/>
              <a:ea typeface="Lato"/>
              <a:cs typeface="Lato"/>
              <a:sym typeface="Lato"/>
            </a:endParaRPr>
          </a:p>
          <a:p>
            <a:pPr indent="0" lvl="0" marL="0" rtl="0" algn="just">
              <a:spcBef>
                <a:spcPts val="0"/>
              </a:spcBef>
              <a:spcAft>
                <a:spcPts val="0"/>
              </a:spcAft>
              <a:buClr>
                <a:schemeClr val="dk1"/>
              </a:buClr>
              <a:buSzPts val="1100"/>
              <a:buFont typeface="Arial"/>
              <a:buNone/>
            </a:pPr>
            <a:r>
              <a:rPr lang="en" sz="2000">
                <a:solidFill>
                  <a:schemeClr val="dk1"/>
                </a:solidFill>
                <a:latin typeface="Lato"/>
                <a:ea typeface="Lato"/>
                <a:cs typeface="Lato"/>
                <a:sym typeface="Lato"/>
              </a:rPr>
              <a:t>Advantages of SQL:</a:t>
            </a:r>
            <a:endParaRPr sz="2000">
              <a:solidFill>
                <a:schemeClr val="dk1"/>
              </a:solidFill>
              <a:latin typeface="Lato"/>
              <a:ea typeface="Lato"/>
              <a:cs typeface="Lato"/>
              <a:sym typeface="Lato"/>
            </a:endParaRPr>
          </a:p>
          <a:p>
            <a:pPr indent="-355600" lvl="0" marL="457200" rtl="0" algn="just">
              <a:spcBef>
                <a:spcPts val="0"/>
              </a:spcBef>
              <a:spcAft>
                <a:spcPts val="0"/>
              </a:spcAft>
              <a:buClr>
                <a:schemeClr val="dk1"/>
              </a:buClr>
              <a:buSzPts val="2000"/>
              <a:buFont typeface="Lato"/>
              <a:buAutoNum type="arabicPeriod"/>
            </a:pPr>
            <a:r>
              <a:rPr lang="en" sz="2000">
                <a:solidFill>
                  <a:schemeClr val="dk1"/>
                </a:solidFill>
                <a:latin typeface="Lato"/>
                <a:ea typeface="Lato"/>
                <a:cs typeface="Lato"/>
                <a:sym typeface="Lato"/>
              </a:rPr>
              <a:t>High-level language: Simplifies data manipulation compared to procedural languages.</a:t>
            </a:r>
            <a:endParaRPr sz="2000">
              <a:solidFill>
                <a:schemeClr val="dk1"/>
              </a:solidFill>
              <a:latin typeface="Lato"/>
              <a:ea typeface="Lato"/>
              <a:cs typeface="Lato"/>
              <a:sym typeface="Lato"/>
            </a:endParaRPr>
          </a:p>
          <a:p>
            <a:pPr indent="-355600" lvl="0" marL="457200" rtl="0" algn="just">
              <a:spcBef>
                <a:spcPts val="0"/>
              </a:spcBef>
              <a:spcAft>
                <a:spcPts val="0"/>
              </a:spcAft>
              <a:buClr>
                <a:schemeClr val="dk1"/>
              </a:buClr>
              <a:buSzPts val="2000"/>
              <a:buFont typeface="Lato"/>
              <a:buAutoNum type="arabicPeriod"/>
            </a:pPr>
            <a:r>
              <a:rPr lang="en" sz="2000">
                <a:solidFill>
                  <a:schemeClr val="dk1"/>
                </a:solidFill>
                <a:latin typeface="Lato"/>
                <a:ea typeface="Lato"/>
                <a:cs typeface="Lato"/>
                <a:sym typeface="Lato"/>
              </a:rPr>
              <a:t>Efficient query execution: Database system determines the best way to execute queries.</a:t>
            </a:r>
            <a:endParaRPr sz="2000">
              <a:solidFill>
                <a:schemeClr val="dk1"/>
              </a:solidFill>
              <a:latin typeface="Lato"/>
              <a:ea typeface="Lato"/>
              <a:cs typeface="Lato"/>
              <a:sym typeface="Lato"/>
            </a:endParaRPr>
          </a:p>
          <a:p>
            <a:pPr indent="0" lvl="0" marL="0" rtl="0" algn="just">
              <a:spcBef>
                <a:spcPts val="0"/>
              </a:spcBef>
              <a:spcAft>
                <a:spcPts val="0"/>
              </a:spcAft>
              <a:buClr>
                <a:schemeClr val="dk1"/>
              </a:buClr>
              <a:buSzPts val="1100"/>
              <a:buFont typeface="Arial"/>
              <a:buNone/>
            </a:pPr>
            <a:r>
              <a:t/>
            </a:r>
            <a:endParaRPr sz="2000">
              <a:solidFill>
                <a:schemeClr val="dk1"/>
              </a:solidFill>
              <a:latin typeface="Lato"/>
              <a:ea typeface="Lato"/>
              <a:cs typeface="Lato"/>
              <a:sym typeface="Lato"/>
            </a:endParaRPr>
          </a:p>
          <a:p>
            <a:pPr indent="0" lvl="0" marL="0" rtl="0" algn="just">
              <a:spcBef>
                <a:spcPts val="0"/>
              </a:spcBef>
              <a:spcAft>
                <a:spcPts val="0"/>
              </a:spcAft>
              <a:buNone/>
            </a:pPr>
            <a:r>
              <a:t/>
            </a:r>
            <a:endParaRPr sz="2000">
              <a:solidFill>
                <a:schemeClr val="dk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87"/>
          <p:cNvSpPr txBox="1"/>
          <p:nvPr/>
        </p:nvSpPr>
        <p:spPr>
          <a:xfrm>
            <a:off x="740049" y="2819881"/>
            <a:ext cx="9193500" cy="1562700"/>
          </a:xfrm>
          <a:prstGeom prst="rect">
            <a:avLst/>
          </a:prstGeom>
          <a:noFill/>
          <a:ln>
            <a:noFill/>
          </a:ln>
        </p:spPr>
        <p:txBody>
          <a:bodyPr anchorCtr="0" anchor="b" bIns="60925" lIns="121900" spcFirstLastPara="1" rIns="121900" wrap="square" tIns="60925">
            <a:noAutofit/>
          </a:bodyPr>
          <a:lstStyle/>
          <a:p>
            <a:pPr indent="0" lvl="0" marL="0" marR="0" rtl="0" algn="l">
              <a:lnSpc>
                <a:spcPct val="90000"/>
              </a:lnSpc>
              <a:spcBef>
                <a:spcPts val="0"/>
              </a:spcBef>
              <a:spcAft>
                <a:spcPts val="0"/>
              </a:spcAft>
              <a:buClr>
                <a:schemeClr val="dk1"/>
              </a:buClr>
              <a:buSzPts val="5300"/>
              <a:buFont typeface="Proxima Nova"/>
              <a:buNone/>
            </a:pPr>
            <a:r>
              <a:rPr b="1" i="0" lang="en" sz="5300" u="none" cap="none" strike="noStrike">
                <a:solidFill>
                  <a:schemeClr val="dk1"/>
                </a:solidFill>
                <a:latin typeface="Proxima Nova"/>
                <a:ea typeface="Proxima Nova"/>
                <a:cs typeface="Proxima Nova"/>
                <a:sym typeface="Proxima Nova"/>
              </a:rPr>
              <a:t>Thank you!</a:t>
            </a:r>
            <a:endParaRPr b="0" i="0" sz="5300" u="none" cap="none" strike="noStrike">
              <a:solidFill>
                <a:schemeClr val="dk1"/>
              </a:solidFill>
              <a:latin typeface="Proxima Nova"/>
              <a:ea typeface="Proxima Nova"/>
              <a:cs typeface="Proxima Nova"/>
              <a:sym typeface="Proxima Nova"/>
            </a:endParaRPr>
          </a:p>
        </p:txBody>
      </p:sp>
      <p:pic>
        <p:nvPicPr>
          <p:cNvPr id="788" name="Google Shape;788;p87"/>
          <p:cNvPicPr preferRelativeResize="0"/>
          <p:nvPr/>
        </p:nvPicPr>
        <p:blipFill rotWithShape="1">
          <a:blip r:embed="rId3">
            <a:alphaModFix/>
          </a:blip>
          <a:srcRect b="0" l="0" r="0" t="0"/>
          <a:stretch/>
        </p:blipFill>
        <p:spPr>
          <a:xfrm>
            <a:off x="10109827" y="0"/>
            <a:ext cx="1808721" cy="21033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61"/>
          <p:cNvSpPr txBox="1"/>
          <p:nvPr/>
        </p:nvSpPr>
        <p:spPr>
          <a:xfrm>
            <a:off x="251319" y="228244"/>
            <a:ext cx="9099600" cy="523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Lato"/>
                <a:ea typeface="Lato"/>
                <a:cs typeface="Lato"/>
                <a:sym typeface="Lato"/>
              </a:rPr>
              <a:t>SOME GUIDELINES</a:t>
            </a:r>
            <a:endParaRPr b="1" i="0" sz="1400" u="none" cap="none" strike="noStrike">
              <a:solidFill>
                <a:srgbClr val="000000"/>
              </a:solidFill>
              <a:latin typeface="Arial"/>
              <a:ea typeface="Arial"/>
              <a:cs typeface="Arial"/>
              <a:sym typeface="Arial"/>
            </a:endParaRPr>
          </a:p>
        </p:txBody>
      </p:sp>
      <p:sp>
        <p:nvSpPr>
          <p:cNvPr id="277" name="Google Shape;277;p61"/>
          <p:cNvSpPr txBox="1"/>
          <p:nvPr/>
        </p:nvSpPr>
        <p:spPr>
          <a:xfrm>
            <a:off x="251325" y="1016174"/>
            <a:ext cx="9241800" cy="45252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50000"/>
              </a:lnSpc>
              <a:spcBef>
                <a:spcPts val="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Prerequisites - Learners are expected to have all the prerequisites required for this session</a:t>
            </a:r>
            <a:endParaRPr b="0" i="0" sz="1800" u="none" cap="none" strike="noStrike">
              <a:solidFill>
                <a:srgbClr val="000000"/>
              </a:solidFill>
              <a:latin typeface="Lato"/>
              <a:ea typeface="Lato"/>
              <a:cs typeface="Lato"/>
              <a:sym typeface="Lato"/>
            </a:endParaRPr>
          </a:p>
          <a:p>
            <a:pPr indent="-342900" lvl="0" marL="457200" marR="0" rtl="0" algn="l">
              <a:lnSpc>
                <a:spcPct val="150000"/>
              </a:lnSpc>
              <a:spcBef>
                <a:spcPts val="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Focus - Learners are expected to concentrate during the session</a:t>
            </a:r>
            <a:endParaRPr b="0" i="0" sz="1800" u="none" cap="none" strike="noStrike">
              <a:solidFill>
                <a:srgbClr val="000000"/>
              </a:solidFill>
              <a:latin typeface="Lato"/>
              <a:ea typeface="Lato"/>
              <a:cs typeface="Lato"/>
              <a:sym typeface="Lato"/>
            </a:endParaRPr>
          </a:p>
          <a:p>
            <a:pPr indent="-342900" lvl="0" marL="457200" marR="0" rtl="0" algn="l">
              <a:lnSpc>
                <a:spcPct val="150000"/>
              </a:lnSpc>
              <a:spcBef>
                <a:spcPts val="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Tools - Learners are expected to keep ready and use pen and paper, calculator</a:t>
            </a:r>
            <a:endParaRPr b="0" i="0" sz="1800" u="none" cap="none" strike="noStrike">
              <a:solidFill>
                <a:srgbClr val="000000"/>
              </a:solidFill>
              <a:latin typeface="Lato"/>
              <a:ea typeface="Lato"/>
              <a:cs typeface="Lato"/>
              <a:sym typeface="Lato"/>
            </a:endParaRPr>
          </a:p>
          <a:p>
            <a:pPr indent="-342900" lvl="0" marL="457200" marR="0" rtl="0" algn="l">
              <a:lnSpc>
                <a:spcPct val="150000"/>
              </a:lnSpc>
              <a:spcBef>
                <a:spcPts val="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Chat - Civil and disciplined chat is encouraged</a:t>
            </a:r>
            <a:endParaRPr b="0" i="0" sz="1800" u="none" cap="none" strike="noStrike">
              <a:solidFill>
                <a:srgbClr val="000000"/>
              </a:solidFill>
              <a:latin typeface="Lato"/>
              <a:ea typeface="Lato"/>
              <a:cs typeface="Lato"/>
              <a:sym typeface="Lato"/>
            </a:endParaRPr>
          </a:p>
          <a:p>
            <a:pPr indent="-342900" lvl="0" marL="457200" marR="0" rtl="0" algn="l">
              <a:lnSpc>
                <a:spcPct val="150000"/>
              </a:lnSpc>
              <a:spcBef>
                <a:spcPts val="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Quizzes - Learners are expected to solve all quizzes in real-time and share their answers</a:t>
            </a:r>
            <a:endParaRPr b="0" i="0" sz="1800" u="none" cap="none" strike="noStrike">
              <a:solidFill>
                <a:srgbClr val="000000"/>
              </a:solidFill>
              <a:latin typeface="Lato"/>
              <a:ea typeface="Lato"/>
              <a:cs typeface="Lato"/>
              <a:sym typeface="Lato"/>
            </a:endParaRPr>
          </a:p>
          <a:p>
            <a:pPr indent="-342900" lvl="0" marL="457200" marR="0" rtl="0" algn="l">
              <a:lnSpc>
                <a:spcPct val="150000"/>
              </a:lnSpc>
              <a:spcBef>
                <a:spcPts val="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Break - Learners might get a 5-10 minute break during mid-time depending on the nature of the session</a:t>
            </a:r>
            <a:endParaRPr b="0" i="0" sz="1800" u="none" cap="none" strike="noStrike">
              <a:solidFill>
                <a:srgbClr val="000000"/>
              </a:solidFill>
              <a:latin typeface="Lato"/>
              <a:ea typeface="Lato"/>
              <a:cs typeface="Lato"/>
              <a:sym typeface="Lato"/>
            </a:endParaRPr>
          </a:p>
          <a:p>
            <a:pPr indent="-342900" lvl="0" marL="457200" marR="0" rtl="0" algn="l">
              <a:lnSpc>
                <a:spcPct val="150000"/>
              </a:lnSpc>
              <a:spcBef>
                <a:spcPts val="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Polls - Learners are requested to give feedback using the mid-poll and end-poll</a:t>
            </a:r>
            <a:endParaRPr b="0" i="0" sz="1800" u="none" cap="none" strike="noStrike">
              <a:solidFill>
                <a:srgbClr val="000000"/>
              </a:solidFill>
              <a:latin typeface="Lato"/>
              <a:ea typeface="Lato"/>
              <a:cs typeface="Lato"/>
              <a:sym typeface="Lato"/>
            </a:endParaRPr>
          </a:p>
          <a:p>
            <a:pPr indent="-342900" lvl="0" marL="457200" marR="0" rtl="0" algn="l">
              <a:lnSpc>
                <a:spcPct val="150000"/>
              </a:lnSpc>
              <a:spcBef>
                <a:spcPts val="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Reading - Learners are expected to do additional reading as instructed by the lecturers</a:t>
            </a:r>
            <a:endParaRPr b="0" i="0" sz="1800"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62"/>
          <p:cNvSpPr txBox="1"/>
          <p:nvPr/>
        </p:nvSpPr>
        <p:spPr>
          <a:xfrm>
            <a:off x="629600" y="1667675"/>
            <a:ext cx="10338600" cy="4783800"/>
          </a:xfrm>
          <a:prstGeom prst="rect">
            <a:avLst/>
          </a:prstGeom>
          <a:noFill/>
          <a:ln>
            <a:noFill/>
          </a:ln>
        </p:spPr>
        <p:txBody>
          <a:bodyPr anchorCtr="0" anchor="t" bIns="121900" lIns="121900" spcFirstLastPara="1" rIns="121900" wrap="square" tIns="121900">
            <a:noAutofit/>
          </a:bodyPr>
          <a:lstStyle/>
          <a:p>
            <a:pPr indent="-381000" lvl="0" marL="457200" marR="0" rtl="0" algn="l">
              <a:lnSpc>
                <a:spcPct val="150000"/>
              </a:lnSpc>
              <a:spcBef>
                <a:spcPts val="0"/>
              </a:spcBef>
              <a:spcAft>
                <a:spcPts val="0"/>
              </a:spcAft>
              <a:buClr>
                <a:schemeClr val="lt1"/>
              </a:buClr>
              <a:buSzPts val="2400"/>
              <a:buFont typeface="Proxima Nova"/>
              <a:buAutoNum type="arabicPeriod"/>
            </a:pPr>
            <a:r>
              <a:rPr lang="en" sz="2400">
                <a:solidFill>
                  <a:schemeClr val="lt1"/>
                </a:solidFill>
                <a:latin typeface="Proxima Nova"/>
                <a:ea typeface="Proxima Nova"/>
                <a:cs typeface="Proxima Nova"/>
                <a:sym typeface="Proxima Nova"/>
              </a:rPr>
              <a:t>Data and database management</a:t>
            </a:r>
            <a:endParaRPr sz="2400">
              <a:solidFill>
                <a:schemeClr val="lt1"/>
              </a:solidFill>
              <a:latin typeface="Proxima Nova"/>
              <a:ea typeface="Proxima Nova"/>
              <a:cs typeface="Proxima Nova"/>
              <a:sym typeface="Proxima Nova"/>
            </a:endParaRPr>
          </a:p>
          <a:p>
            <a:pPr indent="-381000" lvl="0" marL="457200" marR="0" rtl="0" algn="l">
              <a:lnSpc>
                <a:spcPct val="150000"/>
              </a:lnSpc>
              <a:spcBef>
                <a:spcPts val="0"/>
              </a:spcBef>
              <a:spcAft>
                <a:spcPts val="0"/>
              </a:spcAft>
              <a:buClr>
                <a:schemeClr val="lt1"/>
              </a:buClr>
              <a:buSzPts val="2400"/>
              <a:buFont typeface="Proxima Nova"/>
              <a:buAutoNum type="arabicPeriod"/>
            </a:pPr>
            <a:r>
              <a:rPr lang="en" sz="2400">
                <a:solidFill>
                  <a:schemeClr val="lt1"/>
                </a:solidFill>
                <a:latin typeface="Proxima Nova"/>
                <a:ea typeface="Proxima Nova"/>
                <a:cs typeface="Proxima Nova"/>
                <a:sym typeface="Proxima Nova"/>
              </a:rPr>
              <a:t>Relational and non-relational DB</a:t>
            </a:r>
            <a:endParaRPr b="0" i="0" sz="2400" u="none" cap="none" strike="noStrike">
              <a:solidFill>
                <a:schemeClr val="lt1"/>
              </a:solidFill>
              <a:latin typeface="Proxima Nova"/>
              <a:ea typeface="Proxima Nova"/>
              <a:cs typeface="Proxima Nova"/>
              <a:sym typeface="Proxima Nova"/>
            </a:endParaRPr>
          </a:p>
          <a:p>
            <a:pPr indent="-381000" lvl="0" marL="457200" marR="0" rtl="0" algn="l">
              <a:lnSpc>
                <a:spcPct val="150000"/>
              </a:lnSpc>
              <a:spcBef>
                <a:spcPts val="0"/>
              </a:spcBef>
              <a:spcAft>
                <a:spcPts val="0"/>
              </a:spcAft>
              <a:buClr>
                <a:schemeClr val="lt1"/>
              </a:buClr>
              <a:buSzPts val="2400"/>
              <a:buFont typeface="Proxima Nova"/>
              <a:buAutoNum type="arabicPeriod"/>
            </a:pPr>
            <a:r>
              <a:rPr lang="en" sz="2400">
                <a:solidFill>
                  <a:schemeClr val="lt1"/>
                </a:solidFill>
                <a:latin typeface="Proxima Nova"/>
                <a:ea typeface="Proxima Nova"/>
                <a:cs typeface="Proxima Nova"/>
                <a:sym typeface="Proxima Nova"/>
              </a:rPr>
              <a:t>Data warehousing and ETL</a:t>
            </a:r>
            <a:endParaRPr b="0" i="0" sz="2400" u="none" cap="none" strike="noStrike">
              <a:solidFill>
                <a:schemeClr val="lt1"/>
              </a:solidFill>
              <a:latin typeface="Proxima Nova"/>
              <a:ea typeface="Proxima Nova"/>
              <a:cs typeface="Proxima Nova"/>
              <a:sym typeface="Proxima Nova"/>
            </a:endParaRPr>
          </a:p>
          <a:p>
            <a:pPr indent="-381000" lvl="0" marL="457200" marR="0" rtl="0" algn="l">
              <a:lnSpc>
                <a:spcPct val="150000"/>
              </a:lnSpc>
              <a:spcBef>
                <a:spcPts val="0"/>
              </a:spcBef>
              <a:spcAft>
                <a:spcPts val="0"/>
              </a:spcAft>
              <a:buClr>
                <a:schemeClr val="lt1"/>
              </a:buClr>
              <a:buSzPts val="2400"/>
              <a:buFont typeface="Proxima Nova"/>
              <a:buAutoNum type="arabicPeriod"/>
            </a:pPr>
            <a:r>
              <a:rPr lang="en" sz="2400">
                <a:solidFill>
                  <a:schemeClr val="lt1"/>
                </a:solidFill>
                <a:latin typeface="Proxima Nova"/>
                <a:ea typeface="Proxima Nova"/>
                <a:cs typeface="Proxima Nova"/>
                <a:sym typeface="Proxima Nova"/>
              </a:rPr>
              <a:t>Dimensional modelling</a:t>
            </a:r>
            <a:endParaRPr sz="2400">
              <a:solidFill>
                <a:schemeClr val="lt1"/>
              </a:solidFill>
              <a:latin typeface="Proxima Nova"/>
              <a:ea typeface="Proxima Nova"/>
              <a:cs typeface="Proxima Nova"/>
              <a:sym typeface="Proxima Nova"/>
            </a:endParaRPr>
          </a:p>
          <a:p>
            <a:pPr indent="-381000" lvl="0" marL="457200" marR="0" rtl="0" algn="l">
              <a:lnSpc>
                <a:spcPct val="150000"/>
              </a:lnSpc>
              <a:spcBef>
                <a:spcPts val="0"/>
              </a:spcBef>
              <a:spcAft>
                <a:spcPts val="0"/>
              </a:spcAft>
              <a:buClr>
                <a:schemeClr val="lt1"/>
              </a:buClr>
              <a:buSzPts val="2400"/>
              <a:buFont typeface="Proxima Nova"/>
              <a:buAutoNum type="arabicPeriod"/>
            </a:pPr>
            <a:r>
              <a:rPr lang="en" sz="2400">
                <a:solidFill>
                  <a:schemeClr val="lt1"/>
                </a:solidFill>
                <a:latin typeface="Proxima Nova"/>
                <a:ea typeface="Proxima Nova"/>
                <a:cs typeface="Proxima Nova"/>
                <a:sym typeface="Proxima Nova"/>
              </a:rPr>
              <a:t>Keys and constraints</a:t>
            </a:r>
            <a:endParaRPr sz="2400">
              <a:solidFill>
                <a:schemeClr val="lt1"/>
              </a:solidFill>
              <a:latin typeface="Proxima Nova"/>
              <a:ea typeface="Proxima Nova"/>
              <a:cs typeface="Proxima Nova"/>
              <a:sym typeface="Proxima Nova"/>
            </a:endParaRPr>
          </a:p>
          <a:p>
            <a:pPr indent="-381000" lvl="0" marL="457200" marR="0" rtl="0" algn="l">
              <a:lnSpc>
                <a:spcPct val="150000"/>
              </a:lnSpc>
              <a:spcBef>
                <a:spcPts val="0"/>
              </a:spcBef>
              <a:spcAft>
                <a:spcPts val="0"/>
              </a:spcAft>
              <a:buClr>
                <a:schemeClr val="lt1"/>
              </a:buClr>
              <a:buSzPts val="2400"/>
              <a:buFont typeface="Proxima Nova"/>
              <a:buAutoNum type="arabicPeriod"/>
            </a:pPr>
            <a:r>
              <a:rPr lang="en" sz="2400">
                <a:solidFill>
                  <a:schemeClr val="lt1"/>
                </a:solidFill>
                <a:latin typeface="Proxima Nova"/>
                <a:ea typeface="Proxima Nova"/>
                <a:cs typeface="Proxima Nova"/>
                <a:sym typeface="Proxima Nova"/>
              </a:rPr>
              <a:t>MySQL workbench</a:t>
            </a:r>
            <a:endParaRPr sz="2400">
              <a:solidFill>
                <a:schemeClr val="lt1"/>
              </a:solidFill>
              <a:latin typeface="Proxima Nova"/>
              <a:ea typeface="Proxima Nova"/>
              <a:cs typeface="Proxima Nova"/>
              <a:sym typeface="Proxima Nova"/>
            </a:endParaRPr>
          </a:p>
        </p:txBody>
      </p:sp>
      <p:sp>
        <p:nvSpPr>
          <p:cNvPr id="283" name="Google Shape;283;p62"/>
          <p:cNvSpPr txBox="1"/>
          <p:nvPr/>
        </p:nvSpPr>
        <p:spPr>
          <a:xfrm>
            <a:off x="565992" y="508134"/>
            <a:ext cx="5910000" cy="6975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3700"/>
              <a:buFont typeface="Arial"/>
              <a:buNone/>
            </a:pPr>
            <a:r>
              <a:rPr b="1" i="0" lang="en" sz="3700" u="none" cap="none" strike="noStrike">
                <a:solidFill>
                  <a:schemeClr val="lt1"/>
                </a:solidFill>
                <a:latin typeface="Proxima Nova"/>
                <a:ea typeface="Proxima Nova"/>
                <a:cs typeface="Proxima Nova"/>
                <a:sym typeface="Proxima Nova"/>
              </a:rPr>
              <a:t>Agenda</a:t>
            </a:r>
            <a:endParaRPr b="1" i="0" sz="3700" u="none" cap="none" strike="noStrike">
              <a:solidFill>
                <a:schemeClr val="lt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63"/>
          <p:cNvSpPr txBox="1"/>
          <p:nvPr/>
        </p:nvSpPr>
        <p:spPr>
          <a:xfrm>
            <a:off x="0" y="2644057"/>
            <a:ext cx="12192000" cy="1569900"/>
          </a:xfrm>
          <a:prstGeom prst="rect">
            <a:avLst/>
          </a:prstGeom>
          <a:noFill/>
          <a:ln>
            <a:noFill/>
          </a:ln>
        </p:spPr>
        <p:txBody>
          <a:bodyPr anchorCtr="0" anchor="t" bIns="45700" lIns="91425" spcFirstLastPara="1" rIns="91425" wrap="square" tIns="45700">
            <a:spAutoFit/>
          </a:bodyPr>
          <a:lstStyle/>
          <a:p>
            <a:pPr indent="0" lvl="1" marL="0" marR="0" rtl="0" algn="ctr">
              <a:lnSpc>
                <a:spcPct val="100000"/>
              </a:lnSpc>
              <a:spcBef>
                <a:spcPts val="0"/>
              </a:spcBef>
              <a:spcAft>
                <a:spcPts val="0"/>
              </a:spcAft>
              <a:buClr>
                <a:srgbClr val="000000"/>
              </a:buClr>
              <a:buSzPts val="4000"/>
              <a:buFont typeface="Arial"/>
              <a:buNone/>
            </a:pPr>
            <a:r>
              <a:rPr b="1" i="0" lang="en" sz="4800" u="none" cap="none" strike="noStrike">
                <a:solidFill>
                  <a:srgbClr val="EE2C3C"/>
                </a:solidFill>
                <a:latin typeface="Proxima Nova"/>
                <a:ea typeface="Proxima Nova"/>
                <a:cs typeface="Proxima Nova"/>
                <a:sym typeface="Proxima Nova"/>
              </a:rPr>
              <a:t>Part - 1</a:t>
            </a:r>
            <a:endParaRPr b="1" i="0" sz="4800" u="none" cap="none" strike="noStrike">
              <a:solidFill>
                <a:srgbClr val="EE2C3C"/>
              </a:solidFill>
              <a:latin typeface="Proxima Nova"/>
              <a:ea typeface="Proxima Nova"/>
              <a:cs typeface="Proxima Nova"/>
              <a:sym typeface="Proxima Nova"/>
            </a:endParaRPr>
          </a:p>
          <a:p>
            <a:pPr indent="0" lvl="1" marL="0" marR="0" rtl="0" algn="ctr">
              <a:lnSpc>
                <a:spcPct val="100000"/>
              </a:lnSpc>
              <a:spcBef>
                <a:spcPts val="0"/>
              </a:spcBef>
              <a:spcAft>
                <a:spcPts val="0"/>
              </a:spcAft>
              <a:buClr>
                <a:srgbClr val="000000"/>
              </a:buClr>
              <a:buSzPts val="4000"/>
              <a:buFont typeface="Arial"/>
              <a:buNone/>
            </a:pPr>
            <a:r>
              <a:rPr b="1" lang="en" sz="4800">
                <a:solidFill>
                  <a:srgbClr val="EE2C3C"/>
                </a:solidFill>
                <a:latin typeface="Proxima Nova"/>
                <a:ea typeface="Proxima Nova"/>
                <a:cs typeface="Proxima Nova"/>
                <a:sym typeface="Proxima Nova"/>
              </a:rPr>
              <a:t>Data and database management</a:t>
            </a:r>
            <a:endParaRPr b="1" i="0" sz="3200" u="none" cap="none" strike="noStrike">
              <a:solidFill>
                <a:srgbClr val="EE2C3C"/>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64"/>
          <p:cNvPicPr preferRelativeResize="0"/>
          <p:nvPr/>
        </p:nvPicPr>
        <p:blipFill rotWithShape="1">
          <a:blip r:embed="rId3">
            <a:alphaModFix/>
          </a:blip>
          <a:srcRect b="18618" l="26896" r="27584" t="31263"/>
          <a:stretch/>
        </p:blipFill>
        <p:spPr>
          <a:xfrm>
            <a:off x="662138" y="2471825"/>
            <a:ext cx="5549476" cy="3436900"/>
          </a:xfrm>
          <a:prstGeom prst="rect">
            <a:avLst/>
          </a:prstGeom>
          <a:noFill/>
          <a:ln>
            <a:noFill/>
          </a:ln>
        </p:spPr>
      </p:pic>
      <p:sp>
        <p:nvSpPr>
          <p:cNvPr id="296" name="Google Shape;296;p64"/>
          <p:cNvSpPr txBox="1"/>
          <p:nvPr/>
        </p:nvSpPr>
        <p:spPr>
          <a:xfrm>
            <a:off x="662175" y="1668050"/>
            <a:ext cx="554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Lato"/>
                <a:ea typeface="Lato"/>
                <a:cs typeface="Lato"/>
                <a:sym typeface="Lato"/>
              </a:rPr>
              <a:t>Information formatted in a specific manner</a:t>
            </a:r>
            <a:endParaRPr sz="2000">
              <a:solidFill>
                <a:schemeClr val="dk1"/>
              </a:solidFill>
              <a:latin typeface="Lato"/>
              <a:ea typeface="Lato"/>
              <a:cs typeface="Lato"/>
              <a:sym typeface="Lato"/>
            </a:endParaRPr>
          </a:p>
        </p:txBody>
      </p:sp>
      <p:sp>
        <p:nvSpPr>
          <p:cNvPr id="297" name="Google Shape;297;p64"/>
          <p:cNvSpPr txBox="1"/>
          <p:nvPr/>
        </p:nvSpPr>
        <p:spPr>
          <a:xfrm>
            <a:off x="7119400" y="2160650"/>
            <a:ext cx="42252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Lato"/>
                <a:ea typeface="Lato"/>
                <a:cs typeface="Lato"/>
                <a:sym typeface="Lato"/>
              </a:rPr>
              <a:t>To be useful, data should be:</a:t>
            </a:r>
            <a:endParaRPr sz="2000">
              <a:solidFill>
                <a:schemeClr val="dk1"/>
              </a:solidFill>
              <a:latin typeface="Lato"/>
              <a:ea typeface="Lato"/>
              <a:cs typeface="Lato"/>
              <a:sym typeface="Lato"/>
            </a:endParaRPr>
          </a:p>
          <a:p>
            <a:pPr indent="-355600" lvl="0" marL="457200" rtl="0" algn="l">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Accurate</a:t>
            </a:r>
            <a:endParaRPr sz="2000">
              <a:solidFill>
                <a:schemeClr val="dk1"/>
              </a:solidFill>
              <a:latin typeface="Lato"/>
              <a:ea typeface="Lato"/>
              <a:cs typeface="Lato"/>
              <a:sym typeface="Lato"/>
            </a:endParaRPr>
          </a:p>
          <a:p>
            <a:pPr indent="-355600" lvl="0" marL="457200" rtl="0" algn="l">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Consistent</a:t>
            </a:r>
            <a:endParaRPr sz="2000">
              <a:solidFill>
                <a:schemeClr val="dk1"/>
              </a:solidFill>
              <a:latin typeface="Lato"/>
              <a:ea typeface="Lato"/>
              <a:cs typeface="Lato"/>
              <a:sym typeface="Lato"/>
            </a:endParaRPr>
          </a:p>
          <a:p>
            <a:pPr indent="-355600" lvl="0" marL="457200" rtl="0" algn="l">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Complete</a:t>
            </a:r>
            <a:endParaRPr sz="2000">
              <a:solidFill>
                <a:schemeClr val="dk1"/>
              </a:solidFill>
              <a:latin typeface="Lato"/>
              <a:ea typeface="Lato"/>
              <a:cs typeface="Lato"/>
              <a:sym typeface="Lato"/>
            </a:endParaRPr>
          </a:p>
          <a:p>
            <a:pPr indent="-355600" lvl="0" marL="457200" rtl="0" algn="l">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Relevant</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sz="2000">
              <a:solidFill>
                <a:schemeClr val="dk1"/>
              </a:solidFill>
              <a:latin typeface="Lato"/>
              <a:ea typeface="Lato"/>
              <a:cs typeface="Lato"/>
              <a:sym typeface="Lato"/>
            </a:endParaRPr>
          </a:p>
          <a:p>
            <a:pPr indent="0" lvl="0" marL="0" rtl="0" algn="l">
              <a:spcBef>
                <a:spcPts val="0"/>
              </a:spcBef>
              <a:spcAft>
                <a:spcPts val="0"/>
              </a:spcAft>
              <a:buNone/>
            </a:pPr>
            <a:r>
              <a:rPr lang="en" sz="2000">
                <a:solidFill>
                  <a:schemeClr val="dk1"/>
                </a:solidFill>
                <a:latin typeface="Lato"/>
                <a:ea typeface="Lato"/>
                <a:cs typeface="Lato"/>
                <a:sym typeface="Lato"/>
              </a:rPr>
              <a:t>Data can be stored in two forms:</a:t>
            </a:r>
            <a:endParaRPr sz="2000">
              <a:solidFill>
                <a:schemeClr val="dk1"/>
              </a:solidFill>
              <a:latin typeface="Lato"/>
              <a:ea typeface="Lato"/>
              <a:cs typeface="Lato"/>
              <a:sym typeface="Lato"/>
            </a:endParaRPr>
          </a:p>
          <a:p>
            <a:pPr indent="-355600" lvl="0" marL="457200" rtl="0" algn="l">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Structured</a:t>
            </a:r>
            <a:endParaRPr sz="2000">
              <a:solidFill>
                <a:schemeClr val="dk1"/>
              </a:solidFill>
              <a:latin typeface="Lato"/>
              <a:ea typeface="Lato"/>
              <a:cs typeface="Lato"/>
              <a:sym typeface="Lato"/>
            </a:endParaRPr>
          </a:p>
          <a:p>
            <a:pPr indent="-355600" lvl="0" marL="457200" rtl="0" algn="l">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Unstructured</a:t>
            </a:r>
            <a:endParaRPr sz="2000">
              <a:solidFill>
                <a:schemeClr val="dk1"/>
              </a:solidFill>
              <a:latin typeface="Lato"/>
              <a:ea typeface="Lato"/>
              <a:cs typeface="Lato"/>
              <a:sym typeface="Lato"/>
            </a:endParaRPr>
          </a:p>
        </p:txBody>
      </p:sp>
      <p:sp>
        <p:nvSpPr>
          <p:cNvPr id="298" name="Google Shape;298;p64"/>
          <p:cNvSpPr txBox="1"/>
          <p:nvPr>
            <p:ph type="title"/>
          </p:nvPr>
        </p:nvSpPr>
        <p:spPr>
          <a:xfrm>
            <a:off x="415600" y="593367"/>
            <a:ext cx="11360700" cy="76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WHAT IS DATA?</a:t>
            </a:r>
            <a:endParaRPr sz="24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65"/>
          <p:cNvSpPr txBox="1"/>
          <p:nvPr>
            <p:ph type="title"/>
          </p:nvPr>
        </p:nvSpPr>
        <p:spPr>
          <a:xfrm>
            <a:off x="415600" y="593367"/>
            <a:ext cx="11360700" cy="76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DATA </a:t>
            </a:r>
            <a:r>
              <a:rPr b="1" lang="en" sz="2400">
                <a:solidFill>
                  <a:schemeClr val="dk2"/>
                </a:solidFill>
                <a:latin typeface="Lato"/>
                <a:ea typeface="Lato"/>
                <a:cs typeface="Lato"/>
                <a:sym typeface="Lato"/>
              </a:rPr>
              <a:t>MANAGEMENT</a:t>
            </a:r>
            <a:endParaRPr sz="2400">
              <a:solidFill>
                <a:schemeClr val="dk2"/>
              </a:solidFill>
            </a:endParaRPr>
          </a:p>
        </p:txBody>
      </p:sp>
      <p:sp>
        <p:nvSpPr>
          <p:cNvPr id="304" name="Google Shape;304;p65"/>
          <p:cNvSpPr/>
          <p:nvPr/>
        </p:nvSpPr>
        <p:spPr>
          <a:xfrm>
            <a:off x="6195400" y="1805525"/>
            <a:ext cx="5580900" cy="1087800"/>
          </a:xfrm>
          <a:prstGeom prst="roundRect">
            <a:avLst>
              <a:gd fmla="val 16667"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Lato"/>
                <a:ea typeface="Lato"/>
                <a:cs typeface="Lato"/>
                <a:sym typeface="Lato"/>
              </a:rPr>
              <a:t>Why do we need to manage data</a:t>
            </a:r>
            <a:r>
              <a:rPr b="1" lang="en" sz="1800">
                <a:solidFill>
                  <a:schemeClr val="dk1"/>
                </a:solidFill>
                <a:latin typeface="Lato"/>
                <a:ea typeface="Lato"/>
                <a:cs typeface="Lato"/>
                <a:sym typeface="Lato"/>
              </a:rPr>
              <a:t>?</a:t>
            </a:r>
            <a:endParaRPr b="1" sz="18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1800">
                <a:solidFill>
                  <a:schemeClr val="dk1"/>
                </a:solidFill>
                <a:latin typeface="Lato"/>
                <a:ea typeface="Lato"/>
                <a:cs typeface="Lato"/>
                <a:sym typeface="Lato"/>
              </a:rPr>
              <a:t>Properly managed data provides valuable insights. Data is everywhere.</a:t>
            </a:r>
            <a:endParaRPr sz="1200">
              <a:solidFill>
                <a:schemeClr val="dk1"/>
              </a:solidFill>
              <a:latin typeface="Lato"/>
              <a:ea typeface="Lato"/>
              <a:cs typeface="Lato"/>
              <a:sym typeface="Lato"/>
            </a:endParaRPr>
          </a:p>
        </p:txBody>
      </p:sp>
      <p:sp>
        <p:nvSpPr>
          <p:cNvPr id="305" name="Google Shape;305;p65"/>
          <p:cNvSpPr/>
          <p:nvPr/>
        </p:nvSpPr>
        <p:spPr>
          <a:xfrm>
            <a:off x="362600" y="1805525"/>
            <a:ext cx="5580900" cy="1087800"/>
          </a:xfrm>
          <a:prstGeom prst="roundRect">
            <a:avLst>
              <a:gd fmla="val 16667"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Lato"/>
                <a:ea typeface="Lato"/>
                <a:cs typeface="Lato"/>
                <a:sym typeface="Lato"/>
              </a:rPr>
              <a:t>Data Storage Methods: </a:t>
            </a:r>
            <a:r>
              <a:rPr lang="en" sz="1800">
                <a:solidFill>
                  <a:schemeClr val="dk1"/>
                </a:solidFill>
                <a:latin typeface="Lato"/>
                <a:ea typeface="Lato"/>
                <a:cs typeface="Lato"/>
                <a:sym typeface="Lato"/>
              </a:rPr>
              <a:t>File storage, Block storage (Hard disks), Object </a:t>
            </a:r>
            <a:r>
              <a:rPr lang="en" sz="1800">
                <a:solidFill>
                  <a:schemeClr val="dk1"/>
                </a:solidFill>
                <a:latin typeface="Lato"/>
                <a:ea typeface="Lato"/>
                <a:cs typeface="Lato"/>
                <a:sym typeface="Lato"/>
              </a:rPr>
              <a:t>storage</a:t>
            </a:r>
            <a:endParaRPr sz="1800">
              <a:solidFill>
                <a:schemeClr val="dk1"/>
              </a:solidFill>
              <a:latin typeface="Lato"/>
              <a:ea typeface="Lato"/>
              <a:cs typeface="Lato"/>
              <a:sym typeface="Lato"/>
            </a:endParaRPr>
          </a:p>
        </p:txBody>
      </p:sp>
      <p:sp>
        <p:nvSpPr>
          <p:cNvPr id="306" name="Google Shape;306;p65"/>
          <p:cNvSpPr/>
          <p:nvPr/>
        </p:nvSpPr>
        <p:spPr>
          <a:xfrm>
            <a:off x="362600" y="3520763"/>
            <a:ext cx="5580900" cy="1534500"/>
          </a:xfrm>
          <a:prstGeom prst="roundRect">
            <a:avLst>
              <a:gd fmla="val 16667"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Lato"/>
                <a:ea typeface="Lato"/>
                <a:cs typeface="Lato"/>
                <a:sym typeface="Lato"/>
              </a:rPr>
              <a:t>How can we store and manage this data?</a:t>
            </a:r>
            <a:endParaRPr b="1" sz="1800">
              <a:solidFill>
                <a:schemeClr val="dk1"/>
              </a:solidFill>
              <a:latin typeface="Lato"/>
              <a:ea typeface="Lato"/>
              <a:cs typeface="Lato"/>
              <a:sym typeface="Lato"/>
            </a:endParaRPr>
          </a:p>
          <a:p>
            <a:pPr indent="0" lvl="0" marL="0" rtl="0" algn="l">
              <a:spcBef>
                <a:spcPts val="0"/>
              </a:spcBef>
              <a:spcAft>
                <a:spcPts val="0"/>
              </a:spcAft>
              <a:buNone/>
            </a:pPr>
            <a:r>
              <a:rPr lang="en" sz="1800">
                <a:solidFill>
                  <a:schemeClr val="dk1"/>
                </a:solidFill>
                <a:latin typeface="Lato"/>
                <a:ea typeface="Lato"/>
                <a:cs typeface="Lato"/>
                <a:sym typeface="Lato"/>
              </a:rPr>
              <a:t>Use Databases.</a:t>
            </a:r>
            <a:endParaRPr sz="1800">
              <a:solidFill>
                <a:schemeClr val="dk1"/>
              </a:solidFill>
              <a:latin typeface="Lato"/>
              <a:ea typeface="Lato"/>
              <a:cs typeface="Lato"/>
              <a:sym typeface="Lato"/>
            </a:endParaRPr>
          </a:p>
        </p:txBody>
      </p:sp>
      <p:sp>
        <p:nvSpPr>
          <p:cNvPr id="307" name="Google Shape;307;p65"/>
          <p:cNvSpPr/>
          <p:nvPr/>
        </p:nvSpPr>
        <p:spPr>
          <a:xfrm>
            <a:off x="6195400" y="3520775"/>
            <a:ext cx="5580900" cy="1534500"/>
          </a:xfrm>
          <a:prstGeom prst="roundRect">
            <a:avLst>
              <a:gd fmla="val 16667"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Lato"/>
                <a:ea typeface="Lato"/>
                <a:cs typeface="Lato"/>
                <a:sym typeface="Lato"/>
              </a:rPr>
              <a:t>What is a Database?</a:t>
            </a:r>
            <a:endParaRPr b="1" sz="18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1800">
                <a:solidFill>
                  <a:schemeClr val="dk1"/>
                </a:solidFill>
                <a:latin typeface="Lato"/>
                <a:ea typeface="Lato"/>
                <a:cs typeface="Lato"/>
                <a:sym typeface="Lato"/>
              </a:rPr>
              <a:t>A collection of data that can store, manage and retrieve large amounts of structured and unstructured data.</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66"/>
          <p:cNvSpPr/>
          <p:nvPr/>
        </p:nvSpPr>
        <p:spPr>
          <a:xfrm>
            <a:off x="5996350" y="2017975"/>
            <a:ext cx="6195900" cy="4839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 name="Google Shape;313;p66"/>
          <p:cNvSpPr/>
          <p:nvPr/>
        </p:nvSpPr>
        <p:spPr>
          <a:xfrm>
            <a:off x="0" y="2017975"/>
            <a:ext cx="5996400" cy="4839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 name="Google Shape;314;p66"/>
          <p:cNvSpPr txBox="1"/>
          <p:nvPr>
            <p:ph type="title"/>
          </p:nvPr>
        </p:nvSpPr>
        <p:spPr>
          <a:xfrm>
            <a:off x="415600" y="593367"/>
            <a:ext cx="11360700" cy="76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TRADITIONAL DATA </a:t>
            </a:r>
            <a:r>
              <a:rPr b="1" lang="en" sz="2400">
                <a:solidFill>
                  <a:schemeClr val="dk2"/>
                </a:solidFill>
                <a:latin typeface="Lato"/>
                <a:ea typeface="Lato"/>
                <a:cs typeface="Lato"/>
                <a:sym typeface="Lato"/>
              </a:rPr>
              <a:t>MANAGEMENT</a:t>
            </a:r>
            <a:r>
              <a:rPr b="1" lang="en" sz="2400">
                <a:solidFill>
                  <a:schemeClr val="dk2"/>
                </a:solidFill>
                <a:latin typeface="Lato"/>
                <a:ea typeface="Lato"/>
                <a:cs typeface="Lato"/>
                <a:sym typeface="Lato"/>
              </a:rPr>
              <a:t> SYSTEMS</a:t>
            </a:r>
            <a:endParaRPr sz="2400">
              <a:solidFill>
                <a:schemeClr val="dk2"/>
              </a:solidFill>
            </a:endParaRPr>
          </a:p>
        </p:txBody>
      </p:sp>
      <p:sp>
        <p:nvSpPr>
          <p:cNvPr id="315" name="Google Shape;315;p66"/>
          <p:cNvSpPr txBox="1"/>
          <p:nvPr/>
        </p:nvSpPr>
        <p:spPr>
          <a:xfrm>
            <a:off x="488725" y="1356875"/>
            <a:ext cx="11161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Lato"/>
                <a:ea typeface="Lato"/>
                <a:cs typeface="Lato"/>
                <a:sym typeface="Lato"/>
              </a:rPr>
              <a:t>We have traditional storage like file systems or </a:t>
            </a:r>
            <a:r>
              <a:rPr lang="en" sz="2000">
                <a:solidFill>
                  <a:schemeClr val="dk1"/>
                </a:solidFill>
                <a:latin typeface="Lato"/>
                <a:ea typeface="Lato"/>
                <a:cs typeface="Lato"/>
                <a:sym typeface="Lato"/>
              </a:rPr>
              <a:t>Excel </a:t>
            </a:r>
            <a:r>
              <a:rPr lang="en" sz="2000">
                <a:solidFill>
                  <a:schemeClr val="dk1"/>
                </a:solidFill>
                <a:latin typeface="Lato"/>
                <a:ea typeface="Lato"/>
                <a:cs typeface="Lato"/>
                <a:sym typeface="Lato"/>
              </a:rPr>
              <a:t>sheets, then what is the need of </a:t>
            </a:r>
            <a:r>
              <a:rPr lang="en" sz="2000">
                <a:solidFill>
                  <a:schemeClr val="dk1"/>
                </a:solidFill>
                <a:latin typeface="Lato"/>
                <a:ea typeface="Lato"/>
                <a:cs typeface="Lato"/>
                <a:sym typeface="Lato"/>
              </a:rPr>
              <a:t>databases</a:t>
            </a:r>
            <a:r>
              <a:rPr lang="en" sz="2000">
                <a:solidFill>
                  <a:schemeClr val="dk1"/>
                </a:solidFill>
                <a:latin typeface="Lato"/>
                <a:ea typeface="Lato"/>
                <a:cs typeface="Lato"/>
                <a:sym typeface="Lato"/>
              </a:rPr>
              <a:t>?</a:t>
            </a:r>
            <a:endParaRPr sz="2000">
              <a:solidFill>
                <a:schemeClr val="dk1"/>
              </a:solidFill>
              <a:latin typeface="Lato"/>
              <a:ea typeface="Lato"/>
              <a:cs typeface="Lato"/>
              <a:sym typeface="Lato"/>
            </a:endParaRPr>
          </a:p>
        </p:txBody>
      </p:sp>
      <p:sp>
        <p:nvSpPr>
          <p:cNvPr id="316" name="Google Shape;316;p66"/>
          <p:cNvSpPr txBox="1"/>
          <p:nvPr/>
        </p:nvSpPr>
        <p:spPr>
          <a:xfrm>
            <a:off x="6569500" y="2254450"/>
            <a:ext cx="5206800" cy="4079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dk1"/>
                </a:solidFill>
                <a:latin typeface="Lato"/>
                <a:ea typeface="Lato"/>
                <a:cs typeface="Lato"/>
                <a:sym typeface="Lato"/>
              </a:rPr>
              <a:t>What about using MS Excel or Python for EDA?</a:t>
            </a:r>
            <a:endParaRPr sz="2000">
              <a:solidFill>
                <a:schemeClr val="dk1"/>
              </a:solidFill>
              <a:latin typeface="Lato"/>
              <a:ea typeface="Lato"/>
              <a:cs typeface="Lato"/>
              <a:sym typeface="Lato"/>
            </a:endParaRPr>
          </a:p>
          <a:p>
            <a:pPr indent="-349250" lvl="0" marL="457200" rtl="0" algn="just">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These allow direct calculations on the data using formulas.</a:t>
            </a:r>
            <a:endParaRPr sz="1900">
              <a:solidFill>
                <a:schemeClr val="dk1"/>
              </a:solidFill>
              <a:latin typeface="Lato"/>
              <a:ea typeface="Lato"/>
              <a:cs typeface="Lato"/>
              <a:sym typeface="Lato"/>
            </a:endParaRPr>
          </a:p>
          <a:p>
            <a:pPr indent="-349250" lvl="0" marL="457200" rtl="0" algn="just">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These are more flexible than file systems.</a:t>
            </a:r>
            <a:endParaRPr sz="1900">
              <a:solidFill>
                <a:schemeClr val="dk1"/>
              </a:solidFill>
              <a:latin typeface="Lato"/>
              <a:ea typeface="Lato"/>
              <a:cs typeface="Lato"/>
              <a:sym typeface="Lato"/>
            </a:endParaRPr>
          </a:p>
          <a:p>
            <a:pPr indent="0" lvl="0" marL="0" rtl="0" algn="just">
              <a:spcBef>
                <a:spcPts val="0"/>
              </a:spcBef>
              <a:spcAft>
                <a:spcPts val="0"/>
              </a:spcAft>
              <a:buNone/>
            </a:pPr>
            <a:r>
              <a:t/>
            </a:r>
            <a:endParaRPr sz="2000">
              <a:solidFill>
                <a:schemeClr val="dk1"/>
              </a:solidFill>
              <a:latin typeface="Lato"/>
              <a:ea typeface="Lato"/>
              <a:cs typeface="Lato"/>
              <a:sym typeface="Lato"/>
            </a:endParaRPr>
          </a:p>
          <a:p>
            <a:pPr indent="0" lvl="0" marL="0" rtl="0" algn="just">
              <a:spcBef>
                <a:spcPts val="0"/>
              </a:spcBef>
              <a:spcAft>
                <a:spcPts val="0"/>
              </a:spcAft>
              <a:buNone/>
            </a:pPr>
            <a:r>
              <a:rPr b="1" lang="en" sz="1900">
                <a:solidFill>
                  <a:schemeClr val="dk1"/>
                </a:solidFill>
                <a:latin typeface="Lato"/>
                <a:ea typeface="Lato"/>
                <a:cs typeface="Lato"/>
                <a:sym typeface="Lato"/>
              </a:rPr>
              <a:t>Spreadsheets</a:t>
            </a:r>
            <a:r>
              <a:rPr lang="en" sz="2000">
                <a:solidFill>
                  <a:schemeClr val="dk1"/>
                </a:solidFill>
                <a:latin typeface="Lato"/>
                <a:ea typeface="Lato"/>
                <a:cs typeface="Lato"/>
                <a:sym typeface="Lato"/>
              </a:rPr>
              <a:t>: </a:t>
            </a:r>
            <a:endParaRPr sz="2000">
              <a:solidFill>
                <a:schemeClr val="dk1"/>
              </a:solidFill>
              <a:latin typeface="Lato"/>
              <a:ea typeface="Lato"/>
              <a:cs typeface="Lato"/>
              <a:sym typeface="Lato"/>
            </a:endParaRPr>
          </a:p>
          <a:p>
            <a:pPr indent="-349250" lvl="0" marL="457200" rtl="0" algn="just">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H</a:t>
            </a:r>
            <a:r>
              <a:rPr lang="en" sz="1900">
                <a:solidFill>
                  <a:schemeClr val="dk1"/>
                </a:solidFill>
                <a:latin typeface="Lato"/>
                <a:ea typeface="Lato"/>
                <a:cs typeface="Lato"/>
                <a:sym typeface="Lato"/>
              </a:rPr>
              <a:t>ave cell limits, restriction on amount of data</a:t>
            </a:r>
            <a:endParaRPr sz="2000">
              <a:solidFill>
                <a:schemeClr val="dk1"/>
              </a:solidFill>
              <a:latin typeface="Lato"/>
              <a:ea typeface="Lato"/>
              <a:cs typeface="Lato"/>
              <a:sym typeface="Lato"/>
            </a:endParaRPr>
          </a:p>
          <a:p>
            <a:pPr indent="0" lvl="0" marL="0" rtl="0" algn="just">
              <a:spcBef>
                <a:spcPts val="0"/>
              </a:spcBef>
              <a:spcAft>
                <a:spcPts val="0"/>
              </a:spcAft>
              <a:buNone/>
            </a:pPr>
            <a:r>
              <a:rPr b="1" lang="en" sz="1900">
                <a:solidFill>
                  <a:schemeClr val="dk1"/>
                </a:solidFill>
                <a:latin typeface="Lato"/>
                <a:ea typeface="Lato"/>
                <a:cs typeface="Lato"/>
                <a:sym typeface="Lato"/>
              </a:rPr>
              <a:t>Python</a:t>
            </a:r>
            <a:r>
              <a:rPr lang="en" sz="2000">
                <a:solidFill>
                  <a:schemeClr val="dk1"/>
                </a:solidFill>
                <a:latin typeface="Lato"/>
                <a:ea typeface="Lato"/>
                <a:cs typeface="Lato"/>
                <a:sym typeface="Lato"/>
              </a:rPr>
              <a:t>: </a:t>
            </a:r>
            <a:endParaRPr sz="2000">
              <a:solidFill>
                <a:schemeClr val="dk1"/>
              </a:solidFill>
              <a:latin typeface="Lato"/>
              <a:ea typeface="Lato"/>
              <a:cs typeface="Lato"/>
              <a:sym typeface="Lato"/>
            </a:endParaRPr>
          </a:p>
          <a:p>
            <a:pPr indent="-349250" lvl="0" marL="457200" rtl="0" algn="just">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E</a:t>
            </a:r>
            <a:r>
              <a:rPr lang="en" sz="1900">
                <a:solidFill>
                  <a:schemeClr val="dk1"/>
                </a:solidFill>
                <a:latin typeface="Lato"/>
                <a:ea typeface="Lato"/>
                <a:cs typeface="Lato"/>
                <a:sym typeface="Lato"/>
              </a:rPr>
              <a:t>verything is stored in files, requires a large amount of storage</a:t>
            </a:r>
            <a:endParaRPr sz="1900">
              <a:solidFill>
                <a:schemeClr val="dk1"/>
              </a:solidFill>
              <a:latin typeface="Lato"/>
              <a:ea typeface="Lato"/>
              <a:cs typeface="Lato"/>
              <a:sym typeface="Lato"/>
            </a:endParaRPr>
          </a:p>
          <a:p>
            <a:pPr indent="0" lvl="0" marL="0" rtl="0" algn="just">
              <a:spcBef>
                <a:spcPts val="0"/>
              </a:spcBef>
              <a:spcAft>
                <a:spcPts val="0"/>
              </a:spcAft>
              <a:buNone/>
            </a:pPr>
            <a:r>
              <a:t/>
            </a:r>
            <a:endParaRPr sz="2000">
              <a:solidFill>
                <a:schemeClr val="dk1"/>
              </a:solidFill>
              <a:latin typeface="Lato"/>
              <a:ea typeface="Lato"/>
              <a:cs typeface="Lato"/>
              <a:sym typeface="Lato"/>
            </a:endParaRPr>
          </a:p>
        </p:txBody>
      </p:sp>
      <p:sp>
        <p:nvSpPr>
          <p:cNvPr id="317" name="Google Shape;317;p66"/>
          <p:cNvSpPr txBox="1"/>
          <p:nvPr/>
        </p:nvSpPr>
        <p:spPr>
          <a:xfrm>
            <a:off x="488725" y="2254450"/>
            <a:ext cx="5081100" cy="3786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dk1"/>
                </a:solidFill>
                <a:latin typeface="Lato"/>
                <a:ea typeface="Lato"/>
                <a:cs typeface="Lato"/>
                <a:sym typeface="Lato"/>
              </a:rPr>
              <a:t>Problems with file systems:</a:t>
            </a:r>
            <a:endParaRPr sz="2000">
              <a:solidFill>
                <a:schemeClr val="dk1"/>
              </a:solidFill>
              <a:latin typeface="Lato"/>
              <a:ea typeface="Lato"/>
              <a:cs typeface="Lato"/>
              <a:sym typeface="Lato"/>
            </a:endParaRPr>
          </a:p>
          <a:p>
            <a:pPr indent="0" lvl="0" marL="0" rtl="0" algn="just">
              <a:spcBef>
                <a:spcPts val="0"/>
              </a:spcBef>
              <a:spcAft>
                <a:spcPts val="0"/>
              </a:spcAft>
              <a:buNone/>
            </a:pPr>
            <a:r>
              <a:t/>
            </a:r>
            <a:endParaRPr sz="2000">
              <a:solidFill>
                <a:schemeClr val="dk1"/>
              </a:solidFill>
              <a:latin typeface="Lato"/>
              <a:ea typeface="Lato"/>
              <a:cs typeface="Lato"/>
              <a:sym typeface="Lato"/>
            </a:endParaRPr>
          </a:p>
          <a:p>
            <a:pPr indent="-431800" lvl="0" marL="609600" rtl="0" algn="just">
              <a:spcBef>
                <a:spcPts val="0"/>
              </a:spcBef>
              <a:spcAft>
                <a:spcPts val="0"/>
              </a:spcAft>
              <a:buClr>
                <a:schemeClr val="dk1"/>
              </a:buClr>
              <a:buSzPts val="2000"/>
              <a:buChar char="●"/>
            </a:pPr>
            <a:r>
              <a:rPr b="1" lang="en" sz="2000">
                <a:solidFill>
                  <a:schemeClr val="dk1"/>
                </a:solidFill>
                <a:latin typeface="Lato"/>
                <a:ea typeface="Lato"/>
                <a:cs typeface="Lato"/>
                <a:sym typeface="Lato"/>
              </a:rPr>
              <a:t>Data searching:</a:t>
            </a:r>
            <a:r>
              <a:rPr lang="en" sz="2000">
                <a:solidFill>
                  <a:schemeClr val="dk1"/>
                </a:solidFill>
                <a:latin typeface="Lato"/>
                <a:ea typeface="Lato"/>
                <a:cs typeface="Lato"/>
                <a:sym typeface="Lato"/>
              </a:rPr>
              <a:t> </a:t>
            </a:r>
            <a:r>
              <a:rPr lang="en" sz="1900">
                <a:solidFill>
                  <a:schemeClr val="dk1"/>
                </a:solidFill>
                <a:latin typeface="Lato"/>
                <a:ea typeface="Lato"/>
                <a:cs typeface="Lato"/>
                <a:sym typeface="Lato"/>
              </a:rPr>
              <a:t>Each search requires separate program</a:t>
            </a:r>
            <a:endParaRPr sz="1900">
              <a:solidFill>
                <a:schemeClr val="dk1"/>
              </a:solidFill>
              <a:latin typeface="Lato"/>
              <a:ea typeface="Lato"/>
              <a:cs typeface="Lato"/>
              <a:sym typeface="Lato"/>
            </a:endParaRPr>
          </a:p>
          <a:p>
            <a:pPr indent="-425450" lvl="0" marL="609600" rtl="0" algn="just">
              <a:spcBef>
                <a:spcPts val="0"/>
              </a:spcBef>
              <a:spcAft>
                <a:spcPts val="0"/>
              </a:spcAft>
              <a:buClr>
                <a:schemeClr val="dk1"/>
              </a:buClr>
              <a:buSzPts val="1900"/>
              <a:buChar char="●"/>
            </a:pPr>
            <a:r>
              <a:rPr b="1" lang="en" sz="2000">
                <a:solidFill>
                  <a:schemeClr val="dk1"/>
                </a:solidFill>
                <a:latin typeface="Lato"/>
                <a:ea typeface="Lato"/>
                <a:cs typeface="Lato"/>
                <a:sym typeface="Lato"/>
              </a:rPr>
              <a:t>Redundancy:</a:t>
            </a:r>
            <a:r>
              <a:rPr b="1" lang="en" sz="1900">
                <a:solidFill>
                  <a:schemeClr val="dk1"/>
                </a:solidFill>
                <a:latin typeface="Lato"/>
                <a:ea typeface="Lato"/>
                <a:cs typeface="Lato"/>
                <a:sym typeface="Lato"/>
              </a:rPr>
              <a:t> </a:t>
            </a:r>
            <a:r>
              <a:rPr lang="en" sz="1900">
                <a:solidFill>
                  <a:schemeClr val="dk1"/>
                </a:solidFill>
                <a:latin typeface="Lato"/>
                <a:ea typeface="Lato"/>
                <a:cs typeface="Lato"/>
                <a:sym typeface="Lato"/>
              </a:rPr>
              <a:t>Multiple files containing same data</a:t>
            </a:r>
            <a:endParaRPr sz="1900">
              <a:solidFill>
                <a:schemeClr val="dk1"/>
              </a:solidFill>
              <a:latin typeface="Lato"/>
              <a:ea typeface="Lato"/>
              <a:cs typeface="Lato"/>
              <a:sym typeface="Lato"/>
            </a:endParaRPr>
          </a:p>
          <a:p>
            <a:pPr indent="-425450" lvl="0" marL="609600" rtl="0" algn="just">
              <a:spcBef>
                <a:spcPts val="0"/>
              </a:spcBef>
              <a:spcAft>
                <a:spcPts val="0"/>
              </a:spcAft>
              <a:buClr>
                <a:schemeClr val="dk1"/>
              </a:buClr>
              <a:buSzPts val="1900"/>
              <a:buChar char="●"/>
            </a:pPr>
            <a:r>
              <a:rPr b="1" lang="en" sz="2000">
                <a:solidFill>
                  <a:schemeClr val="dk1"/>
                </a:solidFill>
                <a:latin typeface="Lato"/>
                <a:ea typeface="Lato"/>
                <a:cs typeface="Lato"/>
                <a:sym typeface="Lato"/>
              </a:rPr>
              <a:t>Complexity in update: </a:t>
            </a:r>
            <a:r>
              <a:rPr lang="en" sz="1900">
                <a:solidFill>
                  <a:schemeClr val="dk1"/>
                </a:solidFill>
                <a:latin typeface="Lato"/>
                <a:ea typeface="Lato"/>
                <a:cs typeface="Lato"/>
                <a:sym typeface="Lato"/>
              </a:rPr>
              <a:t>Data needs to be updated in each file</a:t>
            </a:r>
            <a:endParaRPr b="1" sz="1900">
              <a:solidFill>
                <a:schemeClr val="dk1"/>
              </a:solidFill>
              <a:latin typeface="Lato"/>
              <a:ea typeface="Lato"/>
              <a:cs typeface="Lato"/>
              <a:sym typeface="Lato"/>
            </a:endParaRPr>
          </a:p>
          <a:p>
            <a:pPr indent="-425450" lvl="0" marL="609600" rtl="0" algn="just">
              <a:spcBef>
                <a:spcPts val="0"/>
              </a:spcBef>
              <a:spcAft>
                <a:spcPts val="0"/>
              </a:spcAft>
              <a:buClr>
                <a:schemeClr val="dk1"/>
              </a:buClr>
              <a:buSzPts val="1900"/>
              <a:buChar char="●"/>
            </a:pPr>
            <a:r>
              <a:rPr b="1" lang="en" sz="2000">
                <a:solidFill>
                  <a:schemeClr val="dk1"/>
                </a:solidFill>
                <a:latin typeface="Lato"/>
                <a:ea typeface="Lato"/>
                <a:cs typeface="Lato"/>
                <a:sym typeface="Lato"/>
              </a:rPr>
              <a:t>Data integrity:</a:t>
            </a:r>
            <a:r>
              <a:rPr b="1" lang="en" sz="1900">
                <a:solidFill>
                  <a:schemeClr val="dk1"/>
                </a:solidFill>
                <a:latin typeface="Lato"/>
                <a:ea typeface="Lato"/>
                <a:cs typeface="Lato"/>
                <a:sym typeface="Lato"/>
              </a:rPr>
              <a:t> </a:t>
            </a:r>
            <a:r>
              <a:rPr lang="en" sz="1900">
                <a:solidFill>
                  <a:schemeClr val="dk1"/>
                </a:solidFill>
                <a:latin typeface="Lato"/>
                <a:ea typeface="Lato"/>
                <a:cs typeface="Lato"/>
                <a:sym typeface="Lato"/>
              </a:rPr>
              <a:t>Lacks procedure to ensure constraints</a:t>
            </a:r>
            <a:endParaRPr sz="1900">
              <a:solidFill>
                <a:schemeClr val="dk1"/>
              </a:solidFill>
              <a:latin typeface="Lato"/>
              <a:ea typeface="Lato"/>
              <a:cs typeface="Lato"/>
              <a:sym typeface="Lato"/>
            </a:endParaRPr>
          </a:p>
          <a:p>
            <a:pPr indent="-425450" lvl="0" marL="609600" rtl="0" algn="just">
              <a:spcBef>
                <a:spcPts val="0"/>
              </a:spcBef>
              <a:spcAft>
                <a:spcPts val="0"/>
              </a:spcAft>
              <a:buClr>
                <a:schemeClr val="dk1"/>
              </a:buClr>
              <a:buSzPts val="1900"/>
              <a:buChar char="●"/>
            </a:pPr>
            <a:r>
              <a:rPr b="1" lang="en" sz="1900">
                <a:solidFill>
                  <a:schemeClr val="dk1"/>
                </a:solidFill>
                <a:latin typeface="Lato"/>
                <a:ea typeface="Lato"/>
                <a:cs typeface="Lato"/>
                <a:sym typeface="Lato"/>
              </a:rPr>
              <a:t>Data sharing: </a:t>
            </a:r>
            <a:r>
              <a:rPr lang="en" sz="1900">
                <a:solidFill>
                  <a:schemeClr val="dk1"/>
                </a:solidFill>
                <a:latin typeface="Lato"/>
                <a:ea typeface="Lato"/>
                <a:cs typeface="Lato"/>
                <a:sym typeface="Lato"/>
              </a:rPr>
              <a:t>Sharing data is complex, and multiple users can not access</a:t>
            </a:r>
            <a:endParaRPr sz="190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67"/>
          <p:cNvSpPr txBox="1"/>
          <p:nvPr>
            <p:ph type="title"/>
          </p:nvPr>
        </p:nvSpPr>
        <p:spPr>
          <a:xfrm>
            <a:off x="415600" y="593367"/>
            <a:ext cx="11360700" cy="76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400">
                <a:solidFill>
                  <a:schemeClr val="dk2"/>
                </a:solidFill>
                <a:latin typeface="Lato"/>
                <a:ea typeface="Lato"/>
                <a:cs typeface="Lato"/>
                <a:sym typeface="Lato"/>
              </a:rPr>
              <a:t>DATABASE MANAGEMENT SYSTEMS</a:t>
            </a:r>
            <a:endParaRPr sz="2400">
              <a:solidFill>
                <a:schemeClr val="dk2"/>
              </a:solidFill>
            </a:endParaRPr>
          </a:p>
        </p:txBody>
      </p:sp>
      <p:sp>
        <p:nvSpPr>
          <p:cNvPr id="323" name="Google Shape;323;p67"/>
          <p:cNvSpPr txBox="1"/>
          <p:nvPr/>
        </p:nvSpPr>
        <p:spPr>
          <a:xfrm>
            <a:off x="971025" y="2046125"/>
            <a:ext cx="4470300" cy="3263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dk1"/>
                </a:solidFill>
                <a:latin typeface="Lato"/>
                <a:ea typeface="Lato"/>
                <a:cs typeface="Lato"/>
                <a:sym typeface="Lato"/>
              </a:rPr>
              <a:t>A set of computer programs that manage databases</a:t>
            </a:r>
            <a:endParaRPr sz="2000">
              <a:solidFill>
                <a:schemeClr val="dk1"/>
              </a:solidFill>
              <a:latin typeface="Lato"/>
              <a:ea typeface="Lato"/>
              <a:cs typeface="Lato"/>
              <a:sym typeface="Lato"/>
            </a:endParaRPr>
          </a:p>
          <a:p>
            <a:pPr indent="-355600" lvl="0" marL="457200" rtl="0" algn="just">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Perform operations on our data in an organized manner</a:t>
            </a:r>
            <a:endParaRPr sz="2000">
              <a:solidFill>
                <a:schemeClr val="dk1"/>
              </a:solidFill>
              <a:latin typeface="Lato"/>
              <a:ea typeface="Lato"/>
              <a:cs typeface="Lato"/>
              <a:sym typeface="Lato"/>
            </a:endParaRPr>
          </a:p>
          <a:p>
            <a:pPr indent="-355600" lvl="0" marL="457200" rtl="0" algn="just">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Create, store, retrieve, and modify </a:t>
            </a:r>
            <a:r>
              <a:rPr lang="en" sz="2000">
                <a:solidFill>
                  <a:schemeClr val="dk1"/>
                </a:solidFill>
                <a:latin typeface="Lato"/>
                <a:ea typeface="Lato"/>
                <a:cs typeface="Lato"/>
                <a:sym typeface="Lato"/>
              </a:rPr>
              <a:t>data</a:t>
            </a:r>
            <a:endParaRPr sz="2000">
              <a:solidFill>
                <a:schemeClr val="dk1"/>
              </a:solidFill>
              <a:latin typeface="Lato"/>
              <a:ea typeface="Lato"/>
              <a:cs typeface="Lato"/>
              <a:sym typeface="Lato"/>
            </a:endParaRPr>
          </a:p>
          <a:p>
            <a:pPr indent="-355600" lvl="0" marL="457200" rtl="0" algn="just">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Security mechanisms: Control access to the data, ensure data consistency and accuracy</a:t>
            </a:r>
            <a:endParaRPr sz="2000">
              <a:solidFill>
                <a:schemeClr val="dk1"/>
              </a:solidFill>
              <a:latin typeface="Lato"/>
              <a:ea typeface="Lato"/>
              <a:cs typeface="Lato"/>
              <a:sym typeface="Lato"/>
            </a:endParaRPr>
          </a:p>
          <a:p>
            <a:pPr indent="-355600" lvl="0" marL="457200" rtl="0" algn="just">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More intricate than file systems</a:t>
            </a:r>
            <a:endParaRPr sz="2000">
              <a:solidFill>
                <a:schemeClr val="dk1"/>
              </a:solidFill>
              <a:latin typeface="Lato"/>
              <a:ea typeface="Lato"/>
              <a:cs typeface="Lato"/>
              <a:sym typeface="Lato"/>
            </a:endParaRPr>
          </a:p>
        </p:txBody>
      </p:sp>
      <p:sp>
        <p:nvSpPr>
          <p:cNvPr id="324" name="Google Shape;324;p67"/>
          <p:cNvSpPr/>
          <p:nvPr/>
        </p:nvSpPr>
        <p:spPr>
          <a:xfrm>
            <a:off x="6930835" y="1991073"/>
            <a:ext cx="3882900" cy="3681000"/>
          </a:xfrm>
          <a:prstGeom prst="pentagon">
            <a:avLst>
              <a:gd fmla="val 105146" name="hf"/>
              <a:gd fmla="val 110557" name="vf"/>
            </a:avLst>
          </a:prstGeom>
          <a:solidFill>
            <a:srgbClr val="D786E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5" name="Google Shape;325;p67"/>
          <p:cNvSpPr txBox="1"/>
          <p:nvPr/>
        </p:nvSpPr>
        <p:spPr>
          <a:xfrm>
            <a:off x="7796332" y="3158864"/>
            <a:ext cx="2151900" cy="1796700"/>
          </a:xfrm>
          <a:prstGeom prst="rect">
            <a:avLst/>
          </a:prstGeom>
          <a:no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None/>
            </a:pPr>
            <a:r>
              <a:rPr b="1" lang="en" sz="2200">
                <a:solidFill>
                  <a:schemeClr val="dk1"/>
                </a:solidFill>
                <a:latin typeface="Lato"/>
                <a:ea typeface="Lato"/>
                <a:cs typeface="Lato"/>
                <a:sym typeface="Lato"/>
              </a:rPr>
              <a:t>Advantages of</a:t>
            </a:r>
            <a:endParaRPr b="1" sz="2200">
              <a:solidFill>
                <a:schemeClr val="dk1"/>
              </a:solidFill>
              <a:latin typeface="Lato"/>
              <a:ea typeface="Lato"/>
              <a:cs typeface="Lato"/>
              <a:sym typeface="Lato"/>
            </a:endParaRPr>
          </a:p>
          <a:p>
            <a:pPr indent="0" lvl="0" marL="0" rtl="0" algn="ctr">
              <a:lnSpc>
                <a:spcPct val="115000"/>
              </a:lnSpc>
              <a:spcBef>
                <a:spcPts val="0"/>
              </a:spcBef>
              <a:spcAft>
                <a:spcPts val="0"/>
              </a:spcAft>
              <a:buNone/>
            </a:pPr>
            <a:r>
              <a:rPr b="1" lang="en" sz="2200">
                <a:solidFill>
                  <a:schemeClr val="dk1"/>
                </a:solidFill>
                <a:latin typeface="Lato"/>
                <a:ea typeface="Lato"/>
                <a:cs typeface="Lato"/>
                <a:sym typeface="Lato"/>
              </a:rPr>
              <a:t>DBMS</a:t>
            </a:r>
            <a:endParaRPr b="1" sz="2200">
              <a:solidFill>
                <a:schemeClr val="dk1"/>
              </a:solidFill>
              <a:latin typeface="Lato"/>
              <a:ea typeface="Lato"/>
              <a:cs typeface="Lato"/>
              <a:sym typeface="Lato"/>
            </a:endParaRPr>
          </a:p>
        </p:txBody>
      </p:sp>
      <p:grpSp>
        <p:nvGrpSpPr>
          <p:cNvPr id="326" name="Google Shape;326;p67"/>
          <p:cNvGrpSpPr/>
          <p:nvPr/>
        </p:nvGrpSpPr>
        <p:grpSpPr>
          <a:xfrm>
            <a:off x="10043704" y="3158907"/>
            <a:ext cx="1804042" cy="3180266"/>
            <a:chOff x="5322639" y="2149628"/>
            <a:chExt cx="1129079" cy="1995398"/>
          </a:xfrm>
        </p:grpSpPr>
        <p:sp>
          <p:nvSpPr>
            <p:cNvPr id="327" name="Google Shape;327;p67"/>
            <p:cNvSpPr/>
            <p:nvPr/>
          </p:nvSpPr>
          <p:spPr>
            <a:xfrm>
              <a:off x="5322639" y="2149628"/>
              <a:ext cx="565200" cy="565500"/>
            </a:xfrm>
            <a:prstGeom prst="ellipse">
              <a:avLst/>
            </a:prstGeom>
            <a:solidFill>
              <a:srgbClr val="701C7F"/>
            </a:solidFill>
            <a:ln>
              <a:noFill/>
            </a:ln>
            <a:effectLst>
              <a:outerShdw blurRad="57150" rotWithShape="0" algn="bl" dir="5400000" dist="19050">
                <a:srgbClr val="212121">
                  <a:alpha val="38000"/>
                </a:srgbClr>
              </a:outerShdw>
            </a:effectLst>
          </p:spPr>
          <p:txBody>
            <a:bodyPr anchorCtr="0" anchor="ctr" bIns="121900" lIns="121900" spcFirstLastPara="1" rIns="121900" wrap="square" tIns="121900">
              <a:noAutofit/>
            </a:bodyPr>
            <a:lstStyle/>
            <a:p>
              <a:pPr indent="0" lvl="0" marL="0" rtl="0" algn="ctr">
                <a:spcBef>
                  <a:spcPts val="0"/>
                </a:spcBef>
                <a:spcAft>
                  <a:spcPts val="0"/>
                </a:spcAft>
                <a:buNone/>
              </a:pPr>
              <a:r>
                <a:rPr lang="en" sz="1600">
                  <a:solidFill>
                    <a:srgbClr val="FFFFFF"/>
                  </a:solidFill>
                  <a:latin typeface="Lato"/>
                  <a:ea typeface="Lato"/>
                  <a:cs typeface="Lato"/>
                  <a:sym typeface="Lato"/>
                </a:rPr>
                <a:t>02</a:t>
              </a:r>
              <a:endParaRPr sz="1600">
                <a:solidFill>
                  <a:srgbClr val="FFFFFF"/>
                </a:solidFill>
                <a:latin typeface="Lato"/>
                <a:ea typeface="Lato"/>
                <a:cs typeface="Lato"/>
                <a:sym typeface="Lato"/>
              </a:endParaRPr>
            </a:p>
          </p:txBody>
        </p:sp>
        <p:sp>
          <p:nvSpPr>
            <p:cNvPr id="328" name="Google Shape;328;p67"/>
            <p:cNvSpPr txBox="1"/>
            <p:nvPr/>
          </p:nvSpPr>
          <p:spPr>
            <a:xfrm rot="6484794">
              <a:off x="5108046" y="3059398"/>
              <a:ext cx="1791243" cy="357758"/>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0"/>
                </a:spcAft>
                <a:buNone/>
              </a:pPr>
              <a:r>
                <a:rPr b="1" lang="en" sz="1800">
                  <a:solidFill>
                    <a:schemeClr val="dk1"/>
                  </a:solidFill>
                  <a:latin typeface="Lato"/>
                  <a:ea typeface="Lato"/>
                  <a:cs typeface="Lato"/>
                  <a:sym typeface="Lato"/>
                </a:rPr>
                <a:t>Multi-user access</a:t>
              </a:r>
              <a:endParaRPr b="1" sz="1800">
                <a:solidFill>
                  <a:schemeClr val="dk1"/>
                </a:solidFill>
                <a:latin typeface="Lato"/>
                <a:ea typeface="Lato"/>
                <a:cs typeface="Lato"/>
                <a:sym typeface="Lato"/>
              </a:endParaRPr>
            </a:p>
          </p:txBody>
        </p:sp>
        <p:sp>
          <p:nvSpPr>
            <p:cNvPr id="329" name="Google Shape;329;p67"/>
            <p:cNvSpPr/>
            <p:nvPr/>
          </p:nvSpPr>
          <p:spPr>
            <a:xfrm rot="6479514">
              <a:off x="5015276" y="3101015"/>
              <a:ext cx="1533592" cy="148470"/>
            </a:xfrm>
            <a:prstGeom prst="rightArrow">
              <a:avLst>
                <a:gd fmla="val 25514" name="adj1"/>
                <a:gd fmla="val 64322" name="adj2"/>
              </a:avLst>
            </a:prstGeom>
            <a:solidFill>
              <a:srgbClr val="701C7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latin typeface="Lato"/>
                <a:ea typeface="Lato"/>
                <a:cs typeface="Lato"/>
                <a:sym typeface="Lato"/>
              </a:endParaRPr>
            </a:p>
          </p:txBody>
        </p:sp>
      </p:grpSp>
      <p:grpSp>
        <p:nvGrpSpPr>
          <p:cNvPr id="330" name="Google Shape;330;p67"/>
          <p:cNvGrpSpPr/>
          <p:nvPr/>
        </p:nvGrpSpPr>
        <p:grpSpPr>
          <a:xfrm>
            <a:off x="7473697" y="4955555"/>
            <a:ext cx="2812997" cy="1780035"/>
            <a:chOff x="3714172" y="3276902"/>
            <a:chExt cx="1760544" cy="1116849"/>
          </a:xfrm>
        </p:grpSpPr>
        <p:sp>
          <p:nvSpPr>
            <p:cNvPr id="331" name="Google Shape;331;p67"/>
            <p:cNvSpPr/>
            <p:nvPr/>
          </p:nvSpPr>
          <p:spPr>
            <a:xfrm>
              <a:off x="4909516" y="3276902"/>
              <a:ext cx="565200" cy="565500"/>
            </a:xfrm>
            <a:prstGeom prst="ellipse">
              <a:avLst/>
            </a:prstGeom>
            <a:solidFill>
              <a:srgbClr val="771E86"/>
            </a:solidFill>
            <a:ln>
              <a:noFill/>
            </a:ln>
            <a:effectLst>
              <a:outerShdw blurRad="57150" rotWithShape="0" algn="bl" dir="5400000" dist="19050">
                <a:srgbClr val="212121">
                  <a:alpha val="38000"/>
                </a:srgbClr>
              </a:outerShdw>
            </a:effectLst>
          </p:spPr>
          <p:txBody>
            <a:bodyPr anchorCtr="0" anchor="ctr" bIns="121900" lIns="121900" spcFirstLastPara="1" rIns="121900" wrap="square" tIns="121900">
              <a:noAutofit/>
            </a:bodyPr>
            <a:lstStyle/>
            <a:p>
              <a:pPr indent="0" lvl="0" marL="0" rtl="0" algn="ctr">
                <a:spcBef>
                  <a:spcPts val="0"/>
                </a:spcBef>
                <a:spcAft>
                  <a:spcPts val="0"/>
                </a:spcAft>
                <a:buNone/>
              </a:pPr>
              <a:r>
                <a:rPr lang="en" sz="1600">
                  <a:solidFill>
                    <a:srgbClr val="FFFFFF"/>
                  </a:solidFill>
                  <a:latin typeface="Lato"/>
                  <a:ea typeface="Lato"/>
                  <a:cs typeface="Lato"/>
                  <a:sym typeface="Lato"/>
                </a:rPr>
                <a:t>03</a:t>
              </a:r>
              <a:endParaRPr sz="1600">
                <a:solidFill>
                  <a:srgbClr val="FFFFFF"/>
                </a:solidFill>
                <a:latin typeface="Lato"/>
                <a:ea typeface="Lato"/>
                <a:cs typeface="Lato"/>
                <a:sym typeface="Lato"/>
              </a:endParaRPr>
            </a:p>
          </p:txBody>
        </p:sp>
        <p:sp>
          <p:nvSpPr>
            <p:cNvPr id="332" name="Google Shape;332;p67"/>
            <p:cNvSpPr txBox="1"/>
            <p:nvPr/>
          </p:nvSpPr>
          <p:spPr>
            <a:xfrm rot="9377">
              <a:off x="3819598" y="4033901"/>
              <a:ext cx="1649706" cy="3576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0"/>
                </a:spcAft>
                <a:buNone/>
              </a:pPr>
              <a:r>
                <a:rPr b="1" lang="en" sz="1800">
                  <a:solidFill>
                    <a:schemeClr val="dk1"/>
                  </a:solidFill>
                  <a:latin typeface="Lato"/>
                  <a:ea typeface="Lato"/>
                  <a:cs typeface="Lato"/>
                  <a:sym typeface="Lato"/>
                </a:rPr>
                <a:t>Efficient searching</a:t>
              </a:r>
              <a:endParaRPr b="1" sz="1800">
                <a:solidFill>
                  <a:schemeClr val="dk1"/>
                </a:solidFill>
                <a:latin typeface="Lato"/>
                <a:ea typeface="Lato"/>
                <a:cs typeface="Lato"/>
                <a:sym typeface="Lato"/>
              </a:endParaRPr>
            </a:p>
          </p:txBody>
        </p:sp>
        <p:sp>
          <p:nvSpPr>
            <p:cNvPr id="333" name="Google Shape;333;p67"/>
            <p:cNvSpPr/>
            <p:nvPr/>
          </p:nvSpPr>
          <p:spPr>
            <a:xfrm rot="10799385">
              <a:off x="3714622" y="3933280"/>
              <a:ext cx="1677900" cy="152703"/>
            </a:xfrm>
            <a:prstGeom prst="rightArrow">
              <a:avLst>
                <a:gd fmla="val 25514" name="adj1"/>
                <a:gd fmla="val 64322" name="adj2"/>
              </a:avLst>
            </a:prstGeom>
            <a:solidFill>
              <a:srgbClr val="771E8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latin typeface="Lato"/>
                <a:ea typeface="Lato"/>
                <a:cs typeface="Lato"/>
                <a:sym typeface="Lato"/>
              </a:endParaRPr>
            </a:p>
          </p:txBody>
        </p:sp>
      </p:grpSp>
      <p:grpSp>
        <p:nvGrpSpPr>
          <p:cNvPr id="334" name="Google Shape;334;p67"/>
          <p:cNvGrpSpPr/>
          <p:nvPr/>
        </p:nvGrpSpPr>
        <p:grpSpPr>
          <a:xfrm>
            <a:off x="5980927" y="3209964"/>
            <a:ext cx="2152089" cy="2963034"/>
            <a:chOff x="2779907" y="2181663"/>
            <a:chExt cx="1346908" cy="1859100"/>
          </a:xfrm>
        </p:grpSpPr>
        <p:sp>
          <p:nvSpPr>
            <p:cNvPr id="335" name="Google Shape;335;p67"/>
            <p:cNvSpPr/>
            <p:nvPr/>
          </p:nvSpPr>
          <p:spPr>
            <a:xfrm>
              <a:off x="3561614" y="3276902"/>
              <a:ext cx="565200" cy="565500"/>
            </a:xfrm>
            <a:prstGeom prst="ellipse">
              <a:avLst/>
            </a:prstGeom>
            <a:solidFill>
              <a:srgbClr val="802090"/>
            </a:solidFill>
            <a:ln>
              <a:noFill/>
            </a:ln>
            <a:effectLst>
              <a:outerShdw blurRad="57150" rotWithShape="0" algn="bl" dir="5400000" dist="19050">
                <a:srgbClr val="212121">
                  <a:alpha val="38000"/>
                </a:srgbClr>
              </a:outerShdw>
            </a:effectLst>
          </p:spPr>
          <p:txBody>
            <a:bodyPr anchorCtr="0" anchor="ctr" bIns="121900" lIns="121900" spcFirstLastPara="1" rIns="121900" wrap="square" tIns="121900">
              <a:noAutofit/>
            </a:bodyPr>
            <a:lstStyle/>
            <a:p>
              <a:pPr indent="0" lvl="0" marL="0" rtl="0" algn="ctr">
                <a:spcBef>
                  <a:spcPts val="0"/>
                </a:spcBef>
                <a:spcAft>
                  <a:spcPts val="0"/>
                </a:spcAft>
                <a:buNone/>
              </a:pPr>
              <a:r>
                <a:rPr lang="en" sz="1600">
                  <a:solidFill>
                    <a:srgbClr val="FFFFFF"/>
                  </a:solidFill>
                  <a:latin typeface="Lato"/>
                  <a:ea typeface="Lato"/>
                  <a:cs typeface="Lato"/>
                  <a:sym typeface="Lato"/>
                </a:rPr>
                <a:t>04</a:t>
              </a:r>
              <a:endParaRPr sz="1600">
                <a:solidFill>
                  <a:srgbClr val="FFFFFF"/>
                </a:solidFill>
                <a:latin typeface="Lato"/>
                <a:ea typeface="Lato"/>
                <a:cs typeface="Lato"/>
                <a:sym typeface="Lato"/>
              </a:endParaRPr>
            </a:p>
          </p:txBody>
        </p:sp>
        <p:sp>
          <p:nvSpPr>
            <p:cNvPr id="336" name="Google Shape;336;p67"/>
            <p:cNvSpPr txBox="1"/>
            <p:nvPr/>
          </p:nvSpPr>
          <p:spPr>
            <a:xfrm rot="4327392">
              <a:off x="2565306" y="3026908"/>
              <a:ext cx="1110202" cy="357758"/>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0"/>
                </a:spcAft>
                <a:buNone/>
              </a:pPr>
              <a:r>
                <a:rPr b="1" lang="en" sz="1800">
                  <a:solidFill>
                    <a:schemeClr val="dk1"/>
                  </a:solidFill>
                  <a:latin typeface="Lato"/>
                  <a:ea typeface="Lato"/>
                  <a:cs typeface="Lato"/>
                  <a:sym typeface="Lato"/>
                </a:rPr>
                <a:t>Scalable</a:t>
              </a:r>
              <a:endParaRPr b="1" sz="1800">
                <a:solidFill>
                  <a:schemeClr val="dk1"/>
                </a:solidFill>
                <a:latin typeface="Lato"/>
                <a:ea typeface="Lato"/>
                <a:cs typeface="Lato"/>
                <a:sym typeface="Lato"/>
              </a:endParaRPr>
            </a:p>
          </p:txBody>
        </p:sp>
        <p:sp>
          <p:nvSpPr>
            <p:cNvPr id="337" name="Google Shape;337;p67"/>
            <p:cNvSpPr/>
            <p:nvPr/>
          </p:nvSpPr>
          <p:spPr>
            <a:xfrm rot="-6478818">
              <a:off x="2357907" y="3027724"/>
              <a:ext cx="1900937" cy="166979"/>
            </a:xfrm>
            <a:prstGeom prst="rightArrow">
              <a:avLst>
                <a:gd fmla="val 25514" name="adj1"/>
                <a:gd fmla="val 64322" name="adj2"/>
              </a:avLst>
            </a:prstGeom>
            <a:solidFill>
              <a:srgbClr val="80209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latin typeface="Lato"/>
                <a:ea typeface="Lato"/>
                <a:cs typeface="Lato"/>
                <a:sym typeface="Lato"/>
              </a:endParaRPr>
            </a:p>
          </p:txBody>
        </p:sp>
      </p:grpSp>
      <p:grpSp>
        <p:nvGrpSpPr>
          <p:cNvPr id="338" name="Google Shape;338;p67"/>
          <p:cNvGrpSpPr/>
          <p:nvPr/>
        </p:nvGrpSpPr>
        <p:grpSpPr>
          <a:xfrm>
            <a:off x="6575425" y="1385299"/>
            <a:ext cx="2334167" cy="2674901"/>
            <a:chOff x="3151980" y="1036812"/>
            <a:chExt cx="1460863" cy="1678317"/>
          </a:xfrm>
        </p:grpSpPr>
        <p:sp>
          <p:nvSpPr>
            <p:cNvPr id="339" name="Google Shape;339;p67"/>
            <p:cNvSpPr/>
            <p:nvPr/>
          </p:nvSpPr>
          <p:spPr>
            <a:xfrm>
              <a:off x="3291414" y="2149628"/>
              <a:ext cx="565200" cy="565500"/>
            </a:xfrm>
            <a:prstGeom prst="ellipse">
              <a:avLst/>
            </a:prstGeom>
            <a:solidFill>
              <a:srgbClr val="9325A5"/>
            </a:solidFill>
            <a:ln>
              <a:noFill/>
            </a:ln>
            <a:effectLst>
              <a:outerShdw blurRad="57150" rotWithShape="0" algn="bl" dir="5400000" dist="19050">
                <a:srgbClr val="212121">
                  <a:alpha val="38000"/>
                </a:srgbClr>
              </a:outerShdw>
            </a:effectLst>
          </p:spPr>
          <p:txBody>
            <a:bodyPr anchorCtr="0" anchor="ctr" bIns="121900" lIns="121900" spcFirstLastPara="1" rIns="121900" wrap="square" tIns="121900">
              <a:noAutofit/>
            </a:bodyPr>
            <a:lstStyle/>
            <a:p>
              <a:pPr indent="0" lvl="0" marL="0" rtl="0" algn="ctr">
                <a:spcBef>
                  <a:spcPts val="0"/>
                </a:spcBef>
                <a:spcAft>
                  <a:spcPts val="0"/>
                </a:spcAft>
                <a:buNone/>
              </a:pPr>
              <a:r>
                <a:rPr lang="en" sz="1600">
                  <a:solidFill>
                    <a:srgbClr val="FFFFFF"/>
                  </a:solidFill>
                  <a:latin typeface="Lato"/>
                  <a:ea typeface="Lato"/>
                  <a:cs typeface="Lato"/>
                  <a:sym typeface="Lato"/>
                </a:rPr>
                <a:t>05</a:t>
              </a:r>
              <a:endParaRPr sz="1600">
                <a:solidFill>
                  <a:srgbClr val="FFFFFF"/>
                </a:solidFill>
                <a:latin typeface="Lato"/>
                <a:ea typeface="Lato"/>
                <a:cs typeface="Lato"/>
                <a:sym typeface="Lato"/>
              </a:endParaRPr>
            </a:p>
          </p:txBody>
        </p:sp>
        <p:sp>
          <p:nvSpPr>
            <p:cNvPr id="340" name="Google Shape;340;p67"/>
            <p:cNvSpPr txBox="1"/>
            <p:nvPr/>
          </p:nvSpPr>
          <p:spPr>
            <a:xfrm rot="-2159593">
              <a:off x="3151495" y="1328517"/>
              <a:ext cx="1109770" cy="35769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0"/>
                </a:spcAft>
                <a:buNone/>
              </a:pPr>
              <a:r>
                <a:rPr b="1" lang="en" sz="1800">
                  <a:solidFill>
                    <a:schemeClr val="dk1"/>
                  </a:solidFill>
                  <a:latin typeface="Lato"/>
                  <a:ea typeface="Lato"/>
                  <a:cs typeface="Lato"/>
                  <a:sym typeface="Lato"/>
                </a:rPr>
                <a:t>Integrity</a:t>
              </a:r>
              <a:endParaRPr b="1" sz="1800">
                <a:solidFill>
                  <a:schemeClr val="dk1"/>
                </a:solidFill>
                <a:latin typeface="Lato"/>
                <a:ea typeface="Lato"/>
                <a:cs typeface="Lato"/>
                <a:sym typeface="Lato"/>
              </a:endParaRPr>
            </a:p>
          </p:txBody>
        </p:sp>
        <p:sp>
          <p:nvSpPr>
            <p:cNvPr id="341" name="Google Shape;341;p67"/>
            <p:cNvSpPr/>
            <p:nvPr/>
          </p:nvSpPr>
          <p:spPr>
            <a:xfrm rot="-2159389">
              <a:off x="3077016" y="1542143"/>
              <a:ext cx="1648454" cy="153273"/>
            </a:xfrm>
            <a:prstGeom prst="rightArrow">
              <a:avLst>
                <a:gd fmla="val 25514" name="adj1"/>
                <a:gd fmla="val 64322" name="adj2"/>
              </a:avLst>
            </a:prstGeom>
            <a:solidFill>
              <a:srgbClr val="9325A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latin typeface="Lato"/>
                <a:ea typeface="Lato"/>
                <a:cs typeface="Lato"/>
                <a:sym typeface="Lato"/>
              </a:endParaRPr>
            </a:p>
          </p:txBody>
        </p:sp>
      </p:grpSp>
      <p:grpSp>
        <p:nvGrpSpPr>
          <p:cNvPr id="342" name="Google Shape;342;p67"/>
          <p:cNvGrpSpPr/>
          <p:nvPr/>
        </p:nvGrpSpPr>
        <p:grpSpPr>
          <a:xfrm>
            <a:off x="8436668" y="1211544"/>
            <a:ext cx="3666022" cy="2355796"/>
            <a:chOff x="4316858" y="927792"/>
            <a:chExt cx="2294419" cy="1478100"/>
          </a:xfrm>
        </p:grpSpPr>
        <p:sp>
          <p:nvSpPr>
            <p:cNvPr id="343" name="Google Shape;343;p67"/>
            <p:cNvSpPr/>
            <p:nvPr/>
          </p:nvSpPr>
          <p:spPr>
            <a:xfrm>
              <a:off x="4316858" y="1310462"/>
              <a:ext cx="565200" cy="565500"/>
            </a:xfrm>
            <a:prstGeom prst="ellipse">
              <a:avLst/>
            </a:prstGeom>
            <a:solidFill>
              <a:srgbClr val="561561"/>
            </a:solidFill>
            <a:ln>
              <a:noFill/>
            </a:ln>
            <a:effectLst>
              <a:outerShdw blurRad="57150" rotWithShape="0" algn="bl" dir="5400000" dist="19050">
                <a:srgbClr val="212121">
                  <a:alpha val="38000"/>
                </a:srgbClr>
              </a:outerShdw>
            </a:effectLst>
          </p:spPr>
          <p:txBody>
            <a:bodyPr anchorCtr="0" anchor="ctr" bIns="121900" lIns="121900" spcFirstLastPara="1" rIns="121900" wrap="square" tIns="121900">
              <a:noAutofit/>
            </a:bodyPr>
            <a:lstStyle/>
            <a:p>
              <a:pPr indent="0" lvl="0" marL="0" rtl="0" algn="ctr">
                <a:spcBef>
                  <a:spcPts val="0"/>
                </a:spcBef>
                <a:spcAft>
                  <a:spcPts val="0"/>
                </a:spcAft>
                <a:buNone/>
              </a:pPr>
              <a:r>
                <a:rPr lang="en" sz="1600">
                  <a:solidFill>
                    <a:srgbClr val="FFFFFF"/>
                  </a:solidFill>
                  <a:latin typeface="Lato"/>
                  <a:ea typeface="Lato"/>
                  <a:cs typeface="Lato"/>
                  <a:sym typeface="Lato"/>
                </a:rPr>
                <a:t>01</a:t>
              </a:r>
              <a:endParaRPr sz="1600">
                <a:solidFill>
                  <a:srgbClr val="FFFFFF"/>
                </a:solidFill>
                <a:latin typeface="Lato"/>
                <a:ea typeface="Lato"/>
                <a:cs typeface="Lato"/>
                <a:sym typeface="Lato"/>
              </a:endParaRPr>
            </a:p>
          </p:txBody>
        </p:sp>
        <p:sp>
          <p:nvSpPr>
            <p:cNvPr id="344" name="Google Shape;344;p67"/>
            <p:cNvSpPr txBox="1"/>
            <p:nvPr/>
          </p:nvSpPr>
          <p:spPr>
            <a:xfrm rot="2162468">
              <a:off x="4679291" y="1487931"/>
              <a:ext cx="2020171" cy="357822"/>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b="1" lang="en" sz="1800">
                  <a:solidFill>
                    <a:srgbClr val="2B2B2B"/>
                  </a:solidFill>
                  <a:latin typeface="Lato"/>
                  <a:ea typeface="Lato"/>
                  <a:cs typeface="Lato"/>
                  <a:sym typeface="Lato"/>
                </a:rPr>
                <a:t>Consistent/Centralized</a:t>
              </a:r>
              <a:endParaRPr b="1" sz="1800">
                <a:solidFill>
                  <a:srgbClr val="2B2B2B"/>
                </a:solidFill>
                <a:latin typeface="Lato"/>
                <a:ea typeface="Lato"/>
                <a:cs typeface="Lato"/>
                <a:sym typeface="Lato"/>
              </a:endParaRPr>
            </a:p>
          </p:txBody>
        </p:sp>
        <p:sp>
          <p:nvSpPr>
            <p:cNvPr id="345" name="Google Shape;345;p67"/>
            <p:cNvSpPr/>
            <p:nvPr/>
          </p:nvSpPr>
          <p:spPr>
            <a:xfrm rot="2159548">
              <a:off x="4623320" y="1705363"/>
              <a:ext cx="1665195" cy="152476"/>
            </a:xfrm>
            <a:prstGeom prst="rightArrow">
              <a:avLst>
                <a:gd fmla="val 25514" name="adj1"/>
                <a:gd fmla="val 64322" name="adj2"/>
              </a:avLst>
            </a:prstGeom>
            <a:solidFill>
              <a:srgbClr val="56156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latin typeface="Lato"/>
                <a:ea typeface="Lato"/>
                <a:cs typeface="Lato"/>
                <a:sym typeface="La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UpGrad">
      <a:dk1>
        <a:srgbClr val="000000"/>
      </a:dk1>
      <a:lt1>
        <a:srgbClr val="FFFFFF"/>
      </a:lt1>
      <a:dk2>
        <a:srgbClr val="EE2C3C"/>
      </a:dk2>
      <a:lt2>
        <a:srgbClr val="E7E6E6"/>
      </a:lt2>
      <a:accent1>
        <a:srgbClr val="F4AB35"/>
      </a:accent1>
      <a:accent2>
        <a:srgbClr val="4890E4"/>
      </a:accent2>
      <a:accent3>
        <a:srgbClr val="5A5A5A"/>
      </a:accent3>
      <a:accent4>
        <a:srgbClr val="23AE73"/>
      </a:accent4>
      <a:accent5>
        <a:srgbClr val="0EC1C1"/>
      </a:accent5>
      <a:accent6>
        <a:srgbClr val="CE6E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UpGrad">
      <a:dk1>
        <a:srgbClr val="000000"/>
      </a:dk1>
      <a:lt1>
        <a:srgbClr val="FFFFFF"/>
      </a:lt1>
      <a:dk2>
        <a:srgbClr val="EE2C3C"/>
      </a:dk2>
      <a:lt2>
        <a:srgbClr val="E7E6E6"/>
      </a:lt2>
      <a:accent1>
        <a:srgbClr val="F4AB35"/>
      </a:accent1>
      <a:accent2>
        <a:srgbClr val="4890E4"/>
      </a:accent2>
      <a:accent3>
        <a:srgbClr val="5A5A5A"/>
      </a:accent3>
      <a:accent4>
        <a:srgbClr val="23AE73"/>
      </a:accent4>
      <a:accent5>
        <a:srgbClr val="0EC1C1"/>
      </a:accent5>
      <a:accent6>
        <a:srgbClr val="CE6E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UpGrad">
      <a:dk1>
        <a:srgbClr val="000000"/>
      </a:dk1>
      <a:lt1>
        <a:srgbClr val="FFFFFF"/>
      </a:lt1>
      <a:dk2>
        <a:srgbClr val="EE2C3C"/>
      </a:dk2>
      <a:lt2>
        <a:srgbClr val="E7E6E6"/>
      </a:lt2>
      <a:accent1>
        <a:srgbClr val="F4AB35"/>
      </a:accent1>
      <a:accent2>
        <a:srgbClr val="4890E4"/>
      </a:accent2>
      <a:accent3>
        <a:srgbClr val="5A5A5A"/>
      </a:accent3>
      <a:accent4>
        <a:srgbClr val="23AE73"/>
      </a:accent4>
      <a:accent5>
        <a:srgbClr val="0EC1C1"/>
      </a:accent5>
      <a:accent6>
        <a:srgbClr val="CE6E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